
<file path=[Content_Types].xml><?xml version="1.0" encoding="utf-8"?>
<Types xmlns="http://schemas.openxmlformats.org/package/2006/content-types">
  <Default Extension="jpeg" ContentType="image/jpeg"/>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7" r:id="rId4"/>
  </p:sldMasterIdLst>
  <p:notesMasterIdLst>
    <p:notesMasterId r:id="rId6"/>
  </p:notesMasterIdLst>
  <p:handoutMasterIdLst>
    <p:handoutMasterId r:id="rId39"/>
  </p:handoutMasterIdLst>
  <p:sldIdLst>
    <p:sldId id="429" r:id="rId5"/>
    <p:sldId id="650" r:id="rId7"/>
    <p:sldId id="788" r:id="rId8"/>
    <p:sldId id="919" r:id="rId9"/>
    <p:sldId id="827" r:id="rId10"/>
    <p:sldId id="860" r:id="rId11"/>
    <p:sldId id="833" r:id="rId12"/>
    <p:sldId id="834" r:id="rId13"/>
    <p:sldId id="835" r:id="rId14"/>
    <p:sldId id="885" r:id="rId15"/>
    <p:sldId id="841" r:id="rId16"/>
    <p:sldId id="830" r:id="rId17"/>
    <p:sldId id="829" r:id="rId18"/>
    <p:sldId id="888" r:id="rId19"/>
    <p:sldId id="887" r:id="rId20"/>
    <p:sldId id="839" r:id="rId21"/>
    <p:sldId id="796" r:id="rId22"/>
    <p:sldId id="797" r:id="rId23"/>
    <p:sldId id="799" r:id="rId24"/>
    <p:sldId id="889" r:id="rId25"/>
    <p:sldId id="807" r:id="rId26"/>
    <p:sldId id="1011" r:id="rId27"/>
    <p:sldId id="890" r:id="rId28"/>
    <p:sldId id="911" r:id="rId29"/>
    <p:sldId id="1012" r:id="rId30"/>
    <p:sldId id="1013" r:id="rId31"/>
    <p:sldId id="1014" r:id="rId32"/>
    <p:sldId id="1015" r:id="rId33"/>
    <p:sldId id="1016" r:id="rId34"/>
    <p:sldId id="1022" r:id="rId35"/>
    <p:sldId id="1017" r:id="rId36"/>
    <p:sldId id="1026" r:id="rId37"/>
    <p:sldId id="764" r:id="rId38"/>
  </p:sldIdLst>
  <p:sldSz cx="9144000" cy="5147945"/>
  <p:notesSz cx="6769100" cy="9906000"/>
  <p:defaultTextStyle>
    <a:defPPr>
      <a:defRPr lang="zh-CN"/>
    </a:defPPr>
    <a:lvl1pPr algn="l" rtl="0" fontAlgn="base">
      <a:spcBef>
        <a:spcPct val="0"/>
      </a:spcBef>
      <a:spcAft>
        <a:spcPct val="0"/>
      </a:spcAft>
      <a:buFont typeface="Arial" pitchFamily="34" charset="0"/>
      <a:defRPr kern="1200">
        <a:solidFill>
          <a:schemeClr val="tx1"/>
        </a:solidFill>
        <a:latin typeface="等线" panose="02010600030101010101" pitchFamily="2" charset="-122"/>
        <a:ea typeface="等线" panose="02010600030101010101" pitchFamily="2" charset="-122"/>
        <a:cs typeface="+mn-cs"/>
      </a:defRPr>
    </a:lvl1pPr>
    <a:lvl2pPr marL="457200" algn="l" rtl="0" fontAlgn="base">
      <a:spcBef>
        <a:spcPct val="0"/>
      </a:spcBef>
      <a:spcAft>
        <a:spcPct val="0"/>
      </a:spcAft>
      <a:buFont typeface="Arial" pitchFamily="34" charset="0"/>
      <a:defRPr kern="1200">
        <a:solidFill>
          <a:schemeClr val="tx1"/>
        </a:solidFill>
        <a:latin typeface="等线" panose="02010600030101010101" pitchFamily="2" charset="-122"/>
        <a:ea typeface="等线" panose="02010600030101010101" pitchFamily="2" charset="-122"/>
        <a:cs typeface="+mn-cs"/>
      </a:defRPr>
    </a:lvl2pPr>
    <a:lvl3pPr marL="914400" algn="l" rtl="0" fontAlgn="base">
      <a:spcBef>
        <a:spcPct val="0"/>
      </a:spcBef>
      <a:spcAft>
        <a:spcPct val="0"/>
      </a:spcAft>
      <a:buFont typeface="Arial" pitchFamily="34" charset="0"/>
      <a:defRPr kern="1200">
        <a:solidFill>
          <a:schemeClr val="tx1"/>
        </a:solidFill>
        <a:latin typeface="等线" panose="02010600030101010101" pitchFamily="2" charset="-122"/>
        <a:ea typeface="等线" panose="02010600030101010101" pitchFamily="2" charset="-122"/>
        <a:cs typeface="+mn-cs"/>
      </a:defRPr>
    </a:lvl3pPr>
    <a:lvl4pPr marL="1371600" algn="l" rtl="0" fontAlgn="base">
      <a:spcBef>
        <a:spcPct val="0"/>
      </a:spcBef>
      <a:spcAft>
        <a:spcPct val="0"/>
      </a:spcAft>
      <a:buFont typeface="Arial" pitchFamily="34" charset="0"/>
      <a:defRPr kern="1200">
        <a:solidFill>
          <a:schemeClr val="tx1"/>
        </a:solidFill>
        <a:latin typeface="等线" panose="02010600030101010101" pitchFamily="2" charset="-122"/>
        <a:ea typeface="等线" panose="02010600030101010101" pitchFamily="2" charset="-122"/>
        <a:cs typeface="+mn-cs"/>
      </a:defRPr>
    </a:lvl4pPr>
    <a:lvl5pPr marL="1828800" algn="l" rtl="0" fontAlgn="base">
      <a:spcBef>
        <a:spcPct val="0"/>
      </a:spcBef>
      <a:spcAft>
        <a:spcPct val="0"/>
      </a:spcAft>
      <a:buFont typeface="Arial" pitchFamily="34" charset="0"/>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05A"/>
    <a:srgbClr val="FF66FF"/>
    <a:srgbClr val="4CE653"/>
    <a:srgbClr val="FF0066"/>
    <a:srgbClr val="00FFFF"/>
    <a:srgbClr val="FF6F0F"/>
    <a:srgbClr val="9900CC"/>
    <a:srgbClr val="FFFFCC"/>
    <a:srgbClr val="A13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7060" autoAdjust="0"/>
    <p:restoredTop sz="98110" autoAdjust="0"/>
  </p:normalViewPr>
  <p:slideViewPr>
    <p:cSldViewPr snapToGrid="0">
      <p:cViewPr varScale="1">
        <p:scale>
          <a:sx n="84" d="100"/>
          <a:sy n="84" d="100"/>
        </p:scale>
        <p:origin x="72" y="140"/>
      </p:cViewPr>
      <p:guideLst>
        <p:guide orient="horz" pos="168"/>
        <p:guide orient="horz" pos="347"/>
        <p:guide pos="28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3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Master" Target="slideMasters/slideMaster3.xml"/><Relationship Id="rId39" Type="http://schemas.openxmlformats.org/officeDocument/2006/relationships/handoutMaster" Target="handoutMasters/handoutMaster1.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33700" cy="495300"/>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33813" y="0"/>
            <a:ext cx="2933700" cy="495300"/>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fld id="{134B1D6F-AD40-4262-8ECF-52BB6B1C086B}" type="datetimeFigureOut">
              <a:rPr lang="zh-CN" altLang="en-US"/>
            </a:fld>
            <a:endParaRPr lang="zh-CN" altLang="en-US"/>
          </a:p>
        </p:txBody>
      </p:sp>
      <p:sp>
        <p:nvSpPr>
          <p:cNvPr id="4" name="页脚占位符 3"/>
          <p:cNvSpPr>
            <a:spLocks noGrp="1"/>
          </p:cNvSpPr>
          <p:nvPr>
            <p:ph type="ftr" sz="quarter" idx="2"/>
          </p:nvPr>
        </p:nvSpPr>
        <p:spPr>
          <a:xfrm>
            <a:off x="0" y="9409113"/>
            <a:ext cx="2933700" cy="495300"/>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33813" y="9409113"/>
            <a:ext cx="2933700" cy="495300"/>
          </a:xfrm>
          <a:prstGeom prst="rect">
            <a:avLst/>
          </a:prstGeom>
        </p:spPr>
        <p:txBody>
          <a:bodyPr vert="horz" wrap="square" lIns="91440" tIns="45720" rIns="91440" bIns="45720" numCol="1" anchor="b" anchorCtr="0" compatLnSpc="1"/>
          <a:lstStyle>
            <a:lvl1pPr algn="r">
              <a:defRPr sz="1200">
                <a:latin typeface="Calibri" pitchFamily="34" charset="0"/>
                <a:ea typeface="宋体" pitchFamily="2" charset="-122"/>
              </a:defRPr>
            </a:lvl1pPr>
          </a:lstStyle>
          <a:p>
            <a:pPr>
              <a:defRPr/>
            </a:pPr>
            <a:fld id="{31FE00A7-1590-4D33-A005-8B029C5E8F79}" type="slidenum">
              <a:rPr lang="zh-CN" altLang="en-US"/>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33700" cy="4968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33813" y="0"/>
            <a:ext cx="2933700" cy="4968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fld id="{EA7AAAD5-BAE8-44E8-9B3D-718D0E1EF20C}" type="datetimeFigureOut">
              <a:rPr lang="zh-CN" altLang="en-US"/>
            </a:fld>
            <a:endParaRPr lang="zh-CN" altLang="en-US"/>
          </a:p>
        </p:txBody>
      </p:sp>
      <p:sp>
        <p:nvSpPr>
          <p:cNvPr id="4" name="幻灯片图像占位符 3"/>
          <p:cNvSpPr>
            <a:spLocks noGrp="1" noRot="1" noChangeAspect="1"/>
          </p:cNvSpPr>
          <p:nvPr>
            <p:ph type="sldImg" idx="2"/>
          </p:nvPr>
        </p:nvSpPr>
        <p:spPr>
          <a:xfrm>
            <a:off x="415925" y="1238250"/>
            <a:ext cx="5937250" cy="334327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6275" y="4767263"/>
            <a:ext cx="5416550" cy="3900487"/>
          </a:xfrm>
          <a:prstGeom prst="rect">
            <a:avLst/>
          </a:prstGeom>
        </p:spPr>
        <p:txBody>
          <a:bodyPr vert="horz" lIns="91440" tIns="45720" rIns="91440" bIns="45720" rtlCol="0"/>
          <a:lstStyle/>
          <a:p>
            <a:pPr lvl="0"/>
            <a:r>
              <a:rPr lang="zh-CN" altLang="en-US" noProof="0" dirty="0"/>
              <a:t>单击此处编辑母版文本样式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6" name="页脚占位符 5"/>
          <p:cNvSpPr>
            <a:spLocks noGrp="1"/>
          </p:cNvSpPr>
          <p:nvPr>
            <p:ph type="ftr" sz="quarter" idx="4"/>
          </p:nvPr>
        </p:nvSpPr>
        <p:spPr>
          <a:xfrm>
            <a:off x="0" y="9409113"/>
            <a:ext cx="2933700" cy="4968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33813" y="9409113"/>
            <a:ext cx="2933700" cy="496887"/>
          </a:xfrm>
          <a:prstGeom prst="rect">
            <a:avLst/>
          </a:prstGeom>
        </p:spPr>
        <p:txBody>
          <a:bodyPr vert="horz" wrap="square" lIns="91440" tIns="45720" rIns="91440" bIns="45720" numCol="1" anchor="b" anchorCtr="0" compatLnSpc="1"/>
          <a:lstStyle>
            <a:lvl1pPr algn="r">
              <a:defRPr sz="1200">
                <a:latin typeface="Calibri" pitchFamily="34" charset="0"/>
                <a:ea typeface="宋体" pitchFamily="2" charset="-122"/>
              </a:defRPr>
            </a:lvl1pPr>
          </a:lstStyle>
          <a:p>
            <a:pPr>
              <a:defRPr/>
            </a:pPr>
            <a:fld id="{D942A716-869A-48D3-ABEC-77D892C4B2E2}"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等线" panose="02010600030101010101" pitchFamily="2" charset="-122"/>
        <a:ea typeface="等线" panose="02010600030101010101" pitchFamily="2" charset="-122"/>
        <a:cs typeface="+mn-cs"/>
      </a:defRPr>
    </a:lvl5pPr>
    <a:lvl6pPr marL="2286635" algn="l" defTabSz="914400" rtl="0" eaLnBrk="1" latinLnBrk="0" hangingPunct="1">
      <a:defRPr sz="1220" kern="1200">
        <a:solidFill>
          <a:schemeClr val="tx1"/>
        </a:solidFill>
        <a:latin typeface="+mn-lt"/>
        <a:ea typeface="+mn-ea"/>
        <a:cs typeface="+mn-cs"/>
      </a:defRPr>
    </a:lvl6pPr>
    <a:lvl7pPr marL="2743835" algn="l" defTabSz="914400" rtl="0" eaLnBrk="1" latinLnBrk="0" hangingPunct="1">
      <a:defRPr sz="1220" kern="1200">
        <a:solidFill>
          <a:schemeClr val="tx1"/>
        </a:solidFill>
        <a:latin typeface="+mn-lt"/>
        <a:ea typeface="+mn-ea"/>
        <a:cs typeface="+mn-cs"/>
      </a:defRPr>
    </a:lvl7pPr>
    <a:lvl8pPr marL="3201035" algn="l" defTabSz="914400" rtl="0" eaLnBrk="1" latinLnBrk="0" hangingPunct="1">
      <a:defRPr sz="1220" kern="1200">
        <a:solidFill>
          <a:schemeClr val="tx1"/>
        </a:solidFill>
        <a:latin typeface="+mn-lt"/>
        <a:ea typeface="+mn-ea"/>
        <a:cs typeface="+mn-cs"/>
      </a:defRPr>
    </a:lvl8pPr>
    <a:lvl9pPr marL="3658870" algn="l" defTabSz="914400" rtl="0" eaLnBrk="1" latinLnBrk="0" hangingPunct="1">
      <a:defRPr sz="12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 name="备注占位符 2"/>
          <p:cNvSpPr>
            <a:spLocks noGrp="1"/>
          </p:cNvSpPr>
          <p:nvPr>
            <p:ph type="body" idx="1"/>
          </p:nvPr>
        </p:nvSpPr>
        <p:spPr/>
        <p:txBody>
          <a:bodyPr/>
          <a:lstStyle/>
          <a:p>
            <a:pPr eaLnBrk="1" fontAlgn="auto" hangingPunct="1">
              <a:spcBef>
                <a:spcPts val="0"/>
              </a:spcBef>
              <a:spcAft>
                <a:spcPts val="0"/>
              </a:spcAft>
              <a:defRPr/>
            </a:pPr>
            <a:endParaRPr lang="zh-CN" altLang="en-US" sz="1220" dirty="0">
              <a:latin typeface="+mn-lt"/>
              <a:ea typeface="+mn-ea"/>
            </a:endParaRPr>
          </a:p>
        </p:txBody>
      </p:sp>
      <p:sp>
        <p:nvSpPr>
          <p:cNvPr id="46084" name="灯片编号占位符 3"/>
          <p:cNvSpPr>
            <a:spLocks noGrp="1" noChangeArrowheads="1"/>
          </p:cNvSpPr>
          <p:nvPr>
            <p:ph type="sldNum" sz="quarter" idx="5"/>
          </p:nvPr>
        </p:nvSpPr>
        <p:spPr bwMode="auto">
          <a:noFill/>
          <a:ln>
            <a:miter lim="800000"/>
          </a:ln>
        </p:spPr>
        <p:txBody>
          <a:bodyPr/>
          <a:lstStyle/>
          <a:p>
            <a:fld id="{1A61ADA8-CD62-4233-9BD9-5E6D33976649}" type="slidenum">
              <a:rPr lang="zh-CN" altLang="en-US"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 name="备注占位符 2"/>
          <p:cNvSpPr>
            <a:spLocks noGrp="1"/>
          </p:cNvSpPr>
          <p:nvPr>
            <p:ph type="body" idx="1"/>
          </p:nvPr>
        </p:nvSpPr>
        <p:spPr/>
        <p:txBody>
          <a:bodyPr/>
          <a:lstStyle/>
          <a:p>
            <a:pPr eaLnBrk="1" fontAlgn="auto" hangingPunct="1">
              <a:spcBef>
                <a:spcPts val="0"/>
              </a:spcBef>
              <a:spcAft>
                <a:spcPts val="0"/>
              </a:spcAft>
              <a:defRPr/>
            </a:pPr>
            <a:endParaRPr lang="zh-CN" altLang="en-US" sz="1220" dirty="0">
              <a:latin typeface="+mn-lt"/>
              <a:ea typeface="+mn-ea"/>
            </a:endParaRPr>
          </a:p>
        </p:txBody>
      </p:sp>
      <p:sp>
        <p:nvSpPr>
          <p:cNvPr id="49156" name="灯片编号占位符 3"/>
          <p:cNvSpPr>
            <a:spLocks noGrp="1" noChangeArrowheads="1"/>
          </p:cNvSpPr>
          <p:nvPr>
            <p:ph type="sldNum" sz="quarter" idx="5"/>
          </p:nvPr>
        </p:nvSpPr>
        <p:spPr bwMode="auto">
          <a:noFill/>
          <a:ln>
            <a:miter lim="800000"/>
          </a:ln>
        </p:spPr>
        <p:txBody>
          <a:bodyPr/>
          <a:lstStyle/>
          <a:p>
            <a:fld id="{132EB22C-5D04-4659-9235-43331761E192}" type="slidenum">
              <a:rPr lang="zh-CN" altLang="en-US"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D942A716-869A-48D3-ABEC-77D892C4B2E2}" type="slidenum">
              <a:rPr lang="zh-CN" altLang="en-US"/>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2552"/>
            <a:ext cx="6858000" cy="1792358"/>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143000" y="2704030"/>
            <a:ext cx="6858000" cy="124297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68E43E6A-E9BC-4A69-8254-2F0748FC6D44}" type="datetimeFigureOut">
              <a:rPr lang="en-US" altLang="en-US"/>
            </a:fld>
            <a:endParaRPr lang="en-US" altLang="en-US"/>
          </a:p>
        </p:txBody>
      </p:sp>
      <p:sp>
        <p:nvSpPr>
          <p:cNvPr id="5" name="页脚占位符 4"/>
          <p:cNvSpPr>
            <a:spLocks noGrp="1"/>
          </p:cNvSpPr>
          <p:nvPr>
            <p:ph type="ftr" sz="quarter" idx="11"/>
          </p:nvPr>
        </p:nvSpPr>
        <p:spPr/>
        <p:txBody>
          <a:bodyPr/>
          <a:lstStyle>
            <a:lvl1pPr>
              <a:defRPr>
                <a:solidFill>
                  <a:srgbClr val="EEE8EE"/>
                </a:solidFill>
              </a:defRPr>
            </a:lvl1pPr>
          </a:lstStyle>
          <a:p>
            <a:pPr>
              <a:defRPr/>
            </a:pPr>
            <a:endParaRPr lang="en-US" altLang="en-US"/>
          </a:p>
        </p:txBody>
      </p:sp>
      <p:sp>
        <p:nvSpPr>
          <p:cNvPr id="6" name="灯片编号占位符 5"/>
          <p:cNvSpPr>
            <a:spLocks noGrp="1"/>
          </p:cNvSpPr>
          <p:nvPr>
            <p:ph type="sldNum" sz="quarter" idx="12"/>
          </p:nvPr>
        </p:nvSpPr>
        <p:spPr/>
        <p:txBody>
          <a:bodyPr/>
          <a:lstStyle>
            <a:lvl1pPr>
              <a:defRPr/>
            </a:lvl1pPr>
          </a:lstStyle>
          <a:p>
            <a:pPr>
              <a:defRPr/>
            </a:pPr>
            <a:fld id="{16CE38E6-4074-48A0-B25D-669CAFD6892D}" type="slidenum">
              <a:rPr lang="en-US" altLang="zh-CN"/>
            </a:fld>
            <a:endParaRPr lang="en-US" altLang="zh-CN"/>
          </a:p>
        </p:txBody>
      </p:sp>
    </p:spTree>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218"/>
            <a:ext cx="2949178" cy="1201261"/>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3887391" y="741255"/>
            <a:ext cx="4629150" cy="3658604"/>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1544479"/>
            <a:ext cx="2949178" cy="2861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lvl1pPr>
              <a:defRPr/>
            </a:lvl1pPr>
          </a:lstStyle>
          <a:p>
            <a:pPr>
              <a:defRPr/>
            </a:pPr>
            <a:fld id="{1EE143C6-FDD9-4F98-B355-4B1572506AA4}" type="datetimeFigureOut">
              <a:rPr lang="en-US" altLang="en-US"/>
            </a:fld>
            <a:endParaRPr lang="en-US" altLang="en-US"/>
          </a:p>
        </p:txBody>
      </p:sp>
      <p:sp>
        <p:nvSpPr>
          <p:cNvPr id="6" name="页脚占位符 5"/>
          <p:cNvSpPr>
            <a:spLocks noGrp="1"/>
          </p:cNvSpPr>
          <p:nvPr>
            <p:ph type="ftr" sz="quarter" idx="11"/>
          </p:nvPr>
        </p:nvSpPr>
        <p:spPr/>
        <p:txBody>
          <a:bodyPr/>
          <a:lstStyle>
            <a:lvl1pPr>
              <a:defRPr>
                <a:solidFill>
                  <a:schemeClr val="tx1"/>
                </a:solidFill>
              </a:defRPr>
            </a:lvl1pPr>
          </a:lstStyle>
          <a:p>
            <a:pPr>
              <a:defRPr/>
            </a:pPr>
            <a:endParaRPr lang="en-US" altLang="en-US"/>
          </a:p>
        </p:txBody>
      </p:sp>
      <p:sp>
        <p:nvSpPr>
          <p:cNvPr id="7" name="灯片编号占位符 6"/>
          <p:cNvSpPr>
            <a:spLocks noGrp="1"/>
          </p:cNvSpPr>
          <p:nvPr>
            <p:ph type="sldNum" sz="quarter" idx="12"/>
          </p:nvPr>
        </p:nvSpPr>
        <p:spPr/>
        <p:txBody>
          <a:bodyPr/>
          <a:lstStyle>
            <a:lvl1pPr>
              <a:defRPr/>
            </a:lvl1pPr>
          </a:lstStyle>
          <a:p>
            <a:pPr>
              <a:defRPr/>
            </a:pPr>
            <a:fld id="{5EA26EFE-1613-4D83-A1BB-42F35A534E35}" type="slidenum">
              <a:rPr lang="en-US" altLang="zh-CN"/>
            </a:fld>
            <a:endParaRPr lang="en-US" altLang="zh-CN"/>
          </a:p>
        </p:txBody>
      </p:sp>
    </p:spTree>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26F66D6-5700-48EC-8B8E-06FDA3C8F849}" type="datetimeFigureOut">
              <a:rPr lang="en-US" altLang="en-US"/>
            </a:fld>
            <a:endParaRPr lang="en-US" altLang="en-US"/>
          </a:p>
        </p:txBody>
      </p:sp>
      <p:sp>
        <p:nvSpPr>
          <p:cNvPr id="5" name="页脚占位符 4"/>
          <p:cNvSpPr>
            <a:spLocks noGrp="1"/>
          </p:cNvSpPr>
          <p:nvPr>
            <p:ph type="ftr" sz="quarter" idx="11"/>
          </p:nvPr>
        </p:nvSpPr>
        <p:spPr/>
        <p:txBody>
          <a:bodyPr/>
          <a:lstStyle>
            <a:lvl1pPr>
              <a:defRPr/>
            </a:lvl1pPr>
          </a:lstStyle>
          <a:p>
            <a:pPr>
              <a:defRPr/>
            </a:pPr>
            <a:endParaRPr lang="en-US" altLang="en-US"/>
          </a:p>
        </p:txBody>
      </p:sp>
      <p:sp>
        <p:nvSpPr>
          <p:cNvPr id="6" name="灯片编号占位符 5"/>
          <p:cNvSpPr>
            <a:spLocks noGrp="1"/>
          </p:cNvSpPr>
          <p:nvPr>
            <p:ph type="sldNum" sz="quarter" idx="12"/>
          </p:nvPr>
        </p:nvSpPr>
        <p:spPr/>
        <p:txBody>
          <a:bodyPr/>
          <a:lstStyle>
            <a:lvl1pPr>
              <a:defRPr/>
            </a:lvl1pPr>
          </a:lstStyle>
          <a:p>
            <a:pPr>
              <a:defRPr/>
            </a:pPr>
            <a:fld id="{86B0845F-0122-4CB8-B7AF-5B48A799C3DC}" type="slidenum">
              <a:rPr lang="en-US" altLang="zh-CN"/>
            </a:fld>
            <a:endParaRPr lang="en-US" altLang="zh-CN"/>
          </a:p>
        </p:txBody>
      </p:sp>
    </p:spTree>
  </p:cSld>
  <p:clrMapOvr>
    <a:masterClrMapping/>
  </p:clrMapOvr>
  <p:transition spd="slow">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097"/>
            <a:ext cx="1971675" cy="436291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28650" y="274097"/>
            <a:ext cx="5800725" cy="436291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3FBD4A8-EC83-4994-9A99-8103122FBB6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6E25D4F-F8F8-44D6-9037-B7C8C38F1AA6}" type="slidenum">
              <a:rPr lang="zh-CN" altLang="en-US"/>
            </a:fld>
            <a:endParaRPr lang="en-US" altLang="zh-CN"/>
          </a:p>
        </p:txBody>
      </p:sp>
    </p:spTree>
  </p:cSld>
  <p:clrMapOvr>
    <a:masterClrMapping/>
  </p:clrMapOvr>
  <p:transition spd="slow">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内容与标题">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B48253CA-B94C-4041-A883-A771C58DBB38}"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912C18CE-0D49-4278-923E-1E1FC151D582}" type="slidenum">
              <a:rPr lang="zh-CN" altLang="en-US"/>
            </a:fld>
            <a:endParaRPr lang="en-US" altLang="zh-CN"/>
          </a:p>
        </p:txBody>
      </p:sp>
    </p:spTree>
  </p:cSld>
  <p:clrMapOvr>
    <a:masterClrMapping/>
  </p:clrMapOvr>
  <p:transition spd="slow">
    <p:cover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内容与标题">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grpSp>
        <p:nvGrpSpPr>
          <p:cNvPr id="2" name="组合 9"/>
          <p:cNvGrpSpPr/>
          <p:nvPr userDrawn="1"/>
        </p:nvGrpSpPr>
        <p:grpSpPr bwMode="auto">
          <a:xfrm>
            <a:off x="-1482725" y="981075"/>
            <a:ext cx="3182938" cy="3186113"/>
            <a:chOff x="3176814" y="2273198"/>
            <a:chExt cx="2631019" cy="2755020"/>
          </a:xfrm>
        </p:grpSpPr>
        <p:sp>
          <p:nvSpPr>
            <p:cNvPr id="3" name="椭圆 10"/>
            <p:cNvSpPr/>
            <p:nvPr/>
          </p:nvSpPr>
          <p:spPr>
            <a:xfrm>
              <a:off x="3176814" y="2273198"/>
              <a:ext cx="2631019" cy="2755020"/>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114300" dir="18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00">
                <a:solidFill>
                  <a:srgbClr val="FFFFFF"/>
                </a:solidFill>
              </a:endParaRPr>
            </a:p>
          </p:txBody>
        </p:sp>
        <p:sp>
          <p:nvSpPr>
            <p:cNvPr id="4" name="椭圆 11"/>
            <p:cNvSpPr/>
            <p:nvPr/>
          </p:nvSpPr>
          <p:spPr>
            <a:xfrm flipH="1">
              <a:off x="3239801" y="2339088"/>
              <a:ext cx="2505045" cy="2623240"/>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00">
                <a:solidFill>
                  <a:srgbClr val="FFFFFF"/>
                </a:solidFill>
              </a:endParaRPr>
            </a:p>
          </p:txBody>
        </p:sp>
      </p:grpSp>
      <p:sp>
        <p:nvSpPr>
          <p:cNvPr id="5" name="文本框 22"/>
          <p:cNvSpPr txBox="1"/>
          <p:nvPr/>
        </p:nvSpPr>
        <p:spPr>
          <a:xfrm>
            <a:off x="363538" y="1789113"/>
            <a:ext cx="587375" cy="1549400"/>
          </a:xfrm>
          <a:prstGeom prst="rect">
            <a:avLst/>
          </a:prstGeom>
          <a:noFill/>
        </p:spPr>
        <p:txBody>
          <a:bodyPr wrap="none" lIns="90173" tIns="45087" rIns="90173" bIns="45087">
            <a:spAutoFit/>
          </a:bodyPr>
          <a:lstStyle/>
          <a:p>
            <a:pPr algn="ctr" fontAlgn="auto">
              <a:spcBef>
                <a:spcPts val="0"/>
              </a:spcBef>
              <a:spcAft>
                <a:spcPts val="0"/>
              </a:spcAft>
              <a:buFontTx/>
              <a:buNone/>
              <a:defRPr/>
            </a:pPr>
            <a:r>
              <a:rPr lang="zh-CN" altLang="en-US" sz="3160" b="1" dirty="0">
                <a:solidFill>
                  <a:srgbClr val="C30D23"/>
                </a:solidFill>
                <a:latin typeface="微软雅黑" pitchFamily="34" charset="-122"/>
                <a:ea typeface="微软雅黑" pitchFamily="34" charset="-122"/>
              </a:rPr>
              <a:t>目</a:t>
            </a:r>
            <a:endParaRPr lang="en-US" altLang="zh-CN" sz="3160" b="1" dirty="0">
              <a:solidFill>
                <a:srgbClr val="C30D23"/>
              </a:solidFill>
              <a:latin typeface="微软雅黑" pitchFamily="34" charset="-122"/>
              <a:ea typeface="微软雅黑" pitchFamily="34" charset="-122"/>
            </a:endParaRPr>
          </a:p>
          <a:p>
            <a:pPr algn="ctr" fontAlgn="auto">
              <a:spcBef>
                <a:spcPts val="0"/>
              </a:spcBef>
              <a:spcAft>
                <a:spcPts val="0"/>
              </a:spcAft>
              <a:buFontTx/>
              <a:buNone/>
              <a:defRPr/>
            </a:pPr>
            <a:r>
              <a:rPr lang="zh-CN" altLang="en-US" sz="3160" b="1" dirty="0">
                <a:solidFill>
                  <a:srgbClr val="C30D23"/>
                </a:solidFill>
                <a:latin typeface="微软雅黑" pitchFamily="34" charset="-122"/>
                <a:ea typeface="微软雅黑" pitchFamily="34" charset="-122"/>
              </a:rPr>
              <a:t>录</a:t>
            </a:r>
            <a:endParaRPr lang="en-US" altLang="zh-CN" sz="3160" b="1" dirty="0">
              <a:solidFill>
                <a:srgbClr val="C30D23"/>
              </a:solidFill>
              <a:latin typeface="微软雅黑" pitchFamily="34" charset="-122"/>
              <a:ea typeface="微软雅黑" pitchFamily="34" charset="-122"/>
            </a:endParaRPr>
          </a:p>
          <a:p>
            <a:pPr algn="ctr" fontAlgn="auto">
              <a:spcBef>
                <a:spcPts val="0"/>
              </a:spcBef>
              <a:spcAft>
                <a:spcPts val="0"/>
              </a:spcAft>
              <a:buFontTx/>
              <a:buNone/>
              <a:defRPr/>
            </a:pPr>
            <a:r>
              <a:rPr lang="zh-CN" altLang="en-US" sz="3160" b="1" dirty="0">
                <a:solidFill>
                  <a:srgbClr val="C30D23"/>
                </a:solidFill>
                <a:latin typeface="微软雅黑" pitchFamily="34" charset="-122"/>
                <a:ea typeface="微软雅黑" pitchFamily="34" charset="-122"/>
              </a:rPr>
              <a:t>页</a:t>
            </a:r>
            <a:endParaRPr lang="zh-CN" altLang="en-US" sz="3160" b="1" dirty="0">
              <a:solidFill>
                <a:srgbClr val="C30D23"/>
              </a:solidFill>
              <a:latin typeface="微软雅黑" pitchFamily="34" charset="-122"/>
              <a:ea typeface="微软雅黑" pitchFamily="34" charset="-122"/>
            </a:endParaRPr>
          </a:p>
        </p:txBody>
      </p:sp>
      <p:sp>
        <p:nvSpPr>
          <p:cNvPr id="6" name="日期占位符 1"/>
          <p:cNvSpPr>
            <a:spLocks noGrp="1"/>
          </p:cNvSpPr>
          <p:nvPr>
            <p:ph type="dt" sz="half" idx="10"/>
          </p:nvPr>
        </p:nvSpPr>
        <p:spPr/>
        <p:txBody>
          <a:bodyPr/>
          <a:lstStyle>
            <a:lvl1pPr>
              <a:defRPr/>
            </a:lvl1pPr>
          </a:lstStyle>
          <a:p>
            <a:pPr>
              <a:defRPr/>
            </a:pPr>
            <a:fld id="{5263EA1C-DFDA-4B6E-AF88-DDE569E9406F}" type="datetimeFigureOut">
              <a:rPr lang="zh-CN" altLang="en-US"/>
            </a:fld>
            <a:endParaRPr lang="zh-CN" altLang="en-US"/>
          </a:p>
        </p:txBody>
      </p:sp>
      <p:sp>
        <p:nvSpPr>
          <p:cNvPr id="7" name="页脚占位符 2"/>
          <p:cNvSpPr>
            <a:spLocks noGrp="1"/>
          </p:cNvSpPr>
          <p:nvPr>
            <p:ph type="ftr" sz="quarter" idx="11"/>
          </p:nvPr>
        </p:nvSpPr>
        <p:spPr/>
        <p:txBody>
          <a:bodyPr/>
          <a:lstStyle>
            <a:lvl1pPr>
              <a:defRPr/>
            </a:lvl1pPr>
          </a:lstStyle>
          <a:p>
            <a:pPr>
              <a:defRPr/>
            </a:pPr>
            <a:endParaRPr lang="zh-CN" altLang="en-US"/>
          </a:p>
        </p:txBody>
      </p:sp>
      <p:sp>
        <p:nvSpPr>
          <p:cNvPr id="8" name="灯片编号占位符 3"/>
          <p:cNvSpPr>
            <a:spLocks noGrp="1"/>
          </p:cNvSpPr>
          <p:nvPr>
            <p:ph type="sldNum" sz="quarter" idx="12"/>
          </p:nvPr>
        </p:nvSpPr>
        <p:spPr/>
        <p:txBody>
          <a:bodyPr/>
          <a:lstStyle>
            <a:lvl1pPr>
              <a:defRPr/>
            </a:lvl1pPr>
          </a:lstStyle>
          <a:p>
            <a:pPr>
              <a:defRPr/>
            </a:pPr>
            <a:fld id="{F6FB1590-44FC-4645-A6FD-EA6508121BF4}" type="slidenum">
              <a:rPr lang="zh-CN" altLang="en-US"/>
            </a:fld>
            <a:endParaRPr lang="en-US" altLang="zh-CN"/>
          </a:p>
        </p:txBody>
      </p:sp>
    </p:spTree>
  </p:cSld>
  <p:clrMapOvr>
    <a:masterClrMapping/>
  </p:clrMapOvr>
  <p:transition spd="slow">
    <p:cover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624"/>
            <a:ext cx="7772400" cy="3203364"/>
          </a:xfrm>
          <a:prstGeom prst="rect">
            <a:avLst/>
          </a:prstGeom>
        </p:spPr>
        <p:txBody>
          <a:bodyPr lIns="91432" tIns="45716" rIns="91432" bIns="45716" anchor="b">
            <a:noAutofit/>
          </a:bodyPr>
          <a:lstStyle>
            <a:lvl1pPr>
              <a:lnSpc>
                <a:spcPct val="100000"/>
              </a:lnSpc>
              <a:defRPr sz="8000"/>
            </a:lvl1pPr>
          </a:lstStyle>
          <a:p>
            <a:r>
              <a:rPr lang="zh-CN" altLang="en-US" noProof="1"/>
              <a:t>单击此处编辑母版标题样式</a:t>
            </a:r>
            <a:endParaRPr lang="en-US" noProof="1"/>
          </a:p>
        </p:txBody>
      </p:sp>
      <p:sp>
        <p:nvSpPr>
          <p:cNvPr id="3" name="Subtitle 2"/>
          <p:cNvSpPr>
            <a:spLocks noGrp="1"/>
          </p:cNvSpPr>
          <p:nvPr>
            <p:ph type="subTitle" idx="1"/>
          </p:nvPr>
        </p:nvSpPr>
        <p:spPr>
          <a:xfrm>
            <a:off x="1371600" y="3718190"/>
            <a:ext cx="6400800" cy="915246"/>
          </a:xfrm>
          <a:prstGeom prst="rect">
            <a:avLst/>
          </a:prstGeom>
        </p:spPr>
        <p:txBody>
          <a:bodyPr lIns="91432" tIns="45716" rIns="91432" bIns="45716">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noProof="1"/>
              <a:t>单击此处编辑母版副标题样式</a:t>
            </a:r>
            <a:endParaRPr lang="en-US" noProof="1"/>
          </a:p>
        </p:txBody>
      </p:sp>
      <p:sp>
        <p:nvSpPr>
          <p:cNvPr id="4" name="Date Placeholder 6"/>
          <p:cNvSpPr>
            <a:spLocks noGrp="1"/>
          </p:cNvSpPr>
          <p:nvPr>
            <p:ph type="dt" sz="half" idx="10"/>
          </p:nvPr>
        </p:nvSpPr>
        <p:spPr>
          <a:xfrm>
            <a:off x="6362700" y="4772025"/>
            <a:ext cx="2085975" cy="273050"/>
          </a:xfrm>
          <a:prstGeom prst="rect">
            <a:avLst/>
          </a:prstGeom>
        </p:spPr>
        <p:txBody>
          <a:bodyPr lIns="91432" tIns="45716" rIns="91432" bIns="45716"/>
          <a:lstStyle>
            <a:lvl1pPr eaLnBrk="1" fontAlgn="auto" hangingPunct="1">
              <a:spcBef>
                <a:spcPts val="0"/>
              </a:spcBef>
              <a:spcAft>
                <a:spcPts val="0"/>
              </a:spcAft>
              <a:buFontTx/>
              <a:buNone/>
              <a:defRPr>
                <a:latin typeface="+mn-lt"/>
                <a:ea typeface="+mn-ea"/>
              </a:defRPr>
            </a:lvl1pPr>
          </a:lstStyle>
          <a:p>
            <a:pPr>
              <a:defRPr/>
            </a:pPr>
            <a:fld id="{F9EB599E-A1FE-4C0E-878A-4822BDB59C7C}" type="datetimeFigureOut">
              <a:rPr lang="en-US"/>
            </a:fld>
            <a:endParaRPr lang="en-US" dirty="0"/>
          </a:p>
        </p:txBody>
      </p:sp>
      <p:sp>
        <p:nvSpPr>
          <p:cNvPr id="5" name="Slide Number Placeholder 7"/>
          <p:cNvSpPr>
            <a:spLocks noGrp="1"/>
          </p:cNvSpPr>
          <p:nvPr>
            <p:ph type="sldNum" sz="quarter" idx="11"/>
          </p:nvPr>
        </p:nvSpPr>
        <p:spPr>
          <a:xfrm>
            <a:off x="8543925" y="4772025"/>
            <a:ext cx="561975" cy="273050"/>
          </a:xfrm>
          <a:prstGeom prst="rect">
            <a:avLst/>
          </a:prstGeom>
        </p:spPr>
        <p:txBody>
          <a:bodyPr vert="horz" wrap="square" lIns="91432" tIns="45716" rIns="91432" bIns="45716" numCol="1" anchor="t" anchorCtr="0" compatLnSpc="1"/>
          <a:lstStyle>
            <a:lvl1pPr>
              <a:defRPr>
                <a:latin typeface="Palatino Linotype" pitchFamily="18" charset="0"/>
              </a:defRPr>
            </a:lvl1pPr>
          </a:lstStyle>
          <a:p>
            <a:pPr>
              <a:defRPr/>
            </a:pPr>
            <a:fld id="{578414FF-D1B1-41B8-A5B3-3BFAD893562E}" type="slidenum">
              <a:rPr lang="en-US" altLang="zh-CN"/>
            </a:fld>
            <a:endParaRPr lang="en-US" altLang="zh-CN">
              <a:solidFill>
                <a:srgbClr val="FFFFFF"/>
              </a:solidFill>
              <a:ea typeface="宋体" pitchFamily="2" charset="-122"/>
            </a:endParaRPr>
          </a:p>
        </p:txBody>
      </p:sp>
      <p:sp>
        <p:nvSpPr>
          <p:cNvPr id="6" name="Footer Placeholder 8"/>
          <p:cNvSpPr>
            <a:spLocks noGrp="1"/>
          </p:cNvSpPr>
          <p:nvPr>
            <p:ph type="ftr" sz="quarter" idx="12"/>
          </p:nvPr>
        </p:nvSpPr>
        <p:spPr>
          <a:xfrm>
            <a:off x="658813" y="4772025"/>
            <a:ext cx="2847975" cy="273050"/>
          </a:xfrm>
          <a:prstGeom prst="rect">
            <a:avLst/>
          </a:prstGeom>
        </p:spPr>
        <p:txBody>
          <a:bodyPr lIns="91432" tIns="45716" rIns="91432" bIns="45716"/>
          <a:lstStyle>
            <a:lvl1pPr eaLnBrk="1" fontAlgn="auto" hangingPunct="1">
              <a:spcBef>
                <a:spcPts val="0"/>
              </a:spcBef>
              <a:spcAft>
                <a:spcPts val="0"/>
              </a:spcAft>
              <a:buFontTx/>
              <a:buNone/>
              <a:defRPr>
                <a:solidFill>
                  <a:schemeClr val="accent1">
                    <a:tint val="20000"/>
                  </a:schemeClr>
                </a:solidFill>
                <a:latin typeface="+mn-lt"/>
                <a:ea typeface="+mn-ea"/>
              </a:defRPr>
            </a:lvl1pPr>
          </a:lstStyle>
          <a:p>
            <a:pPr>
              <a:defRPr/>
            </a:pPr>
            <a:endParaRPr lang="en-US"/>
          </a:p>
        </p:txBody>
      </p:sp>
    </p:spTree>
  </p:cSld>
  <p:clrMapOvr>
    <a:masterClrMapping/>
  </p:clrMapOvr>
  <p:transition spd="slow" advClick="0" advTm="0">
    <p:cover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3" y="2"/>
            <a:ext cx="8229600" cy="1201262"/>
          </a:xfrm>
          <a:prstGeom prst="rect">
            <a:avLst/>
          </a:prstGeom>
        </p:spPr>
        <p:txBody>
          <a:bodyPr lIns="91432" tIns="45716" rIns="91432" bIns="45716"/>
          <a:lstStyle/>
          <a:p>
            <a:r>
              <a:rPr lang="zh-CN" altLang="en-US" noProof="1"/>
              <a:t>单击此处编辑母版标题样式</a:t>
            </a:r>
            <a:endParaRPr lang="en-US" noProof="1"/>
          </a:p>
        </p:txBody>
      </p:sp>
      <p:sp>
        <p:nvSpPr>
          <p:cNvPr id="3" name="Content Placeholder 2"/>
          <p:cNvSpPr>
            <a:spLocks noGrp="1"/>
          </p:cNvSpPr>
          <p:nvPr>
            <p:ph idx="1"/>
          </p:nvPr>
        </p:nvSpPr>
        <p:spPr>
          <a:xfrm>
            <a:off x="457203" y="1201262"/>
            <a:ext cx="8229600" cy="3397615"/>
          </a:xfrm>
          <a:prstGeom prst="rect">
            <a:avLst/>
          </a:prstGeom>
        </p:spPr>
        <p:txBody>
          <a:bodyPr lIns="91432" tIns="45716" rIns="91432" bIns="45716"/>
          <a:lstStyle>
            <a:lvl5pPr>
              <a:defRPr/>
            </a:lvl5pPr>
            <a:lvl6pPr>
              <a:defRPr/>
            </a:lvl6pPr>
            <a:lvl7pPr>
              <a:defRPr/>
            </a:lvl7pPr>
            <a:lvl8pPr>
              <a:defRPr/>
            </a:lvl8pPr>
            <a:lvl9pPr>
              <a:buFont typeface="Arial" pitchFamily="34" charset="0"/>
              <a:buChar char="•"/>
              <a:defRPr/>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1"/>
          </p:cNvSpPr>
          <p:nvPr>
            <p:ph type="dt" sz="half" idx="10"/>
          </p:nvPr>
        </p:nvSpPr>
        <p:spPr>
          <a:xfrm>
            <a:off x="6362700" y="4772025"/>
            <a:ext cx="2085975" cy="273050"/>
          </a:xfrm>
          <a:prstGeom prst="rect">
            <a:avLst/>
          </a:prstGeom>
        </p:spPr>
        <p:txBody>
          <a:bodyPr lIns="91432" tIns="45716" rIns="91432" bIns="45716"/>
          <a:lstStyle>
            <a:lvl1pPr eaLnBrk="1" fontAlgn="auto" hangingPunct="1">
              <a:spcBef>
                <a:spcPts val="0"/>
              </a:spcBef>
              <a:spcAft>
                <a:spcPts val="0"/>
              </a:spcAft>
              <a:buFontTx/>
              <a:buNone/>
              <a:defRPr>
                <a:latin typeface="+mn-lt"/>
                <a:ea typeface="+mn-ea"/>
              </a:defRPr>
            </a:lvl1pPr>
          </a:lstStyle>
          <a:p>
            <a:pPr>
              <a:defRPr/>
            </a:pPr>
            <a:fld id="{69E67475-9EB6-4CE9-B603-3D780373B975}" type="datetimeFigureOut">
              <a:rPr lang="en-US"/>
            </a:fld>
            <a:endParaRPr lang="en-US"/>
          </a:p>
        </p:txBody>
      </p:sp>
      <p:sp>
        <p:nvSpPr>
          <p:cNvPr id="5" name="Footer Placeholder 4"/>
          <p:cNvSpPr>
            <a:spLocks noGrp="1"/>
          </p:cNvSpPr>
          <p:nvPr>
            <p:ph type="ftr" sz="quarter" idx="11"/>
          </p:nvPr>
        </p:nvSpPr>
        <p:spPr>
          <a:xfrm>
            <a:off x="658813" y="4772025"/>
            <a:ext cx="2847975" cy="273050"/>
          </a:xfrm>
          <a:prstGeom prst="rect">
            <a:avLst/>
          </a:prstGeom>
        </p:spPr>
        <p:txBody>
          <a:bodyPr lIns="91432" tIns="45716" rIns="91432" bIns="45716"/>
          <a:lstStyle>
            <a:lvl1pPr eaLnBrk="1" fontAlgn="auto" hangingPunct="1">
              <a:spcBef>
                <a:spcPts val="0"/>
              </a:spcBef>
              <a:spcAft>
                <a:spcPts val="0"/>
              </a:spcAft>
              <a:buFontTx/>
              <a:buNone/>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8543925" y="4772025"/>
            <a:ext cx="561975" cy="273050"/>
          </a:xfrm>
          <a:prstGeom prst="rect">
            <a:avLst/>
          </a:prstGeom>
        </p:spPr>
        <p:txBody>
          <a:bodyPr vert="horz" wrap="square" lIns="91432" tIns="45716" rIns="91432" bIns="45716" numCol="1" anchor="t" anchorCtr="0" compatLnSpc="1"/>
          <a:lstStyle>
            <a:lvl1pPr>
              <a:defRPr>
                <a:latin typeface="Palatino Linotype" pitchFamily="18" charset="0"/>
              </a:defRPr>
            </a:lvl1pPr>
          </a:lstStyle>
          <a:p>
            <a:pPr>
              <a:defRPr/>
            </a:pPr>
            <a:fld id="{34B728D9-FE8F-40E9-BF71-AE39B0E482B6}" type="slidenum">
              <a:rPr lang="en-US" altLang="zh-CN"/>
            </a:fld>
            <a:endParaRPr lang="en-US" altLang="zh-CN">
              <a:ea typeface="宋体" pitchFamily="2" charset="-122"/>
            </a:endParaRPr>
          </a:p>
        </p:txBody>
      </p:sp>
    </p:spTree>
  </p:cSld>
  <p:clrMapOvr>
    <a:masterClrMapping/>
  </p:clrMapOvr>
  <p:transition spd="slow" advClick="0" advTm="0">
    <p:cover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sp>
        <p:nvSpPr>
          <p:cNvPr id="4" name="Oval 6"/>
          <p:cNvSpPr/>
          <p:nvPr/>
        </p:nvSpPr>
        <p:spPr>
          <a:xfrm>
            <a:off x="4495800" y="2946400"/>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buFontTx/>
              <a:buNone/>
              <a:defRPr/>
            </a:pPr>
            <a:endParaRPr lang="en-US"/>
          </a:p>
        </p:txBody>
      </p:sp>
      <p:sp>
        <p:nvSpPr>
          <p:cNvPr id="5" name="Oval 7"/>
          <p:cNvSpPr/>
          <p:nvPr/>
        </p:nvSpPr>
        <p:spPr>
          <a:xfrm>
            <a:off x="4695825" y="2946400"/>
            <a:ext cx="84138"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buFontTx/>
              <a:buNone/>
              <a:defRPr/>
            </a:pPr>
            <a:endParaRPr lang="en-US"/>
          </a:p>
        </p:txBody>
      </p:sp>
      <p:sp>
        <p:nvSpPr>
          <p:cNvPr id="6" name="Oval 8"/>
          <p:cNvSpPr/>
          <p:nvPr/>
        </p:nvSpPr>
        <p:spPr>
          <a:xfrm>
            <a:off x="4297363" y="2946400"/>
            <a:ext cx="84137" cy="63500"/>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buFontTx/>
              <a:buNone/>
              <a:defRPr/>
            </a:pPr>
            <a:endParaRPr lang="en-US"/>
          </a:p>
        </p:txBody>
      </p:sp>
      <p:sp>
        <p:nvSpPr>
          <p:cNvPr id="2" name="Title 1"/>
          <p:cNvSpPr>
            <a:spLocks noGrp="1"/>
          </p:cNvSpPr>
          <p:nvPr>
            <p:ph type="title"/>
          </p:nvPr>
        </p:nvSpPr>
        <p:spPr>
          <a:xfrm>
            <a:off x="722313" y="1029653"/>
            <a:ext cx="7772400" cy="1880546"/>
          </a:xfrm>
          <a:prstGeom prst="rect">
            <a:avLst/>
          </a:prstGeom>
        </p:spPr>
        <p:txBody>
          <a:bodyPr lIns="91432" tIns="45716" rIns="91432" bIns="45716" anchor="b"/>
          <a:lstStyle>
            <a:lvl1pPr algn="ctr" defTabSz="913765"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722313" y="3054399"/>
            <a:ext cx="7772400" cy="849701"/>
          </a:xfrm>
          <a:prstGeom prst="rect">
            <a:avLst/>
          </a:prstGeom>
        </p:spPr>
        <p:txBody>
          <a:bodyPr lIns="91432" tIns="45716" rIns="91432" bIns="45716"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zh-CN" altLang="en-US" noProof="1"/>
              <a:t>单击此处编辑母版文本样式</a:t>
            </a:r>
            <a:endParaRPr lang="zh-CN" altLang="en-US" noProof="1"/>
          </a:p>
        </p:txBody>
      </p:sp>
      <p:sp>
        <p:nvSpPr>
          <p:cNvPr id="7" name="Date Placeholder 3"/>
          <p:cNvSpPr>
            <a:spLocks noGrp="1"/>
          </p:cNvSpPr>
          <p:nvPr>
            <p:ph type="dt" sz="half" idx="10"/>
          </p:nvPr>
        </p:nvSpPr>
        <p:spPr>
          <a:xfrm>
            <a:off x="6362700" y="4772025"/>
            <a:ext cx="2085975" cy="273050"/>
          </a:xfrm>
          <a:prstGeom prst="rect">
            <a:avLst/>
          </a:prstGeom>
        </p:spPr>
        <p:txBody>
          <a:bodyPr lIns="91432" tIns="45716" rIns="91432" bIns="45716"/>
          <a:lstStyle>
            <a:lvl1pPr eaLnBrk="1" fontAlgn="auto" hangingPunct="1">
              <a:spcBef>
                <a:spcPts val="0"/>
              </a:spcBef>
              <a:spcAft>
                <a:spcPts val="0"/>
              </a:spcAft>
              <a:buFontTx/>
              <a:buNone/>
              <a:defRPr>
                <a:latin typeface="+mn-lt"/>
                <a:ea typeface="+mn-ea"/>
              </a:defRPr>
            </a:lvl1pPr>
          </a:lstStyle>
          <a:p>
            <a:pPr>
              <a:defRPr/>
            </a:pPr>
            <a:fld id="{1198F33C-09C2-41BB-A1CD-977E41941ECF}" type="datetimeFigureOut">
              <a:rPr lang="en-US"/>
            </a:fld>
            <a:endParaRPr lang="en-US"/>
          </a:p>
        </p:txBody>
      </p:sp>
      <p:sp>
        <p:nvSpPr>
          <p:cNvPr id="8" name="Footer Placeholder 4"/>
          <p:cNvSpPr>
            <a:spLocks noGrp="1"/>
          </p:cNvSpPr>
          <p:nvPr>
            <p:ph type="ftr" sz="quarter" idx="11"/>
          </p:nvPr>
        </p:nvSpPr>
        <p:spPr>
          <a:xfrm>
            <a:off x="658813" y="4772025"/>
            <a:ext cx="2847975" cy="273050"/>
          </a:xfrm>
          <a:prstGeom prst="rect">
            <a:avLst/>
          </a:prstGeom>
        </p:spPr>
        <p:txBody>
          <a:bodyPr lIns="91432" tIns="45716" rIns="91432" bIns="45716"/>
          <a:lstStyle>
            <a:lvl1pPr eaLnBrk="1" fontAlgn="auto" hangingPunct="1">
              <a:spcBef>
                <a:spcPts val="0"/>
              </a:spcBef>
              <a:spcAft>
                <a:spcPts val="0"/>
              </a:spcAft>
              <a:buFontTx/>
              <a:buNone/>
              <a:defRPr>
                <a:latin typeface="+mn-lt"/>
                <a:ea typeface="+mn-ea"/>
              </a:defRPr>
            </a:lvl1pPr>
          </a:lstStyle>
          <a:p>
            <a:pPr>
              <a:defRPr/>
            </a:pPr>
            <a:endParaRPr lang="en-US"/>
          </a:p>
        </p:txBody>
      </p:sp>
      <p:sp>
        <p:nvSpPr>
          <p:cNvPr id="9" name="Slide Number Placeholder 5"/>
          <p:cNvSpPr>
            <a:spLocks noGrp="1"/>
          </p:cNvSpPr>
          <p:nvPr>
            <p:ph type="sldNum" sz="quarter" idx="12"/>
          </p:nvPr>
        </p:nvSpPr>
        <p:spPr>
          <a:xfrm>
            <a:off x="8543925" y="4772025"/>
            <a:ext cx="561975" cy="273050"/>
          </a:xfrm>
          <a:prstGeom prst="rect">
            <a:avLst/>
          </a:prstGeom>
        </p:spPr>
        <p:txBody>
          <a:bodyPr vert="horz" wrap="square" lIns="91432" tIns="45716" rIns="91432" bIns="45716" numCol="1" anchor="t" anchorCtr="0" compatLnSpc="1"/>
          <a:lstStyle>
            <a:lvl1pPr>
              <a:defRPr>
                <a:latin typeface="Palatino Linotype" pitchFamily="18" charset="0"/>
              </a:defRPr>
            </a:lvl1pPr>
          </a:lstStyle>
          <a:p>
            <a:pPr>
              <a:defRPr/>
            </a:pPr>
            <a:fld id="{179A7D7D-CFD0-4016-98AA-5D9F46DA5A08}" type="slidenum">
              <a:rPr lang="en-US" altLang="zh-CN"/>
            </a:fld>
            <a:endParaRPr lang="en-US" altLang="zh-CN">
              <a:ea typeface="宋体" pitchFamily="2" charset="-122"/>
            </a:endParaRPr>
          </a:p>
        </p:txBody>
      </p:sp>
    </p:spTree>
  </p:cSld>
  <p:clrMapOvr>
    <a:masterClrMapping/>
  </p:clrMapOvr>
  <p:transition spd="slow" advClick="0" advTm="0">
    <p:cover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3" y="2"/>
            <a:ext cx="8229600" cy="1201262"/>
          </a:xfrm>
          <a:prstGeom prst="rect">
            <a:avLst/>
          </a:prstGeom>
        </p:spPr>
        <p:txBody>
          <a:bodyPr lIns="91432" tIns="45716" rIns="91432" bIns="45716"/>
          <a:lstStyle/>
          <a:p>
            <a:r>
              <a:rPr lang="zh-CN" altLang="en-US" noProof="1"/>
              <a:t>单击此处编辑母版标题样式</a:t>
            </a:r>
            <a:endParaRPr lang="en-US" noProof="1"/>
          </a:p>
        </p:txBody>
      </p:sp>
      <p:sp>
        <p:nvSpPr>
          <p:cNvPr id="4" name="Content Placeholder 3"/>
          <p:cNvSpPr>
            <a:spLocks noGrp="1"/>
          </p:cNvSpPr>
          <p:nvPr>
            <p:ph sz="half" idx="2"/>
          </p:nvPr>
        </p:nvSpPr>
        <p:spPr>
          <a:xfrm>
            <a:off x="4648200" y="1201262"/>
            <a:ext cx="4038600" cy="3397615"/>
          </a:xfrm>
          <a:prstGeom prst="rect">
            <a:avLst/>
          </a:prstGeom>
        </p:spPr>
        <p:txBody>
          <a:bodyPr lIns="91432" tIns="45716" rIns="91432" bIns="45716"/>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9" name="Content Placeholder 8"/>
          <p:cNvSpPr>
            <a:spLocks noGrp="1"/>
          </p:cNvSpPr>
          <p:nvPr>
            <p:ph sz="quarter" idx="13"/>
          </p:nvPr>
        </p:nvSpPr>
        <p:spPr>
          <a:xfrm>
            <a:off x="365760" y="1201262"/>
            <a:ext cx="4041648" cy="3397853"/>
          </a:xfrm>
          <a:prstGeom prst="rect">
            <a:avLst/>
          </a:prstGeom>
        </p:spPr>
        <p:txBody>
          <a:bodyPr lIns="91432" tIns="45716" rIns="91432" bIns="45716"/>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5" name="Date Placeholder 4"/>
          <p:cNvSpPr>
            <a:spLocks noGrp="1"/>
          </p:cNvSpPr>
          <p:nvPr>
            <p:ph type="dt" sz="half" idx="14"/>
          </p:nvPr>
        </p:nvSpPr>
        <p:spPr>
          <a:xfrm>
            <a:off x="6362700" y="4772025"/>
            <a:ext cx="2085975" cy="273050"/>
          </a:xfrm>
          <a:prstGeom prst="rect">
            <a:avLst/>
          </a:prstGeom>
        </p:spPr>
        <p:txBody>
          <a:bodyPr lIns="91432" tIns="45716" rIns="91432" bIns="45716"/>
          <a:lstStyle>
            <a:lvl1pPr eaLnBrk="1" fontAlgn="auto" hangingPunct="1">
              <a:spcBef>
                <a:spcPts val="0"/>
              </a:spcBef>
              <a:spcAft>
                <a:spcPts val="0"/>
              </a:spcAft>
              <a:buFontTx/>
              <a:buNone/>
              <a:defRPr>
                <a:latin typeface="+mn-lt"/>
                <a:ea typeface="+mn-ea"/>
              </a:defRPr>
            </a:lvl1pPr>
          </a:lstStyle>
          <a:p>
            <a:pPr>
              <a:defRPr/>
            </a:pPr>
            <a:fld id="{7391A112-FDCA-49FE-AC76-A8CA497ABD79}" type="datetimeFigureOut">
              <a:rPr lang="en-US"/>
            </a:fld>
            <a:endParaRPr lang="en-US"/>
          </a:p>
        </p:txBody>
      </p:sp>
      <p:sp>
        <p:nvSpPr>
          <p:cNvPr id="6" name="Footer Placeholder 5"/>
          <p:cNvSpPr>
            <a:spLocks noGrp="1"/>
          </p:cNvSpPr>
          <p:nvPr>
            <p:ph type="ftr" sz="quarter" idx="15"/>
          </p:nvPr>
        </p:nvSpPr>
        <p:spPr>
          <a:xfrm>
            <a:off x="658813" y="4772025"/>
            <a:ext cx="2847975" cy="273050"/>
          </a:xfrm>
          <a:prstGeom prst="rect">
            <a:avLst/>
          </a:prstGeom>
        </p:spPr>
        <p:txBody>
          <a:bodyPr lIns="91432" tIns="45716" rIns="91432" bIns="45716"/>
          <a:lstStyle>
            <a:lvl1pPr eaLnBrk="1" fontAlgn="auto" hangingPunct="1">
              <a:spcBef>
                <a:spcPts val="0"/>
              </a:spcBef>
              <a:spcAft>
                <a:spcPts val="0"/>
              </a:spcAft>
              <a:buFontTx/>
              <a:buNone/>
              <a:defRPr>
                <a:latin typeface="+mn-lt"/>
                <a:ea typeface="+mn-ea"/>
              </a:defRPr>
            </a:lvl1pPr>
          </a:lstStyle>
          <a:p>
            <a:pPr>
              <a:defRPr/>
            </a:pPr>
            <a:endParaRPr lang="en-US"/>
          </a:p>
        </p:txBody>
      </p:sp>
      <p:sp>
        <p:nvSpPr>
          <p:cNvPr id="7" name="Slide Number Placeholder 6"/>
          <p:cNvSpPr>
            <a:spLocks noGrp="1"/>
          </p:cNvSpPr>
          <p:nvPr>
            <p:ph type="sldNum" sz="quarter" idx="16"/>
          </p:nvPr>
        </p:nvSpPr>
        <p:spPr>
          <a:xfrm>
            <a:off x="8543925" y="4772025"/>
            <a:ext cx="561975" cy="273050"/>
          </a:xfrm>
          <a:prstGeom prst="rect">
            <a:avLst/>
          </a:prstGeom>
        </p:spPr>
        <p:txBody>
          <a:bodyPr vert="horz" wrap="square" lIns="91432" tIns="45716" rIns="91432" bIns="45716" numCol="1" anchor="t" anchorCtr="0" compatLnSpc="1"/>
          <a:lstStyle>
            <a:lvl1pPr>
              <a:defRPr>
                <a:latin typeface="Palatino Linotype" pitchFamily="18" charset="0"/>
              </a:defRPr>
            </a:lvl1pPr>
          </a:lstStyle>
          <a:p>
            <a:pPr>
              <a:defRPr/>
            </a:pPr>
            <a:fld id="{146B5333-5272-49DF-B959-6FBD42DF5F38}" type="slidenum">
              <a:rPr lang="en-US" altLang="zh-CN"/>
            </a:fld>
            <a:endParaRPr lang="en-US" altLang="zh-CN">
              <a:ea typeface="宋体" pitchFamily="2" charset="-122"/>
            </a:endParaRPr>
          </a:p>
        </p:txBody>
      </p:sp>
    </p:spTree>
  </p:cSld>
  <p:clrMapOvr>
    <a:masterClrMapping/>
  </p:clrMapOvr>
  <p:transition spd="slow" advClick="0" advTm="0">
    <p:cover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3" y="2"/>
            <a:ext cx="8229600" cy="1201262"/>
          </a:xfrm>
          <a:prstGeom prst="rect">
            <a:avLst/>
          </a:prstGeom>
        </p:spPr>
        <p:txBody>
          <a:bodyPr lIns="91432" tIns="45716" rIns="91432" bIns="45716"/>
          <a:lstStyle>
            <a:lvl1pPr>
              <a:defRPr/>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457200" y="1201264"/>
            <a:ext cx="4040188" cy="457623"/>
          </a:xfrm>
          <a:prstGeom prst="rect">
            <a:avLst/>
          </a:prstGeom>
        </p:spPr>
        <p:txBody>
          <a:bodyPr lIns="91432" tIns="45716" rIns="91432" bIns="45716"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noProof="1"/>
              <a:t>单击此处编辑母版文本样式</a:t>
            </a:r>
            <a:endParaRPr lang="zh-CN" altLang="en-US" noProof="1"/>
          </a:p>
        </p:txBody>
      </p:sp>
      <p:sp>
        <p:nvSpPr>
          <p:cNvPr id="5" name="Text Placeholder 4"/>
          <p:cNvSpPr>
            <a:spLocks noGrp="1"/>
          </p:cNvSpPr>
          <p:nvPr>
            <p:ph type="body" sz="quarter" idx="3"/>
          </p:nvPr>
        </p:nvSpPr>
        <p:spPr>
          <a:xfrm>
            <a:off x="4648201" y="1201264"/>
            <a:ext cx="4041775" cy="457623"/>
          </a:xfrm>
          <a:prstGeom prst="rect">
            <a:avLst/>
          </a:prstGeom>
        </p:spPr>
        <p:txBody>
          <a:bodyPr lIns="91432" tIns="45716" rIns="91432" bIns="45716"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noProof="1"/>
              <a:t>单击此处编辑母版文本样式</a:t>
            </a:r>
            <a:endParaRPr lang="zh-CN" altLang="en-US" noProof="1"/>
          </a:p>
        </p:txBody>
      </p:sp>
      <p:sp>
        <p:nvSpPr>
          <p:cNvPr id="11" name="Content Placeholder 10"/>
          <p:cNvSpPr>
            <a:spLocks noGrp="1"/>
          </p:cNvSpPr>
          <p:nvPr>
            <p:ph sz="quarter" idx="13"/>
          </p:nvPr>
        </p:nvSpPr>
        <p:spPr>
          <a:xfrm>
            <a:off x="457200" y="1661173"/>
            <a:ext cx="4041648" cy="2937942"/>
          </a:xfrm>
          <a:prstGeom prst="rect">
            <a:avLst/>
          </a:prstGeom>
        </p:spPr>
        <p:txBody>
          <a:bodyPr lIns="91432" tIns="45716" rIns="91432" bIns="45716"/>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13" name="Content Placeholder 12"/>
          <p:cNvSpPr>
            <a:spLocks noGrp="1"/>
          </p:cNvSpPr>
          <p:nvPr>
            <p:ph sz="quarter" idx="14"/>
          </p:nvPr>
        </p:nvSpPr>
        <p:spPr>
          <a:xfrm>
            <a:off x="4672584" y="1661173"/>
            <a:ext cx="4041648" cy="2937608"/>
          </a:xfrm>
          <a:prstGeom prst="rect">
            <a:avLst/>
          </a:prstGeom>
        </p:spPr>
        <p:txBody>
          <a:bodyPr lIns="91432" tIns="45716" rIns="91432" bIns="45716"/>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7" name="Date Placeholder 6"/>
          <p:cNvSpPr>
            <a:spLocks noGrp="1"/>
          </p:cNvSpPr>
          <p:nvPr>
            <p:ph type="dt" sz="half" idx="15"/>
          </p:nvPr>
        </p:nvSpPr>
        <p:spPr>
          <a:xfrm>
            <a:off x="6362700" y="4772025"/>
            <a:ext cx="2085975" cy="273050"/>
          </a:xfrm>
          <a:prstGeom prst="rect">
            <a:avLst/>
          </a:prstGeom>
        </p:spPr>
        <p:txBody>
          <a:bodyPr lIns="91432" tIns="45716" rIns="91432" bIns="45716"/>
          <a:lstStyle>
            <a:lvl1pPr eaLnBrk="1" fontAlgn="auto" hangingPunct="1">
              <a:spcBef>
                <a:spcPts val="0"/>
              </a:spcBef>
              <a:spcAft>
                <a:spcPts val="0"/>
              </a:spcAft>
              <a:buFontTx/>
              <a:buNone/>
              <a:defRPr>
                <a:latin typeface="+mn-lt"/>
                <a:ea typeface="+mn-ea"/>
              </a:defRPr>
            </a:lvl1pPr>
          </a:lstStyle>
          <a:p>
            <a:pPr>
              <a:defRPr/>
            </a:pPr>
            <a:fld id="{785EB8AE-970E-478A-89AB-33FA545347FB}" type="datetimeFigureOut">
              <a:rPr lang="en-US"/>
            </a:fld>
            <a:endParaRPr lang="en-US"/>
          </a:p>
        </p:txBody>
      </p:sp>
      <p:sp>
        <p:nvSpPr>
          <p:cNvPr id="8" name="Footer Placeholder 7"/>
          <p:cNvSpPr>
            <a:spLocks noGrp="1"/>
          </p:cNvSpPr>
          <p:nvPr>
            <p:ph type="ftr" sz="quarter" idx="16"/>
          </p:nvPr>
        </p:nvSpPr>
        <p:spPr>
          <a:xfrm>
            <a:off x="658813" y="4772025"/>
            <a:ext cx="2847975" cy="273050"/>
          </a:xfrm>
          <a:prstGeom prst="rect">
            <a:avLst/>
          </a:prstGeom>
        </p:spPr>
        <p:txBody>
          <a:bodyPr lIns="91432" tIns="45716" rIns="91432" bIns="45716"/>
          <a:lstStyle>
            <a:lvl1pPr eaLnBrk="1" fontAlgn="auto" hangingPunct="1">
              <a:spcBef>
                <a:spcPts val="0"/>
              </a:spcBef>
              <a:spcAft>
                <a:spcPts val="0"/>
              </a:spcAft>
              <a:buFontTx/>
              <a:buNone/>
              <a:defRPr>
                <a:latin typeface="+mn-lt"/>
                <a:ea typeface="+mn-ea"/>
              </a:defRPr>
            </a:lvl1pPr>
          </a:lstStyle>
          <a:p>
            <a:pPr>
              <a:defRPr/>
            </a:pPr>
            <a:endParaRPr lang="en-US"/>
          </a:p>
        </p:txBody>
      </p:sp>
      <p:sp>
        <p:nvSpPr>
          <p:cNvPr id="9" name="Slide Number Placeholder 8"/>
          <p:cNvSpPr>
            <a:spLocks noGrp="1"/>
          </p:cNvSpPr>
          <p:nvPr>
            <p:ph type="sldNum" sz="quarter" idx="17"/>
          </p:nvPr>
        </p:nvSpPr>
        <p:spPr>
          <a:xfrm>
            <a:off x="8543925" y="4772025"/>
            <a:ext cx="561975" cy="273050"/>
          </a:xfrm>
          <a:prstGeom prst="rect">
            <a:avLst/>
          </a:prstGeom>
        </p:spPr>
        <p:txBody>
          <a:bodyPr vert="horz" wrap="square" lIns="91432" tIns="45716" rIns="91432" bIns="45716" numCol="1" anchor="t" anchorCtr="0" compatLnSpc="1"/>
          <a:lstStyle>
            <a:lvl1pPr>
              <a:defRPr>
                <a:latin typeface="Palatino Linotype" pitchFamily="18" charset="0"/>
              </a:defRPr>
            </a:lvl1pPr>
          </a:lstStyle>
          <a:p>
            <a:pPr>
              <a:defRPr/>
            </a:pPr>
            <a:fld id="{0DAB0457-6646-4959-B3F7-BDFB856741FB}" type="slidenum">
              <a:rPr lang="en-US" altLang="zh-CN"/>
            </a:fld>
            <a:endParaRPr lang="en-US" altLang="zh-CN">
              <a:ea typeface="宋体" pitchFamily="2" charset="-122"/>
            </a:endParaRPr>
          </a:p>
        </p:txBody>
      </p:sp>
    </p:spTree>
  </p:cSld>
  <p:clrMapOvr>
    <a:masterClrMapping/>
  </p:clrMapOvr>
  <p:transition spd="slow" advClick="0" advTm="0">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775D7559-CBDD-4142-B174-0677E7BE7FBF}" type="datetimeFigureOut">
              <a:rPr lang="en-US" altLang="en-US"/>
            </a:fld>
            <a:endParaRPr lang="en-US" altLang="en-US"/>
          </a:p>
        </p:txBody>
      </p:sp>
      <p:sp>
        <p:nvSpPr>
          <p:cNvPr id="5" name="页脚占位符 4"/>
          <p:cNvSpPr>
            <a:spLocks noGrp="1"/>
          </p:cNvSpPr>
          <p:nvPr>
            <p:ph type="ftr" sz="quarter" idx="11"/>
          </p:nvPr>
        </p:nvSpPr>
        <p:spPr/>
        <p:txBody>
          <a:bodyPr/>
          <a:lstStyle>
            <a:lvl1pPr>
              <a:defRPr/>
            </a:lvl1pPr>
          </a:lstStyle>
          <a:p>
            <a:pPr>
              <a:defRPr/>
            </a:pPr>
            <a:endParaRPr lang="en-US" altLang="en-US"/>
          </a:p>
        </p:txBody>
      </p:sp>
      <p:sp>
        <p:nvSpPr>
          <p:cNvPr id="6" name="灯片编号占位符 5"/>
          <p:cNvSpPr>
            <a:spLocks noGrp="1"/>
          </p:cNvSpPr>
          <p:nvPr>
            <p:ph type="sldNum" sz="quarter" idx="12"/>
          </p:nvPr>
        </p:nvSpPr>
        <p:spPr/>
        <p:txBody>
          <a:bodyPr/>
          <a:lstStyle>
            <a:lvl1pPr>
              <a:defRPr/>
            </a:lvl1pPr>
          </a:lstStyle>
          <a:p>
            <a:pPr>
              <a:defRPr/>
            </a:pPr>
            <a:fld id="{512DD3C8-6A40-40FB-9801-36032DBC5478}" type="slidenum">
              <a:rPr lang="en-US" altLang="zh-CN"/>
            </a:fld>
            <a:endParaRPr lang="en-US" altLang="zh-CN"/>
          </a:p>
        </p:txBody>
      </p:sp>
    </p:spTree>
  </p:cSld>
  <p:clrMapOvr>
    <a:masterClrMapping/>
  </p:clrMapOvr>
  <p:transition spd="slow">
    <p:cover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3" y="2"/>
            <a:ext cx="8229600" cy="1201262"/>
          </a:xfrm>
          <a:prstGeom prst="rect">
            <a:avLst/>
          </a:prstGeom>
        </p:spPr>
        <p:txBody>
          <a:bodyPr lIns="91432" tIns="45716" rIns="91432" bIns="45716"/>
          <a:lstStyle/>
          <a:p>
            <a:r>
              <a:rPr lang="zh-CN" altLang="en-US" noProof="1"/>
              <a:t>单击此处编辑母版标题样式</a:t>
            </a:r>
            <a:endParaRPr lang="en-US" noProof="1"/>
          </a:p>
        </p:txBody>
      </p:sp>
      <p:sp>
        <p:nvSpPr>
          <p:cNvPr id="3" name="Date Placeholder 2"/>
          <p:cNvSpPr>
            <a:spLocks noGrp="1"/>
          </p:cNvSpPr>
          <p:nvPr>
            <p:ph type="dt" sz="half" idx="10"/>
          </p:nvPr>
        </p:nvSpPr>
        <p:spPr>
          <a:xfrm>
            <a:off x="6362700" y="4772025"/>
            <a:ext cx="2085975" cy="273050"/>
          </a:xfrm>
          <a:prstGeom prst="rect">
            <a:avLst/>
          </a:prstGeom>
        </p:spPr>
        <p:txBody>
          <a:bodyPr lIns="91432" tIns="45716" rIns="91432" bIns="45716"/>
          <a:lstStyle>
            <a:lvl1pPr eaLnBrk="1" fontAlgn="auto" hangingPunct="1">
              <a:spcBef>
                <a:spcPts val="0"/>
              </a:spcBef>
              <a:spcAft>
                <a:spcPts val="0"/>
              </a:spcAft>
              <a:buFontTx/>
              <a:buNone/>
              <a:defRPr>
                <a:latin typeface="+mn-lt"/>
                <a:ea typeface="+mn-ea"/>
              </a:defRPr>
            </a:lvl1pPr>
          </a:lstStyle>
          <a:p>
            <a:pPr>
              <a:defRPr/>
            </a:pPr>
            <a:fld id="{759CC8AD-C138-49EC-9FF3-05D90B95FD4E}" type="datetimeFigureOut">
              <a:rPr lang="en-US"/>
            </a:fld>
            <a:endParaRPr lang="en-US"/>
          </a:p>
        </p:txBody>
      </p:sp>
      <p:sp>
        <p:nvSpPr>
          <p:cNvPr id="4" name="Footer Placeholder 3"/>
          <p:cNvSpPr>
            <a:spLocks noGrp="1"/>
          </p:cNvSpPr>
          <p:nvPr>
            <p:ph type="ftr" sz="quarter" idx="11"/>
          </p:nvPr>
        </p:nvSpPr>
        <p:spPr>
          <a:xfrm>
            <a:off x="658813" y="4772025"/>
            <a:ext cx="2847975" cy="273050"/>
          </a:xfrm>
          <a:prstGeom prst="rect">
            <a:avLst/>
          </a:prstGeom>
        </p:spPr>
        <p:txBody>
          <a:bodyPr lIns="91432" tIns="45716" rIns="91432" bIns="45716"/>
          <a:lstStyle>
            <a:lvl1pPr eaLnBrk="1" fontAlgn="auto" hangingPunct="1">
              <a:spcBef>
                <a:spcPts val="0"/>
              </a:spcBef>
              <a:spcAft>
                <a:spcPts val="0"/>
              </a:spcAft>
              <a:buFontTx/>
              <a:buNone/>
              <a:defRPr>
                <a:latin typeface="+mn-lt"/>
                <a:ea typeface="+mn-ea"/>
              </a:defRPr>
            </a:lvl1pPr>
          </a:lstStyle>
          <a:p>
            <a:pPr>
              <a:defRPr/>
            </a:pPr>
            <a:endParaRPr lang="en-US"/>
          </a:p>
        </p:txBody>
      </p:sp>
      <p:sp>
        <p:nvSpPr>
          <p:cNvPr id="5" name="Slide Number Placeholder 4"/>
          <p:cNvSpPr>
            <a:spLocks noGrp="1"/>
          </p:cNvSpPr>
          <p:nvPr>
            <p:ph type="sldNum" sz="quarter" idx="12"/>
          </p:nvPr>
        </p:nvSpPr>
        <p:spPr>
          <a:xfrm>
            <a:off x="8543925" y="4772025"/>
            <a:ext cx="561975" cy="273050"/>
          </a:xfrm>
          <a:prstGeom prst="rect">
            <a:avLst/>
          </a:prstGeom>
        </p:spPr>
        <p:txBody>
          <a:bodyPr vert="horz" wrap="square" lIns="91432" tIns="45716" rIns="91432" bIns="45716" numCol="1" anchor="t" anchorCtr="0" compatLnSpc="1"/>
          <a:lstStyle>
            <a:lvl1pPr>
              <a:defRPr>
                <a:latin typeface="Palatino Linotype" pitchFamily="18" charset="0"/>
              </a:defRPr>
            </a:lvl1pPr>
          </a:lstStyle>
          <a:p>
            <a:pPr>
              <a:defRPr/>
            </a:pPr>
            <a:fld id="{4AEC9221-EE86-40FE-9FC4-E142AD9C1EAD}" type="slidenum">
              <a:rPr lang="en-US" altLang="zh-CN"/>
            </a:fld>
            <a:endParaRPr lang="en-US" altLang="zh-CN">
              <a:ea typeface="宋体" pitchFamily="2" charset="-122"/>
            </a:endParaRPr>
          </a:p>
        </p:txBody>
      </p:sp>
    </p:spTree>
  </p:cSld>
  <p:clrMapOvr>
    <a:masterClrMapping/>
  </p:clrMapOvr>
  <p:transition spd="slow" advClick="0" advTm="0">
    <p:cover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0">
    <p:cover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07088" y="200211"/>
            <a:ext cx="3008313" cy="1573080"/>
          </a:xfrm>
          <a:prstGeom prst="rect">
            <a:avLst/>
          </a:prstGeom>
        </p:spPr>
        <p:txBody>
          <a:bodyPr lIns="91432" tIns="45716" rIns="91432" bIns="45716" anchor="b"/>
          <a:lstStyle>
            <a:lvl1pPr algn="ctr">
              <a:lnSpc>
                <a:spcPct val="100000"/>
              </a:lnSpc>
              <a:defRPr sz="2800" b="0">
                <a:effectLst>
                  <a:outerShdw blurRad="50800" dist="25400" dir="5400000" algn="t" rotWithShape="0">
                    <a:prstClr val="black">
                      <a:alpha val="25000"/>
                    </a:prstClr>
                  </a:outerShdw>
                </a:effectLst>
              </a:defRPr>
            </a:lvl1pPr>
          </a:lstStyle>
          <a:p>
            <a:r>
              <a:rPr lang="zh-CN" altLang="en-US" noProof="1"/>
              <a:t>单击此处编辑母版标题样式</a:t>
            </a:r>
            <a:endParaRPr lang="en-US" noProof="1"/>
          </a:p>
        </p:txBody>
      </p:sp>
      <p:sp>
        <p:nvSpPr>
          <p:cNvPr id="3" name="Content Placeholder 2"/>
          <p:cNvSpPr>
            <a:spLocks noGrp="1"/>
          </p:cNvSpPr>
          <p:nvPr>
            <p:ph idx="1"/>
          </p:nvPr>
        </p:nvSpPr>
        <p:spPr>
          <a:xfrm>
            <a:off x="719140" y="204977"/>
            <a:ext cx="4995863" cy="4393900"/>
          </a:xfrm>
          <a:prstGeom prst="rect">
            <a:avLst/>
          </a:prstGeom>
        </p:spPr>
        <p:txBody>
          <a:bodyPr lIns="91432" tIns="45716" rIns="91432"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Text Placeholder 3"/>
          <p:cNvSpPr>
            <a:spLocks noGrp="1"/>
          </p:cNvSpPr>
          <p:nvPr>
            <p:ph type="body" sz="half" idx="2"/>
          </p:nvPr>
        </p:nvSpPr>
        <p:spPr>
          <a:xfrm>
            <a:off x="5907088" y="1830494"/>
            <a:ext cx="3008313" cy="2768383"/>
          </a:xfrm>
          <a:prstGeom prst="rect">
            <a:avLst/>
          </a:prstGeom>
        </p:spPr>
        <p:txBody>
          <a:bodyPr lIns="91432" tIns="45716" rIns="91432" bIns="45716">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noProof="1"/>
              <a:t>单击此处编辑母版文本样式</a:t>
            </a:r>
            <a:endParaRPr lang="zh-CN" altLang="en-US" noProof="1"/>
          </a:p>
        </p:txBody>
      </p:sp>
      <p:sp>
        <p:nvSpPr>
          <p:cNvPr id="5" name="Date Placeholder 4"/>
          <p:cNvSpPr>
            <a:spLocks noGrp="1"/>
          </p:cNvSpPr>
          <p:nvPr>
            <p:ph type="dt" sz="half" idx="10"/>
          </p:nvPr>
        </p:nvSpPr>
        <p:spPr>
          <a:xfrm>
            <a:off x="6362700" y="4772025"/>
            <a:ext cx="2085975" cy="273050"/>
          </a:xfrm>
          <a:prstGeom prst="rect">
            <a:avLst/>
          </a:prstGeom>
        </p:spPr>
        <p:txBody>
          <a:bodyPr lIns="91432" tIns="45716" rIns="91432" bIns="45716"/>
          <a:lstStyle>
            <a:lvl1pPr eaLnBrk="1" fontAlgn="auto" hangingPunct="1">
              <a:spcBef>
                <a:spcPts val="0"/>
              </a:spcBef>
              <a:spcAft>
                <a:spcPts val="0"/>
              </a:spcAft>
              <a:buFontTx/>
              <a:buNone/>
              <a:defRPr>
                <a:latin typeface="+mn-lt"/>
                <a:ea typeface="+mn-ea"/>
              </a:defRPr>
            </a:lvl1pPr>
          </a:lstStyle>
          <a:p>
            <a:pPr>
              <a:defRPr/>
            </a:pPr>
            <a:fld id="{14343570-6CFE-4A4B-A756-438E6C472C5C}" type="datetimeFigureOut">
              <a:rPr lang="en-US"/>
            </a:fld>
            <a:endParaRPr lang="en-US"/>
          </a:p>
        </p:txBody>
      </p:sp>
      <p:sp>
        <p:nvSpPr>
          <p:cNvPr id="6" name="Footer Placeholder 5"/>
          <p:cNvSpPr>
            <a:spLocks noGrp="1"/>
          </p:cNvSpPr>
          <p:nvPr>
            <p:ph type="ftr" sz="quarter" idx="11"/>
          </p:nvPr>
        </p:nvSpPr>
        <p:spPr>
          <a:xfrm>
            <a:off x="658813" y="4772025"/>
            <a:ext cx="2847975" cy="273050"/>
          </a:xfrm>
          <a:prstGeom prst="rect">
            <a:avLst/>
          </a:prstGeom>
        </p:spPr>
        <p:txBody>
          <a:bodyPr lIns="91432" tIns="45716" rIns="91432" bIns="45716"/>
          <a:lstStyle>
            <a:lvl1pPr eaLnBrk="1" fontAlgn="auto" hangingPunct="1">
              <a:spcBef>
                <a:spcPts val="0"/>
              </a:spcBef>
              <a:spcAft>
                <a:spcPts val="0"/>
              </a:spcAft>
              <a:buFontTx/>
              <a:buNone/>
              <a:defRPr>
                <a:latin typeface="+mn-lt"/>
                <a:ea typeface="+mn-ea"/>
              </a:defRPr>
            </a:lvl1pPr>
          </a:lstStyle>
          <a:p>
            <a:pPr>
              <a:defRPr/>
            </a:pPr>
            <a:endParaRPr lang="en-US"/>
          </a:p>
        </p:txBody>
      </p:sp>
      <p:sp>
        <p:nvSpPr>
          <p:cNvPr id="7" name="Slide Number Placeholder 6"/>
          <p:cNvSpPr>
            <a:spLocks noGrp="1"/>
          </p:cNvSpPr>
          <p:nvPr>
            <p:ph type="sldNum" sz="quarter" idx="12"/>
          </p:nvPr>
        </p:nvSpPr>
        <p:spPr>
          <a:xfrm>
            <a:off x="8543925" y="4772025"/>
            <a:ext cx="561975" cy="273050"/>
          </a:xfrm>
          <a:prstGeom prst="rect">
            <a:avLst/>
          </a:prstGeom>
        </p:spPr>
        <p:txBody>
          <a:bodyPr vert="horz" wrap="square" lIns="91432" tIns="45716" rIns="91432" bIns="45716" numCol="1" anchor="t" anchorCtr="0" compatLnSpc="1"/>
          <a:lstStyle>
            <a:lvl1pPr>
              <a:defRPr>
                <a:latin typeface="Palatino Linotype" pitchFamily="18" charset="0"/>
              </a:defRPr>
            </a:lvl1pPr>
          </a:lstStyle>
          <a:p>
            <a:pPr>
              <a:defRPr/>
            </a:pPr>
            <a:fld id="{668B6342-CC6F-44F0-8093-70BE75E1E097}" type="slidenum">
              <a:rPr lang="en-US" altLang="zh-CN"/>
            </a:fld>
            <a:endParaRPr lang="en-US" altLang="zh-CN">
              <a:ea typeface="宋体" pitchFamily="2" charset="-122"/>
            </a:endParaRPr>
          </a:p>
        </p:txBody>
      </p:sp>
    </p:spTree>
  </p:cSld>
  <p:clrMapOvr>
    <a:masterClrMapping/>
  </p:clrMapOvr>
  <p:transition spd="slow" advClick="0" advTm="0">
    <p:cover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9576" y="171609"/>
            <a:ext cx="5711824" cy="672135"/>
          </a:xfrm>
          <a:prstGeom prst="rect">
            <a:avLst/>
          </a:prstGeom>
        </p:spPr>
        <p:txBody>
          <a:bodyPr lIns="91432" tIns="45716" rIns="91432" bIns="45716" anchor="b"/>
          <a:lstStyle>
            <a:lvl1pPr algn="ctr">
              <a:lnSpc>
                <a:spcPct val="100000"/>
              </a:lnSpc>
              <a:defRPr sz="2800" b="0"/>
            </a:lvl1pPr>
          </a:lstStyle>
          <a:p>
            <a:r>
              <a:rPr lang="zh-CN" altLang="en-US" noProof="1"/>
              <a:t>单击此处编辑母版标题样式</a:t>
            </a:r>
            <a:endParaRPr lang="en-US" noProof="1"/>
          </a:p>
        </p:txBody>
      </p:sp>
      <p:sp>
        <p:nvSpPr>
          <p:cNvPr id="3" name="Picture Placeholder 2"/>
          <p:cNvSpPr>
            <a:spLocks noGrp="1"/>
          </p:cNvSpPr>
          <p:nvPr>
            <p:ph type="pic" idx="1"/>
          </p:nvPr>
        </p:nvSpPr>
        <p:spPr>
          <a:xfrm>
            <a:off x="1508128" y="858044"/>
            <a:ext cx="6054724" cy="3408936"/>
          </a:xfrm>
          <a:prstGeom prst="rect">
            <a:avLst/>
          </a:prstGeom>
          <a:ln w="76200">
            <a:solidFill>
              <a:schemeClr val="bg1"/>
            </a:solidFill>
          </a:ln>
          <a:effectLst>
            <a:outerShdw blurRad="88900" dist="50800" dir="5400000" algn="ctr" rotWithShape="0">
              <a:srgbClr val="000000">
                <a:alpha val="25000"/>
              </a:srgbClr>
            </a:outerShdw>
          </a:effectLst>
        </p:spPr>
        <p:txBody>
          <a:bodyPr lIns="91432" tIns="45716" rIns="91432" bIns="45716"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1679576" y="4361723"/>
            <a:ext cx="5711824" cy="400421"/>
          </a:xfrm>
          <a:prstGeom prst="rect">
            <a:avLst/>
          </a:prstGeom>
        </p:spPr>
        <p:txBody>
          <a:bodyPr lIns="91432" tIns="45716" rIns="91432" bIns="45716">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noProof="1"/>
              <a:t>单击此处编辑母版文本样式</a:t>
            </a:r>
            <a:endParaRPr lang="zh-CN" altLang="en-US" noProof="1"/>
          </a:p>
        </p:txBody>
      </p:sp>
      <p:sp>
        <p:nvSpPr>
          <p:cNvPr id="5" name="Date Placeholder 4"/>
          <p:cNvSpPr>
            <a:spLocks noGrp="1"/>
          </p:cNvSpPr>
          <p:nvPr>
            <p:ph type="dt" sz="half" idx="10"/>
          </p:nvPr>
        </p:nvSpPr>
        <p:spPr>
          <a:xfrm>
            <a:off x="6362700" y="4772025"/>
            <a:ext cx="2085975" cy="273050"/>
          </a:xfrm>
          <a:prstGeom prst="rect">
            <a:avLst/>
          </a:prstGeom>
        </p:spPr>
        <p:txBody>
          <a:bodyPr lIns="91432" tIns="45716" rIns="91432" bIns="45716"/>
          <a:lstStyle>
            <a:lvl1pPr eaLnBrk="1" fontAlgn="auto" hangingPunct="1">
              <a:spcBef>
                <a:spcPts val="0"/>
              </a:spcBef>
              <a:spcAft>
                <a:spcPts val="0"/>
              </a:spcAft>
              <a:buFontTx/>
              <a:buNone/>
              <a:defRPr>
                <a:latin typeface="+mn-lt"/>
                <a:ea typeface="+mn-ea"/>
              </a:defRPr>
            </a:lvl1pPr>
          </a:lstStyle>
          <a:p>
            <a:pPr>
              <a:defRPr/>
            </a:pPr>
            <a:fld id="{70E1F108-7792-4F07-9769-4B359111C2A2}" type="datetimeFigureOut">
              <a:rPr lang="en-US"/>
            </a:fld>
            <a:endParaRPr lang="en-US"/>
          </a:p>
        </p:txBody>
      </p:sp>
      <p:sp>
        <p:nvSpPr>
          <p:cNvPr id="6" name="Footer Placeholder 5"/>
          <p:cNvSpPr>
            <a:spLocks noGrp="1"/>
          </p:cNvSpPr>
          <p:nvPr>
            <p:ph type="ftr" sz="quarter" idx="11"/>
          </p:nvPr>
        </p:nvSpPr>
        <p:spPr>
          <a:xfrm>
            <a:off x="658813" y="4772025"/>
            <a:ext cx="2847975" cy="273050"/>
          </a:xfrm>
          <a:prstGeom prst="rect">
            <a:avLst/>
          </a:prstGeom>
        </p:spPr>
        <p:txBody>
          <a:bodyPr lIns="91432" tIns="45716" rIns="91432" bIns="45716"/>
          <a:lstStyle>
            <a:lvl1pPr eaLnBrk="1" fontAlgn="auto" hangingPunct="1">
              <a:spcBef>
                <a:spcPts val="0"/>
              </a:spcBef>
              <a:spcAft>
                <a:spcPts val="0"/>
              </a:spcAft>
              <a:buFontTx/>
              <a:buNone/>
              <a:defRPr>
                <a:latin typeface="+mn-lt"/>
                <a:ea typeface="+mn-ea"/>
              </a:defRPr>
            </a:lvl1pPr>
          </a:lstStyle>
          <a:p>
            <a:pPr>
              <a:defRPr/>
            </a:pPr>
            <a:endParaRPr lang="en-US"/>
          </a:p>
        </p:txBody>
      </p:sp>
      <p:sp>
        <p:nvSpPr>
          <p:cNvPr id="7" name="Slide Number Placeholder 6"/>
          <p:cNvSpPr>
            <a:spLocks noGrp="1"/>
          </p:cNvSpPr>
          <p:nvPr>
            <p:ph type="sldNum" sz="quarter" idx="12"/>
          </p:nvPr>
        </p:nvSpPr>
        <p:spPr>
          <a:xfrm>
            <a:off x="8543925" y="4772025"/>
            <a:ext cx="561975" cy="273050"/>
          </a:xfrm>
          <a:prstGeom prst="rect">
            <a:avLst/>
          </a:prstGeom>
        </p:spPr>
        <p:txBody>
          <a:bodyPr vert="horz" wrap="square" lIns="91432" tIns="45716" rIns="91432" bIns="45716" numCol="1" anchor="t" anchorCtr="0" compatLnSpc="1"/>
          <a:lstStyle>
            <a:lvl1pPr>
              <a:defRPr>
                <a:latin typeface="Palatino Linotype" pitchFamily="18" charset="0"/>
              </a:defRPr>
            </a:lvl1pPr>
          </a:lstStyle>
          <a:p>
            <a:pPr>
              <a:defRPr/>
            </a:pPr>
            <a:fld id="{5A52B122-AD7B-426F-93A8-CC110D81F65A}" type="slidenum">
              <a:rPr lang="en-US" altLang="zh-CN"/>
            </a:fld>
            <a:endParaRPr lang="en-US" altLang="zh-CN">
              <a:ea typeface="宋体" pitchFamily="2" charset="-122"/>
            </a:endParaRPr>
          </a:p>
        </p:txBody>
      </p:sp>
    </p:spTree>
  </p:cSld>
  <p:clrMapOvr>
    <a:masterClrMapping/>
  </p:clrMapOvr>
  <p:transition spd="slow" advClick="0" advTm="0">
    <p:cover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3" y="2"/>
            <a:ext cx="8229600" cy="1201262"/>
          </a:xfrm>
          <a:prstGeom prst="rect">
            <a:avLst/>
          </a:prstGeom>
        </p:spPr>
        <p:txBody>
          <a:bodyPr lIns="91432" tIns="45716" rIns="91432" bIns="45716"/>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457203" y="1201262"/>
            <a:ext cx="8229600" cy="3397615"/>
          </a:xfrm>
          <a:prstGeom prst="rect">
            <a:avLst/>
          </a:prstGeom>
        </p:spPr>
        <p:txBody>
          <a:bodyPr vert="eaVert" lIns="91432" tIns="45716" rIns="91432" bIns="45716"/>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1"/>
          </p:cNvSpPr>
          <p:nvPr>
            <p:ph type="dt" sz="half" idx="10"/>
          </p:nvPr>
        </p:nvSpPr>
        <p:spPr>
          <a:xfrm>
            <a:off x="6362700" y="4772025"/>
            <a:ext cx="2085975" cy="273050"/>
          </a:xfrm>
          <a:prstGeom prst="rect">
            <a:avLst/>
          </a:prstGeom>
        </p:spPr>
        <p:txBody>
          <a:bodyPr lIns="91432" tIns="45716" rIns="91432" bIns="45716"/>
          <a:lstStyle>
            <a:lvl1pPr eaLnBrk="1" fontAlgn="auto" hangingPunct="1">
              <a:spcBef>
                <a:spcPts val="0"/>
              </a:spcBef>
              <a:spcAft>
                <a:spcPts val="0"/>
              </a:spcAft>
              <a:buFontTx/>
              <a:buNone/>
              <a:defRPr>
                <a:latin typeface="+mn-lt"/>
                <a:ea typeface="+mn-ea"/>
              </a:defRPr>
            </a:lvl1pPr>
          </a:lstStyle>
          <a:p>
            <a:pPr>
              <a:defRPr/>
            </a:pPr>
            <a:fld id="{7160477A-AC47-4650-8F8E-73E1A0EA4CC6}" type="datetimeFigureOut">
              <a:rPr lang="en-US"/>
            </a:fld>
            <a:endParaRPr lang="en-US"/>
          </a:p>
        </p:txBody>
      </p:sp>
      <p:sp>
        <p:nvSpPr>
          <p:cNvPr id="5" name="Footer Placeholder 4"/>
          <p:cNvSpPr>
            <a:spLocks noGrp="1"/>
          </p:cNvSpPr>
          <p:nvPr>
            <p:ph type="ftr" sz="quarter" idx="11"/>
          </p:nvPr>
        </p:nvSpPr>
        <p:spPr>
          <a:xfrm>
            <a:off x="658813" y="4772025"/>
            <a:ext cx="2847975" cy="273050"/>
          </a:xfrm>
          <a:prstGeom prst="rect">
            <a:avLst/>
          </a:prstGeom>
        </p:spPr>
        <p:txBody>
          <a:bodyPr lIns="91432" tIns="45716" rIns="91432" bIns="45716"/>
          <a:lstStyle>
            <a:lvl1pPr eaLnBrk="1" fontAlgn="auto" hangingPunct="1">
              <a:spcBef>
                <a:spcPts val="0"/>
              </a:spcBef>
              <a:spcAft>
                <a:spcPts val="0"/>
              </a:spcAft>
              <a:buFontTx/>
              <a:buNone/>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8543925" y="4772025"/>
            <a:ext cx="561975" cy="273050"/>
          </a:xfrm>
          <a:prstGeom prst="rect">
            <a:avLst/>
          </a:prstGeom>
        </p:spPr>
        <p:txBody>
          <a:bodyPr vert="horz" wrap="square" lIns="91432" tIns="45716" rIns="91432" bIns="45716" numCol="1" anchor="t" anchorCtr="0" compatLnSpc="1"/>
          <a:lstStyle>
            <a:lvl1pPr>
              <a:defRPr>
                <a:latin typeface="Palatino Linotype" pitchFamily="18" charset="0"/>
              </a:defRPr>
            </a:lvl1pPr>
          </a:lstStyle>
          <a:p>
            <a:pPr>
              <a:defRPr/>
            </a:pPr>
            <a:fld id="{C56DF08A-871C-4719-A164-E31D963CBEF3}" type="slidenum">
              <a:rPr lang="en-US" altLang="zh-CN"/>
            </a:fld>
            <a:endParaRPr lang="en-US" altLang="zh-CN">
              <a:ea typeface="宋体" pitchFamily="2" charset="-122"/>
            </a:endParaRPr>
          </a:p>
        </p:txBody>
      </p:sp>
    </p:spTree>
  </p:cSld>
  <p:clrMapOvr>
    <a:masterClrMapping/>
  </p:clrMapOvr>
  <p:transition spd="slow" advClick="0" advTm="0">
    <p:cover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172"/>
            <a:ext cx="2057400" cy="4392708"/>
          </a:xfrm>
          <a:prstGeom prst="rect">
            <a:avLst/>
          </a:prstGeom>
        </p:spPr>
        <p:txBody>
          <a:bodyPr vert="eaVert" lIns="91432" tIns="45716" rIns="91432" bIns="45716"/>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457203" y="206172"/>
            <a:ext cx="6019800" cy="4392708"/>
          </a:xfrm>
          <a:prstGeom prst="rect">
            <a:avLst/>
          </a:prstGeom>
        </p:spPr>
        <p:txBody>
          <a:bodyPr vert="eaVert" lIns="91432" tIns="45716" rIns="91432" bIns="45716"/>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1"/>
          </p:cNvSpPr>
          <p:nvPr>
            <p:ph type="dt" sz="half" idx="10"/>
          </p:nvPr>
        </p:nvSpPr>
        <p:spPr>
          <a:xfrm>
            <a:off x="6362700" y="4772025"/>
            <a:ext cx="2085975" cy="273050"/>
          </a:xfrm>
          <a:prstGeom prst="rect">
            <a:avLst/>
          </a:prstGeom>
        </p:spPr>
        <p:txBody>
          <a:bodyPr lIns="91432" tIns="45716" rIns="91432" bIns="45716"/>
          <a:lstStyle>
            <a:lvl1pPr eaLnBrk="1" fontAlgn="auto" hangingPunct="1">
              <a:spcBef>
                <a:spcPts val="0"/>
              </a:spcBef>
              <a:spcAft>
                <a:spcPts val="0"/>
              </a:spcAft>
              <a:buFontTx/>
              <a:buNone/>
              <a:defRPr>
                <a:latin typeface="+mn-lt"/>
                <a:ea typeface="+mn-ea"/>
              </a:defRPr>
            </a:lvl1pPr>
          </a:lstStyle>
          <a:p>
            <a:pPr>
              <a:defRPr/>
            </a:pPr>
            <a:fld id="{BDE60A92-4326-4A75-924E-7DF984E0AEF3}" type="datetimeFigureOut">
              <a:rPr lang="en-US"/>
            </a:fld>
            <a:endParaRPr lang="en-US"/>
          </a:p>
        </p:txBody>
      </p:sp>
      <p:sp>
        <p:nvSpPr>
          <p:cNvPr id="5" name="Footer Placeholder 4"/>
          <p:cNvSpPr>
            <a:spLocks noGrp="1"/>
          </p:cNvSpPr>
          <p:nvPr>
            <p:ph type="ftr" sz="quarter" idx="11"/>
          </p:nvPr>
        </p:nvSpPr>
        <p:spPr>
          <a:xfrm>
            <a:off x="658813" y="4772025"/>
            <a:ext cx="2847975" cy="273050"/>
          </a:xfrm>
          <a:prstGeom prst="rect">
            <a:avLst/>
          </a:prstGeom>
        </p:spPr>
        <p:txBody>
          <a:bodyPr lIns="91432" tIns="45716" rIns="91432" bIns="45716"/>
          <a:lstStyle>
            <a:lvl1pPr eaLnBrk="1" fontAlgn="auto" hangingPunct="1">
              <a:spcBef>
                <a:spcPts val="0"/>
              </a:spcBef>
              <a:spcAft>
                <a:spcPts val="0"/>
              </a:spcAft>
              <a:buFontTx/>
              <a:buNone/>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8543925" y="4772025"/>
            <a:ext cx="561975" cy="273050"/>
          </a:xfrm>
          <a:prstGeom prst="rect">
            <a:avLst/>
          </a:prstGeom>
        </p:spPr>
        <p:txBody>
          <a:bodyPr vert="horz" wrap="square" lIns="91432" tIns="45716" rIns="91432" bIns="45716" numCol="1" anchor="t" anchorCtr="0" compatLnSpc="1"/>
          <a:lstStyle>
            <a:lvl1pPr>
              <a:defRPr>
                <a:latin typeface="Palatino Linotype" pitchFamily="18" charset="0"/>
              </a:defRPr>
            </a:lvl1pPr>
          </a:lstStyle>
          <a:p>
            <a:pPr>
              <a:defRPr/>
            </a:pPr>
            <a:fld id="{74345C96-EDBD-42F5-9F82-473C61DFD9C5}" type="slidenum">
              <a:rPr lang="en-US" altLang="zh-CN"/>
            </a:fld>
            <a:endParaRPr lang="en-US" altLang="zh-CN">
              <a:ea typeface="宋体" pitchFamily="2" charset="-122"/>
            </a:endParaRPr>
          </a:p>
        </p:txBody>
      </p:sp>
    </p:spTree>
  </p:cSld>
  <p:clrMapOvr>
    <a:masterClrMapping/>
  </p:clrMapOvr>
  <p:transition spd="slow" advClick="0" advTm="0">
    <p:cover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slow" advClick="0" advTm="0">
    <p:cover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p:transition spd="slow" advClick="0" advTm="0">
    <p:cover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2448"/>
            <a:ext cx="6858000" cy="1792137"/>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2703696"/>
            <a:ext cx="6858000" cy="124281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2565" indent="0" algn="ctr">
              <a:buNone/>
              <a:defRPr sz="1200"/>
            </a:lvl9pPr>
          </a:lstStyle>
          <a:p>
            <a:pPr fontAlgn="base"/>
            <a:r>
              <a:rPr lang="zh-CN" altLang="en-US" strike="noStrike" noProof="1"/>
              <a:t>单击此处编辑母版副标题样式</a:t>
            </a:r>
            <a:endParaRPr lang="zh-CN" altLang="en-US" strike="noStrike" noProof="1"/>
          </a:p>
        </p:txBody>
      </p:sp>
      <p:sp>
        <p:nvSpPr>
          <p:cNvPr id="8" name="日期占位符 3"/>
          <p:cNvSpPr>
            <a:spLocks noGrp="1"/>
          </p:cNvSpPr>
          <p:nvPr>
            <p:ph type="dt" sz="half" idx="2"/>
          </p:nvPr>
        </p:nvSpPr>
        <p:spPr>
          <a:xfrm>
            <a:off x="628650" y="4771436"/>
            <a:ext cx="2057400" cy="273016"/>
          </a:xfrm>
          <a:prstGeom prst="rect">
            <a:avLst/>
          </a:prstGeom>
        </p:spPr>
        <p:txBody>
          <a:bodyPr vert="horz" wrap="square" lIns="91440" tIns="45720" rIns="91440" bIns="45720" numCol="1" anchor="ctr" anchorCtr="0" compatLnSpc="1"/>
          <a:lstStyle>
            <a:lvl1pPr>
              <a:defRPr>
                <a:latin typeface="等线 Light" panose="02010600030101010101" pitchFamily="2" charset="-122"/>
                <a:ea typeface="等线 Light" panose="02010600030101010101" pitchFamily="2" charset="-122"/>
              </a:defRPr>
            </a:lvl1pPr>
          </a:lstStyle>
          <a:p>
            <a:pPr marL="0" marR="0" indent="0" algn="l" defTabSz="914400" rtl="0" eaLnBrk="1" fontAlgn="base" latinLnBrk="0" hangingPunct="1">
              <a:lnSpc>
                <a:spcPct val="100000"/>
              </a:lnSpc>
              <a:spcBef>
                <a:spcPct val="0"/>
              </a:spcBef>
              <a:spcAft>
                <a:spcPct val="0"/>
              </a:spcAft>
              <a:buClrTx/>
              <a:buSzTx/>
              <a:buFont typeface="Arial" pitchFamily="34" charset="0"/>
              <a:buNone/>
              <a:defRPr/>
            </a:pPr>
            <a:fld id="{8B89FC5D-971E-46AD-A350-FF402BBA4BB2}" type="datetimeFigureOut">
              <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rPr>
            </a:fld>
            <a:endPar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endParaRPr>
          </a:p>
        </p:txBody>
      </p:sp>
      <p:sp>
        <p:nvSpPr>
          <p:cNvPr id="9" name="页脚占位符 4"/>
          <p:cNvSpPr>
            <a:spLocks noGrp="1"/>
          </p:cNvSpPr>
          <p:nvPr>
            <p:ph type="ftr" sz="quarter" idx="3"/>
          </p:nvPr>
        </p:nvSpPr>
        <p:spPr>
          <a:xfrm>
            <a:off x="3028950" y="4771436"/>
            <a:ext cx="3086100" cy="273016"/>
          </a:xfrm>
          <a:prstGeom prst="rect">
            <a:avLst/>
          </a:prstGeom>
        </p:spPr>
        <p:txBody>
          <a:bodyPr vert="horz" wrap="square" lIns="91440" tIns="45720" rIns="91440" bIns="45720" numCol="1" anchor="ctr" anchorCtr="0" compatLnSpc="1"/>
          <a:lstStyle>
            <a:lvl1pPr>
              <a:defRPr>
                <a:solidFill>
                  <a:srgbClr val="EEE8EE"/>
                </a:solidFill>
                <a:latin typeface="等线 Light" panose="02010600030101010101" pitchFamily="2" charset="-122"/>
                <a:ea typeface="等线 Light" panose="02010600030101010101" pitchFamily="2" charset="-122"/>
              </a:defRPr>
            </a:lvl1pPr>
          </a:lstStyle>
          <a:p>
            <a:pPr marL="0" marR="0" indent="0" algn="ctr" defTabSz="914400" rtl="0" eaLnBrk="1" fontAlgn="base" latinLnBrk="0" hangingPunct="1">
              <a:lnSpc>
                <a:spcPct val="100000"/>
              </a:lnSpc>
              <a:spcBef>
                <a:spcPct val="0"/>
              </a:spcBef>
              <a:spcAft>
                <a:spcPct val="0"/>
              </a:spcAft>
              <a:buClrTx/>
              <a:buSzTx/>
              <a:buFont typeface="Arial" pitchFamily="34" charset="0"/>
              <a:buNone/>
              <a:defRPr/>
            </a:pPr>
            <a:endParaRPr kumimoji="0" lang="en-US" altLang="en-US" sz="900" b="0" i="0" kern="1200" cap="none" spc="0" normalizeH="0" baseline="0" noProof="0">
              <a:latin typeface="等线 Light" panose="02010600030101010101" pitchFamily="2" charset="-122"/>
              <a:ea typeface="等线 Light" panose="02010600030101010101" pitchFamily="2" charset="-122"/>
              <a:cs typeface="+mn-cs"/>
            </a:endParaRPr>
          </a:p>
        </p:txBody>
      </p:sp>
      <p:sp>
        <p:nvSpPr>
          <p:cNvPr id="10" name="灯片编号占位符 5"/>
          <p:cNvSpPr>
            <a:spLocks noGrp="1"/>
          </p:cNvSpPr>
          <p:nvPr>
            <p:ph type="sldNum" sz="quarter" idx="4"/>
          </p:nvPr>
        </p:nvSpPr>
        <p:spPr>
          <a:xfrm>
            <a:off x="6457950" y="4771436"/>
            <a:ext cx="2057400" cy="273016"/>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en-US" altLang="zh-CN" sz="900" noProof="1">
                <a:solidFill>
                  <a:srgbClr val="898989"/>
                </a:solidFill>
                <a:latin typeface="等线" panose="02010600030101010101" pitchFamily="2" charset="-122"/>
                <a:ea typeface="等线" panose="02010600030101010101" pitchFamily="2" charset="-122"/>
                <a:cs typeface="+mn-ea"/>
              </a:rPr>
            </a:fld>
            <a:endParaRPr lang="en-US" altLang="zh-CN" sz="900" noProof="1">
              <a:solidFill>
                <a:srgbClr val="898989"/>
              </a:solidFill>
              <a:latin typeface="等线" panose="02010600030101010101" pitchFamily="2" charset="-122"/>
              <a:ea typeface="等线" panose="02010600030101010101" pitchFamily="2" charset="-122"/>
            </a:endParaRPr>
          </a:p>
        </p:txBody>
      </p:sp>
    </p:spTree>
  </p:cSld>
  <p:clrMapOvr>
    <a:masterClrMapping/>
  </p:clrMapOvr>
  <p:transition spd="slow">
    <p:cover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8" name="日期占位符 3"/>
          <p:cNvSpPr>
            <a:spLocks noGrp="1"/>
          </p:cNvSpPr>
          <p:nvPr>
            <p:ph type="dt" sz="half" idx="2"/>
          </p:nvPr>
        </p:nvSpPr>
        <p:spPr>
          <a:xfrm>
            <a:off x="628650" y="4771436"/>
            <a:ext cx="2057400" cy="273016"/>
          </a:xfrm>
          <a:prstGeom prst="rect">
            <a:avLst/>
          </a:prstGeom>
        </p:spPr>
        <p:txBody>
          <a:bodyPr vert="horz" wrap="square" lIns="91440" tIns="45720" rIns="91440" bIns="45720" numCol="1" anchor="ctr" anchorCtr="0" compatLnSpc="1"/>
          <a:lstStyle>
            <a:lvl1pPr>
              <a:defRPr>
                <a:latin typeface="等线 Light" panose="02010600030101010101" pitchFamily="2" charset="-122"/>
                <a:ea typeface="等线 Light" panose="02010600030101010101" pitchFamily="2" charset="-122"/>
              </a:defRPr>
            </a:lvl1pPr>
          </a:lstStyle>
          <a:p>
            <a:pPr marL="0" marR="0" indent="0" algn="l" defTabSz="914400" rtl="0" eaLnBrk="1" fontAlgn="base" latinLnBrk="0" hangingPunct="1">
              <a:lnSpc>
                <a:spcPct val="100000"/>
              </a:lnSpc>
              <a:spcBef>
                <a:spcPct val="0"/>
              </a:spcBef>
              <a:spcAft>
                <a:spcPct val="0"/>
              </a:spcAft>
              <a:buClrTx/>
              <a:buSzTx/>
              <a:buFont typeface="Arial" pitchFamily="34" charset="0"/>
              <a:buNone/>
              <a:defRPr/>
            </a:pPr>
            <a:fld id="{5ED05B0B-576E-4348-A2AD-2FD1A30407CB}" type="datetimeFigureOut">
              <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rPr>
            </a:fld>
            <a:endPar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endParaRPr>
          </a:p>
        </p:txBody>
      </p:sp>
      <p:sp>
        <p:nvSpPr>
          <p:cNvPr id="9" name="页脚占位符 4"/>
          <p:cNvSpPr>
            <a:spLocks noGrp="1"/>
          </p:cNvSpPr>
          <p:nvPr>
            <p:ph type="ftr" sz="quarter" idx="3"/>
          </p:nvPr>
        </p:nvSpPr>
        <p:spPr>
          <a:xfrm>
            <a:off x="3028950" y="4771436"/>
            <a:ext cx="3086100" cy="273016"/>
          </a:xfrm>
          <a:prstGeom prst="rect">
            <a:avLst/>
          </a:prstGeom>
        </p:spPr>
        <p:txBody>
          <a:bodyPr vert="horz" wrap="square" lIns="91440" tIns="45720" rIns="91440" bIns="45720" numCol="1" anchor="ctr" anchorCtr="0" compatLnSpc="1"/>
          <a:lstStyle>
            <a:lvl1pPr>
              <a:defRPr>
                <a:latin typeface="等线 Light" panose="02010600030101010101" pitchFamily="2" charset="-122"/>
                <a:ea typeface="等线 Light" panose="02010600030101010101" pitchFamily="2" charset="-122"/>
              </a:defRPr>
            </a:lvl1pPr>
          </a:lstStyle>
          <a:p>
            <a:pPr marL="0" marR="0" indent="0" algn="ctr" defTabSz="914400" rtl="0" eaLnBrk="1" fontAlgn="base" latinLnBrk="0" hangingPunct="1">
              <a:lnSpc>
                <a:spcPct val="100000"/>
              </a:lnSpc>
              <a:spcBef>
                <a:spcPct val="0"/>
              </a:spcBef>
              <a:spcAft>
                <a:spcPct val="0"/>
              </a:spcAft>
              <a:buClrTx/>
              <a:buSzTx/>
              <a:buFont typeface="Arial" pitchFamily="34" charset="0"/>
              <a:buNone/>
              <a:defRPr/>
            </a:pPr>
            <a:endPar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endParaRPr>
          </a:p>
        </p:txBody>
      </p:sp>
      <p:sp>
        <p:nvSpPr>
          <p:cNvPr id="10" name="灯片编号占位符 5"/>
          <p:cNvSpPr>
            <a:spLocks noGrp="1"/>
          </p:cNvSpPr>
          <p:nvPr>
            <p:ph type="sldNum" sz="quarter" idx="4"/>
          </p:nvPr>
        </p:nvSpPr>
        <p:spPr>
          <a:xfrm>
            <a:off x="6457950" y="4771436"/>
            <a:ext cx="2057400" cy="273016"/>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en-US" altLang="zh-CN" sz="900" noProof="1">
                <a:solidFill>
                  <a:srgbClr val="898989"/>
                </a:solidFill>
                <a:latin typeface="等线" panose="02010600030101010101" pitchFamily="2" charset="-122"/>
                <a:ea typeface="等线" panose="02010600030101010101" pitchFamily="2" charset="-122"/>
                <a:cs typeface="+mn-ea"/>
              </a:rPr>
            </a:fld>
            <a:endParaRPr lang="en-US" altLang="zh-CN" sz="900" noProof="1">
              <a:solidFill>
                <a:srgbClr val="898989"/>
              </a:solidFill>
              <a:latin typeface="等线" panose="02010600030101010101" pitchFamily="2" charset="-122"/>
              <a:ea typeface="等线" panose="02010600030101010101" pitchFamily="2" charset="-122"/>
            </a:endParaRPr>
          </a:p>
        </p:txBody>
      </p:sp>
    </p:spTree>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3491"/>
            <a:ext cx="7886700" cy="2141534"/>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3888" y="3445285"/>
            <a:ext cx="7886700" cy="112618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84919EE5-4C30-48C8-A859-8E472A79E5B9}" type="datetimeFigureOut">
              <a:rPr lang="en-US" altLang="en-US"/>
            </a:fld>
            <a:endParaRPr lang="en-US" altLang="en-US"/>
          </a:p>
        </p:txBody>
      </p:sp>
      <p:sp>
        <p:nvSpPr>
          <p:cNvPr id="5" name="页脚占位符 4"/>
          <p:cNvSpPr>
            <a:spLocks noGrp="1"/>
          </p:cNvSpPr>
          <p:nvPr>
            <p:ph type="ftr" sz="quarter" idx="11"/>
          </p:nvPr>
        </p:nvSpPr>
        <p:spPr/>
        <p:txBody>
          <a:bodyPr/>
          <a:lstStyle>
            <a:lvl1pPr>
              <a:defRPr/>
            </a:lvl1pPr>
          </a:lstStyle>
          <a:p>
            <a:pPr>
              <a:defRPr/>
            </a:pPr>
            <a:endParaRPr lang="en-US" altLang="en-US"/>
          </a:p>
        </p:txBody>
      </p:sp>
      <p:sp>
        <p:nvSpPr>
          <p:cNvPr id="6" name="灯片编号占位符 5"/>
          <p:cNvSpPr>
            <a:spLocks noGrp="1"/>
          </p:cNvSpPr>
          <p:nvPr>
            <p:ph type="sldNum" sz="quarter" idx="12"/>
          </p:nvPr>
        </p:nvSpPr>
        <p:spPr/>
        <p:txBody>
          <a:bodyPr/>
          <a:lstStyle>
            <a:lvl1pPr>
              <a:defRPr/>
            </a:lvl1pPr>
          </a:lstStyle>
          <a:p>
            <a:pPr>
              <a:defRPr/>
            </a:pPr>
            <a:fld id="{49C2254E-B2CC-4E9B-947C-41A5A595188B}" type="slidenum">
              <a:rPr lang="en-US" altLang="zh-CN"/>
            </a:fld>
            <a:endParaRPr lang="en-US" altLang="zh-CN"/>
          </a:p>
        </p:txBody>
      </p:sp>
    </p:spTree>
  </p:cSld>
  <p:clrMapOvr>
    <a:masterClrMapping/>
  </p:clrMapOvr>
  <p:transition spd="slow">
    <p:cover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3333"/>
            <a:ext cx="7886700" cy="2141270"/>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3444860"/>
            <a:ext cx="7886700" cy="1126043"/>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2565"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8" name="日期占位符 3"/>
          <p:cNvSpPr>
            <a:spLocks noGrp="1"/>
          </p:cNvSpPr>
          <p:nvPr>
            <p:ph type="dt" sz="half" idx="2"/>
          </p:nvPr>
        </p:nvSpPr>
        <p:spPr>
          <a:xfrm>
            <a:off x="628650" y="4771436"/>
            <a:ext cx="2057400" cy="273016"/>
          </a:xfrm>
          <a:prstGeom prst="rect">
            <a:avLst/>
          </a:prstGeom>
        </p:spPr>
        <p:txBody>
          <a:bodyPr vert="horz" wrap="square" lIns="91440" tIns="45720" rIns="91440" bIns="45720" numCol="1" anchor="ctr" anchorCtr="0" compatLnSpc="1"/>
          <a:lstStyle>
            <a:lvl1pPr>
              <a:defRPr>
                <a:latin typeface="等线 Light" panose="02010600030101010101" pitchFamily="2" charset="-122"/>
                <a:ea typeface="等线 Light" panose="02010600030101010101" pitchFamily="2" charset="-122"/>
              </a:defRPr>
            </a:lvl1pPr>
          </a:lstStyle>
          <a:p>
            <a:pPr marL="0" marR="0" indent="0" algn="l" defTabSz="914400" rtl="0" eaLnBrk="1" fontAlgn="base" latinLnBrk="0" hangingPunct="1">
              <a:lnSpc>
                <a:spcPct val="100000"/>
              </a:lnSpc>
              <a:spcBef>
                <a:spcPct val="0"/>
              </a:spcBef>
              <a:spcAft>
                <a:spcPct val="0"/>
              </a:spcAft>
              <a:buClrTx/>
              <a:buSzTx/>
              <a:buFont typeface="Arial" pitchFamily="34" charset="0"/>
              <a:buNone/>
              <a:defRPr/>
            </a:pPr>
            <a:fld id="{35B07D9B-A73C-4CD0-BEFA-B13E5DDBE7BF}" type="datetimeFigureOut">
              <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rPr>
            </a:fld>
            <a:endPar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endParaRPr>
          </a:p>
        </p:txBody>
      </p:sp>
      <p:sp>
        <p:nvSpPr>
          <p:cNvPr id="9" name="页脚占位符 4"/>
          <p:cNvSpPr>
            <a:spLocks noGrp="1"/>
          </p:cNvSpPr>
          <p:nvPr>
            <p:ph type="ftr" sz="quarter" idx="3"/>
          </p:nvPr>
        </p:nvSpPr>
        <p:spPr>
          <a:xfrm>
            <a:off x="3028950" y="4771436"/>
            <a:ext cx="3086100" cy="273016"/>
          </a:xfrm>
          <a:prstGeom prst="rect">
            <a:avLst/>
          </a:prstGeom>
        </p:spPr>
        <p:txBody>
          <a:bodyPr vert="horz" wrap="square" lIns="91440" tIns="45720" rIns="91440" bIns="45720" numCol="1" anchor="ctr" anchorCtr="0" compatLnSpc="1"/>
          <a:lstStyle>
            <a:lvl1pPr>
              <a:defRPr>
                <a:latin typeface="等线 Light" panose="02010600030101010101" pitchFamily="2" charset="-122"/>
                <a:ea typeface="等线 Light" panose="02010600030101010101" pitchFamily="2" charset="-122"/>
              </a:defRPr>
            </a:lvl1pPr>
          </a:lstStyle>
          <a:p>
            <a:pPr marL="0" marR="0" indent="0" algn="ctr" defTabSz="914400" rtl="0" eaLnBrk="1" fontAlgn="base" latinLnBrk="0" hangingPunct="1">
              <a:lnSpc>
                <a:spcPct val="100000"/>
              </a:lnSpc>
              <a:spcBef>
                <a:spcPct val="0"/>
              </a:spcBef>
              <a:spcAft>
                <a:spcPct val="0"/>
              </a:spcAft>
              <a:buClrTx/>
              <a:buSzTx/>
              <a:buFont typeface="Arial" pitchFamily="34" charset="0"/>
              <a:buNone/>
              <a:defRPr/>
            </a:pPr>
            <a:endPar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endParaRPr>
          </a:p>
        </p:txBody>
      </p:sp>
      <p:sp>
        <p:nvSpPr>
          <p:cNvPr id="10" name="灯片编号占位符 5"/>
          <p:cNvSpPr>
            <a:spLocks noGrp="1"/>
          </p:cNvSpPr>
          <p:nvPr>
            <p:ph type="sldNum" sz="quarter" idx="4"/>
          </p:nvPr>
        </p:nvSpPr>
        <p:spPr>
          <a:xfrm>
            <a:off x="6457950" y="4771436"/>
            <a:ext cx="2057400" cy="273016"/>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en-US" altLang="zh-CN" sz="900" noProof="1">
                <a:solidFill>
                  <a:srgbClr val="898989"/>
                </a:solidFill>
                <a:latin typeface="等线" panose="02010600030101010101" pitchFamily="2" charset="-122"/>
                <a:ea typeface="等线" panose="02010600030101010101" pitchFamily="2" charset="-122"/>
                <a:cs typeface="+mn-ea"/>
              </a:rPr>
            </a:fld>
            <a:endParaRPr lang="en-US" altLang="zh-CN" sz="900" noProof="1">
              <a:solidFill>
                <a:srgbClr val="898989"/>
              </a:solidFill>
              <a:latin typeface="等线" panose="02010600030101010101" pitchFamily="2" charset="-122"/>
              <a:ea typeface="等线" panose="02010600030101010101" pitchFamily="2" charset="-122"/>
            </a:endParaRPr>
          </a:p>
        </p:txBody>
      </p:sp>
    </p:spTree>
  </p:cSld>
  <p:clrMapOvr>
    <a:masterClrMapping/>
  </p:clrMapOvr>
  <p:transition spd="slow">
    <p:cover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28650" y="1370317"/>
            <a:ext cx="3886200" cy="326612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150" y="1370317"/>
            <a:ext cx="3886200" cy="326612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8" name="日期占位符 4"/>
          <p:cNvSpPr>
            <a:spLocks noGrp="1"/>
          </p:cNvSpPr>
          <p:nvPr>
            <p:ph type="dt" sz="half" idx="12"/>
          </p:nvPr>
        </p:nvSpPr>
        <p:spPr>
          <a:xfrm>
            <a:off x="628650" y="4771436"/>
            <a:ext cx="2057400" cy="273016"/>
          </a:xfrm>
          <a:prstGeom prst="rect">
            <a:avLst/>
          </a:prstGeom>
        </p:spPr>
        <p:txBody>
          <a:bodyPr vert="horz" wrap="square" lIns="91440" tIns="45720" rIns="91440" bIns="45720" numCol="1" anchor="ctr" anchorCtr="0" compatLnSpc="1"/>
          <a:lstStyle>
            <a:lvl1pPr>
              <a:defRPr>
                <a:latin typeface="等线 Light" panose="02010600030101010101" pitchFamily="2" charset="-122"/>
                <a:ea typeface="等线 Light" panose="02010600030101010101" pitchFamily="2" charset="-122"/>
              </a:defRPr>
            </a:lvl1pPr>
          </a:lstStyle>
          <a:p>
            <a:pPr marL="0" marR="0" indent="0" algn="l" defTabSz="914400" rtl="0" eaLnBrk="1" fontAlgn="base" latinLnBrk="0" hangingPunct="1">
              <a:lnSpc>
                <a:spcPct val="100000"/>
              </a:lnSpc>
              <a:spcBef>
                <a:spcPct val="0"/>
              </a:spcBef>
              <a:spcAft>
                <a:spcPct val="0"/>
              </a:spcAft>
              <a:buClrTx/>
              <a:buSzTx/>
              <a:buFont typeface="Arial" pitchFamily="34" charset="0"/>
              <a:buNone/>
              <a:defRPr/>
            </a:pPr>
            <a:fld id="{5DDB4F46-D789-4084-A34B-7213FB9E2513}" type="datetimeFigureOut">
              <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rPr>
            </a:fld>
            <a:endPar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endParaRPr>
          </a:p>
        </p:txBody>
      </p:sp>
      <p:sp>
        <p:nvSpPr>
          <p:cNvPr id="9" name="页脚占位符 5"/>
          <p:cNvSpPr>
            <a:spLocks noGrp="1"/>
          </p:cNvSpPr>
          <p:nvPr>
            <p:ph type="ftr" sz="quarter" idx="3"/>
          </p:nvPr>
        </p:nvSpPr>
        <p:spPr>
          <a:xfrm>
            <a:off x="3028950" y="4771436"/>
            <a:ext cx="3086100" cy="273016"/>
          </a:xfrm>
          <a:prstGeom prst="rect">
            <a:avLst/>
          </a:prstGeom>
        </p:spPr>
        <p:txBody>
          <a:bodyPr vert="horz" wrap="square" lIns="91440" tIns="45720" rIns="91440" bIns="45720" numCol="1" anchor="ctr" anchorCtr="0" compatLnSpc="1"/>
          <a:lstStyle>
            <a:lvl1pPr>
              <a:defRPr>
                <a:latin typeface="等线 Light" panose="02010600030101010101" pitchFamily="2" charset="-122"/>
                <a:ea typeface="等线 Light" panose="02010600030101010101" pitchFamily="2" charset="-122"/>
              </a:defRPr>
            </a:lvl1pPr>
          </a:lstStyle>
          <a:p>
            <a:pPr marL="0" marR="0" indent="0" algn="ctr" defTabSz="914400" rtl="0" eaLnBrk="1" fontAlgn="base" latinLnBrk="0" hangingPunct="1">
              <a:lnSpc>
                <a:spcPct val="100000"/>
              </a:lnSpc>
              <a:spcBef>
                <a:spcPct val="0"/>
              </a:spcBef>
              <a:spcAft>
                <a:spcPct val="0"/>
              </a:spcAft>
              <a:buClrTx/>
              <a:buSzTx/>
              <a:buFont typeface="Arial" pitchFamily="34" charset="0"/>
              <a:buNone/>
              <a:defRPr/>
            </a:pPr>
            <a:endPar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endParaRPr>
          </a:p>
        </p:txBody>
      </p:sp>
      <p:sp>
        <p:nvSpPr>
          <p:cNvPr id="10" name="灯片编号占位符 6"/>
          <p:cNvSpPr>
            <a:spLocks noGrp="1"/>
          </p:cNvSpPr>
          <p:nvPr>
            <p:ph type="sldNum" sz="quarter" idx="4"/>
          </p:nvPr>
        </p:nvSpPr>
        <p:spPr>
          <a:xfrm>
            <a:off x="6457950" y="4771436"/>
            <a:ext cx="2057400" cy="273016"/>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en-US" altLang="zh-CN" sz="900" noProof="1">
                <a:solidFill>
                  <a:srgbClr val="898989"/>
                </a:solidFill>
                <a:latin typeface="等线" panose="02010600030101010101" pitchFamily="2" charset="-122"/>
                <a:ea typeface="等线" panose="02010600030101010101" pitchFamily="2" charset="-122"/>
                <a:cs typeface="+mn-ea"/>
              </a:rPr>
            </a:fld>
            <a:endParaRPr lang="en-US" altLang="zh-CN" sz="900" noProof="1">
              <a:solidFill>
                <a:srgbClr val="898989"/>
              </a:solidFill>
              <a:latin typeface="等线" panose="02010600030101010101" pitchFamily="2" charset="-122"/>
              <a:ea typeface="等线" panose="02010600030101010101" pitchFamily="2" charset="-122"/>
            </a:endParaRPr>
          </a:p>
        </p:txBody>
      </p:sp>
    </p:spTree>
  </p:cSld>
  <p:clrMapOvr>
    <a:masterClrMapping/>
  </p:clrMapOvr>
  <p:transition spd="slow">
    <p:cover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274064"/>
            <a:ext cx="7886700" cy="994970"/>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9842" y="1261884"/>
            <a:ext cx="3868340" cy="61843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2565" indent="0">
              <a:buNone/>
              <a:defRPr sz="12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29842" y="1880314"/>
            <a:ext cx="3868340" cy="2765659"/>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150" y="1261884"/>
            <a:ext cx="3887391" cy="61843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2565" indent="0">
              <a:buNone/>
              <a:defRPr sz="12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1880314"/>
            <a:ext cx="3887391" cy="2765659"/>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8" name="日期占位符 6"/>
          <p:cNvSpPr>
            <a:spLocks noGrp="1"/>
          </p:cNvSpPr>
          <p:nvPr>
            <p:ph type="dt" sz="half" idx="12"/>
          </p:nvPr>
        </p:nvSpPr>
        <p:spPr>
          <a:xfrm>
            <a:off x="628650" y="4771436"/>
            <a:ext cx="2057400" cy="273016"/>
          </a:xfrm>
          <a:prstGeom prst="rect">
            <a:avLst/>
          </a:prstGeom>
        </p:spPr>
        <p:txBody>
          <a:bodyPr vert="horz" wrap="square" lIns="91440" tIns="45720" rIns="91440" bIns="45720" numCol="1" anchor="ctr" anchorCtr="0" compatLnSpc="1"/>
          <a:lstStyle>
            <a:lvl1pPr>
              <a:defRPr>
                <a:latin typeface="等线 Light" panose="02010600030101010101" pitchFamily="2" charset="-122"/>
                <a:ea typeface="等线 Light" panose="02010600030101010101" pitchFamily="2" charset="-122"/>
              </a:defRPr>
            </a:lvl1pPr>
          </a:lstStyle>
          <a:p>
            <a:pPr marL="0" marR="0" indent="0" algn="l" defTabSz="914400" rtl="0" eaLnBrk="1" fontAlgn="base" latinLnBrk="0" hangingPunct="1">
              <a:lnSpc>
                <a:spcPct val="100000"/>
              </a:lnSpc>
              <a:spcBef>
                <a:spcPct val="0"/>
              </a:spcBef>
              <a:spcAft>
                <a:spcPct val="0"/>
              </a:spcAft>
              <a:buClrTx/>
              <a:buSzTx/>
              <a:buFont typeface="Arial" pitchFamily="34" charset="0"/>
              <a:buNone/>
              <a:defRPr/>
            </a:pPr>
            <a:fld id="{3E8286F7-E131-4FDF-B0F3-29719E63C6E3}" type="datetimeFigureOut">
              <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rPr>
            </a:fld>
            <a:endPar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endParaRPr>
          </a:p>
        </p:txBody>
      </p:sp>
      <p:sp>
        <p:nvSpPr>
          <p:cNvPr id="9" name="页脚占位符 7"/>
          <p:cNvSpPr>
            <a:spLocks noGrp="1"/>
          </p:cNvSpPr>
          <p:nvPr>
            <p:ph type="ftr" sz="quarter" idx="13"/>
          </p:nvPr>
        </p:nvSpPr>
        <p:spPr>
          <a:xfrm>
            <a:off x="3028950" y="4771436"/>
            <a:ext cx="3086100" cy="273016"/>
          </a:xfrm>
          <a:prstGeom prst="rect">
            <a:avLst/>
          </a:prstGeom>
        </p:spPr>
        <p:txBody>
          <a:bodyPr vert="horz" wrap="square" lIns="91440" tIns="45720" rIns="91440" bIns="45720" numCol="1" anchor="ctr" anchorCtr="0" compatLnSpc="1"/>
          <a:lstStyle>
            <a:lvl1pPr>
              <a:defRPr>
                <a:latin typeface="等线 Light" panose="02010600030101010101" pitchFamily="2" charset="-122"/>
                <a:ea typeface="等线 Light" panose="02010600030101010101" pitchFamily="2" charset="-122"/>
              </a:defRPr>
            </a:lvl1pPr>
          </a:lstStyle>
          <a:p>
            <a:pPr marL="0" marR="0" indent="0" algn="ctr" defTabSz="914400" rtl="0" eaLnBrk="1" fontAlgn="base" latinLnBrk="0" hangingPunct="1">
              <a:lnSpc>
                <a:spcPct val="100000"/>
              </a:lnSpc>
              <a:spcBef>
                <a:spcPct val="0"/>
              </a:spcBef>
              <a:spcAft>
                <a:spcPct val="0"/>
              </a:spcAft>
              <a:buClrTx/>
              <a:buSzTx/>
              <a:buFont typeface="Arial" pitchFamily="34" charset="0"/>
              <a:buNone/>
              <a:defRPr/>
            </a:pPr>
            <a:endPar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endParaRPr>
          </a:p>
        </p:txBody>
      </p:sp>
      <p:sp>
        <p:nvSpPr>
          <p:cNvPr id="10" name="灯片编号占位符 8"/>
          <p:cNvSpPr>
            <a:spLocks noGrp="1"/>
          </p:cNvSpPr>
          <p:nvPr>
            <p:ph type="sldNum" sz="quarter" idx="14"/>
          </p:nvPr>
        </p:nvSpPr>
        <p:spPr>
          <a:xfrm>
            <a:off x="6457950" y="4771436"/>
            <a:ext cx="2057400" cy="273016"/>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en-US" altLang="zh-CN" sz="900" noProof="1">
                <a:solidFill>
                  <a:srgbClr val="898989"/>
                </a:solidFill>
                <a:latin typeface="等线" panose="02010600030101010101" pitchFamily="2" charset="-122"/>
                <a:ea typeface="等线" panose="02010600030101010101" pitchFamily="2" charset="-122"/>
                <a:cs typeface="+mn-ea"/>
              </a:rPr>
            </a:fld>
            <a:endParaRPr lang="en-US" altLang="zh-CN" sz="900" noProof="1">
              <a:solidFill>
                <a:srgbClr val="898989"/>
              </a:solidFill>
              <a:latin typeface="等线" panose="02010600030101010101" pitchFamily="2" charset="-122"/>
              <a:ea typeface="等线" panose="02010600030101010101" pitchFamily="2" charset="-122"/>
            </a:endParaRPr>
          </a:p>
        </p:txBody>
      </p:sp>
    </p:spTree>
  </p:cSld>
  <p:clrMapOvr>
    <a:masterClrMapping/>
  </p:clrMapOvr>
  <p:transition spd="slow">
    <p:cover dir="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grpSp>
        <p:nvGrpSpPr>
          <p:cNvPr id="8" name="组合 2"/>
          <p:cNvGrpSpPr/>
          <p:nvPr userDrawn="1"/>
        </p:nvGrpSpPr>
        <p:grpSpPr>
          <a:xfrm>
            <a:off x="576263" y="255556"/>
            <a:ext cx="263525" cy="393651"/>
            <a:chOff x="5284519" y="1508166"/>
            <a:chExt cx="213756" cy="427512"/>
          </a:xfrm>
        </p:grpSpPr>
        <p:cxnSp>
          <p:nvCxnSpPr>
            <p:cNvPr id="9" name="直接连接符 8"/>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nvCxnSpPr>
        <p:spPr>
          <a:xfrm>
            <a:off x="1081088" y="744446"/>
            <a:ext cx="8064500"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sp>
        <p:nvSpPr>
          <p:cNvPr id="12" name="矩形 28"/>
          <p:cNvSpPr>
            <a:spLocks noChangeArrowheads="1"/>
          </p:cNvSpPr>
          <p:nvPr/>
        </p:nvSpPr>
        <p:spPr bwMode="auto">
          <a:xfrm>
            <a:off x="0" y="5011120"/>
            <a:ext cx="9145588" cy="152381"/>
          </a:xfrm>
          <a:prstGeom prst="rect">
            <a:avLst/>
          </a:prstGeom>
          <a:solidFill>
            <a:srgbClr val="0067B4"/>
          </a:solidFill>
          <a:ln w="9525">
            <a:noFill/>
            <a:miter lim="800000"/>
          </a:ln>
        </p:spPr>
        <p:txBody>
          <a:bodyPr lIns="91420" tIns="45710" rIns="91420" bIns="45710" anchor="ct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zh-CN" sz="1800" b="0" i="0" u="none" strike="noStrike" kern="1200" cap="none" spc="0" normalizeH="0" baseline="0" noProof="0">
              <a:ln>
                <a:noFill/>
              </a:ln>
              <a:solidFill>
                <a:schemeClr val="tx1"/>
              </a:solidFill>
              <a:effectLst/>
              <a:uLnTx/>
              <a:uFillTx/>
              <a:latin typeface="等线" panose="02010600030101010101" pitchFamily="2" charset="-122"/>
              <a:ea typeface="宋体" pitchFamily="2" charset="-122"/>
              <a:cs typeface="+mn-cs"/>
            </a:endParaRPr>
          </a:p>
        </p:txBody>
      </p:sp>
      <p:sp>
        <p:nvSpPr>
          <p:cNvPr id="6" name="标题 5"/>
          <p:cNvSpPr>
            <a:spLocks noGrp="1"/>
          </p:cNvSpPr>
          <p:nvPr>
            <p:ph type="title"/>
          </p:nvPr>
        </p:nvSpPr>
        <p:spPr>
          <a:xfrm>
            <a:off x="1081790" y="265872"/>
            <a:ext cx="8062210" cy="570382"/>
          </a:xfrm>
        </p:spPr>
        <p:txBody>
          <a:bodyPr>
            <a:normAutofit/>
          </a:bodyPr>
          <a:lstStyle>
            <a:lvl1pPr>
              <a:defRPr lang="zh-CN" altLang="en-US" sz="2500" kern="1200" dirty="0">
                <a:solidFill>
                  <a:srgbClr val="0067B4"/>
                </a:solidFill>
                <a:latin typeface="Arial" pitchFamily="34" charset="0"/>
                <a:ea typeface="微软雅黑" pitchFamily="34" charset="-122"/>
                <a:cs typeface="Arial" pitchFamily="34" charset="0"/>
                <a:sym typeface="Calibri" pitchFamily="34" charset="0"/>
              </a:defRPr>
            </a:lvl1pPr>
          </a:lstStyle>
          <a:p>
            <a:pPr fontAlgn="base"/>
            <a:r>
              <a:rPr lang="zh-CN" altLang="en-US" strike="noStrike" noProof="1"/>
              <a:t>单击此处编辑母版标题样式</a:t>
            </a:r>
            <a:endParaRPr lang="zh-CN" altLang="en-US" strike="noStrike" noProof="1"/>
          </a:p>
        </p:txBody>
      </p:sp>
      <p:sp>
        <p:nvSpPr>
          <p:cNvPr id="13" name="日期占位符 2"/>
          <p:cNvSpPr>
            <a:spLocks noGrp="1"/>
          </p:cNvSpPr>
          <p:nvPr>
            <p:ph type="dt" sz="half" idx="2"/>
          </p:nvPr>
        </p:nvSpPr>
        <p:spPr>
          <a:xfrm>
            <a:off x="628650" y="4771436"/>
            <a:ext cx="2057400" cy="273016"/>
          </a:xfrm>
          <a:prstGeom prst="rect">
            <a:avLst/>
          </a:prstGeom>
        </p:spPr>
        <p:txBody>
          <a:bodyPr vert="horz" wrap="square" lIns="91440" tIns="45720" rIns="91440" bIns="45720" numCol="1" anchor="ctr" anchorCtr="0" compatLnSpc="1"/>
          <a:lstStyle>
            <a:lvl1pPr>
              <a:defRPr>
                <a:latin typeface="等线 Light" panose="02010600030101010101" pitchFamily="2" charset="-122"/>
                <a:ea typeface="等线 Light" panose="02010600030101010101" pitchFamily="2" charset="-122"/>
              </a:defRPr>
            </a:lvl1pPr>
          </a:lstStyle>
          <a:p>
            <a:pPr marL="0" marR="0" indent="0" algn="l" defTabSz="914400" rtl="0" eaLnBrk="1" fontAlgn="base" latinLnBrk="0" hangingPunct="1">
              <a:lnSpc>
                <a:spcPct val="100000"/>
              </a:lnSpc>
              <a:spcBef>
                <a:spcPct val="0"/>
              </a:spcBef>
              <a:spcAft>
                <a:spcPct val="0"/>
              </a:spcAft>
              <a:buClrTx/>
              <a:buSzTx/>
              <a:buFont typeface="Arial" pitchFamily="34" charset="0"/>
              <a:buNone/>
              <a:defRPr/>
            </a:pPr>
            <a:fld id="{FC493FB6-99F0-4807-A5AD-64D5E60EACBD}" type="datetimeFigureOut">
              <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rPr>
            </a:fld>
            <a:endPar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endParaRPr>
          </a:p>
        </p:txBody>
      </p:sp>
      <p:sp>
        <p:nvSpPr>
          <p:cNvPr id="14" name="页脚占位符 3"/>
          <p:cNvSpPr>
            <a:spLocks noGrp="1"/>
          </p:cNvSpPr>
          <p:nvPr>
            <p:ph type="ftr" sz="quarter" idx="3"/>
          </p:nvPr>
        </p:nvSpPr>
        <p:spPr>
          <a:xfrm>
            <a:off x="3028950" y="4771436"/>
            <a:ext cx="3086100" cy="273016"/>
          </a:xfrm>
          <a:prstGeom prst="rect">
            <a:avLst/>
          </a:prstGeom>
        </p:spPr>
        <p:txBody>
          <a:bodyPr vert="horz" wrap="square" lIns="91440" tIns="45720" rIns="91440" bIns="45720" numCol="1" anchor="ctr" anchorCtr="0" compatLnSpc="1"/>
          <a:lstStyle>
            <a:lvl1pPr>
              <a:defRPr>
                <a:latin typeface="等线 Light" panose="02010600030101010101" pitchFamily="2" charset="-122"/>
                <a:ea typeface="等线 Light" panose="02010600030101010101" pitchFamily="2" charset="-122"/>
              </a:defRPr>
            </a:lvl1pPr>
          </a:lstStyle>
          <a:p>
            <a:pPr marL="0" marR="0" indent="0" algn="ctr" defTabSz="914400" rtl="0" eaLnBrk="1" fontAlgn="base" latinLnBrk="0" hangingPunct="1">
              <a:lnSpc>
                <a:spcPct val="100000"/>
              </a:lnSpc>
              <a:spcBef>
                <a:spcPct val="0"/>
              </a:spcBef>
              <a:spcAft>
                <a:spcPct val="0"/>
              </a:spcAft>
              <a:buClrTx/>
              <a:buSzTx/>
              <a:buFont typeface="Arial" pitchFamily="34" charset="0"/>
              <a:buNone/>
              <a:defRPr/>
            </a:pPr>
            <a:endPar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endParaRPr>
          </a:p>
        </p:txBody>
      </p:sp>
      <p:sp>
        <p:nvSpPr>
          <p:cNvPr id="15" name="灯片编号占位符 4"/>
          <p:cNvSpPr>
            <a:spLocks noGrp="1"/>
          </p:cNvSpPr>
          <p:nvPr>
            <p:ph type="sldNum" sz="quarter" idx="4"/>
          </p:nvPr>
        </p:nvSpPr>
        <p:spPr>
          <a:xfrm>
            <a:off x="6457950" y="4771436"/>
            <a:ext cx="2057400" cy="273016"/>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en-US" altLang="zh-CN" sz="900" noProof="1">
                <a:solidFill>
                  <a:srgbClr val="898989"/>
                </a:solidFill>
                <a:latin typeface="等线" panose="02010600030101010101" pitchFamily="2" charset="-122"/>
                <a:ea typeface="等线" panose="02010600030101010101" pitchFamily="2" charset="-122"/>
                <a:cs typeface="+mn-ea"/>
              </a:rPr>
            </a:fld>
            <a:endParaRPr lang="en-US" altLang="zh-CN" sz="900" noProof="1">
              <a:solidFill>
                <a:srgbClr val="898989"/>
              </a:solidFill>
              <a:latin typeface="等线" panose="02010600030101010101" pitchFamily="2" charset="-122"/>
              <a:ea typeface="等线" panose="02010600030101010101" pitchFamily="2"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grpSp>
        <p:nvGrpSpPr>
          <p:cNvPr id="8" name="组合 5"/>
          <p:cNvGrpSpPr/>
          <p:nvPr userDrawn="1"/>
        </p:nvGrpSpPr>
        <p:grpSpPr>
          <a:xfrm>
            <a:off x="576263" y="255556"/>
            <a:ext cx="263525" cy="393651"/>
            <a:chOff x="5284519" y="1508166"/>
            <a:chExt cx="213756" cy="427512"/>
          </a:xfrm>
        </p:grpSpPr>
        <p:cxnSp>
          <p:nvCxnSpPr>
            <p:cNvPr id="9" name="直接连接符 6"/>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7"/>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8"/>
          <p:cNvCxnSpPr/>
          <p:nvPr/>
        </p:nvCxnSpPr>
        <p:spPr>
          <a:xfrm>
            <a:off x="1081088" y="744446"/>
            <a:ext cx="8064500"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sp>
        <p:nvSpPr>
          <p:cNvPr id="12" name="矩形 28"/>
          <p:cNvSpPr>
            <a:spLocks noChangeArrowheads="1"/>
          </p:cNvSpPr>
          <p:nvPr/>
        </p:nvSpPr>
        <p:spPr bwMode="auto">
          <a:xfrm>
            <a:off x="0" y="5011120"/>
            <a:ext cx="9145588" cy="152381"/>
          </a:xfrm>
          <a:prstGeom prst="rect">
            <a:avLst/>
          </a:prstGeom>
          <a:solidFill>
            <a:srgbClr val="0067B4"/>
          </a:solidFill>
          <a:ln w="9525">
            <a:noFill/>
            <a:miter lim="800000"/>
          </a:ln>
        </p:spPr>
        <p:txBody>
          <a:bodyPr lIns="91420" tIns="45710" rIns="91420" bIns="45710" anchor="ct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zh-CN" sz="1800" b="0" i="0" u="none" strike="noStrike" kern="1200" cap="none" spc="0" normalizeH="0" baseline="0" noProof="0">
              <a:ln>
                <a:noFill/>
              </a:ln>
              <a:solidFill>
                <a:schemeClr val="tx1"/>
              </a:solidFill>
              <a:effectLst/>
              <a:uLnTx/>
              <a:uFillTx/>
              <a:latin typeface="等线" panose="02010600030101010101" pitchFamily="2" charset="-122"/>
              <a:ea typeface="宋体" pitchFamily="2" charset="-122"/>
              <a:cs typeface="+mn-cs"/>
            </a:endParaRPr>
          </a:p>
        </p:txBody>
      </p:sp>
      <p:sp>
        <p:nvSpPr>
          <p:cNvPr id="13" name="日期占位符 1"/>
          <p:cNvSpPr>
            <a:spLocks noGrp="1"/>
          </p:cNvSpPr>
          <p:nvPr>
            <p:ph type="dt" sz="half" idx="2"/>
          </p:nvPr>
        </p:nvSpPr>
        <p:spPr>
          <a:xfrm>
            <a:off x="628650" y="4771436"/>
            <a:ext cx="2057400" cy="273016"/>
          </a:xfrm>
          <a:prstGeom prst="rect">
            <a:avLst/>
          </a:prstGeom>
        </p:spPr>
        <p:txBody>
          <a:bodyPr vert="horz" wrap="square" lIns="91440" tIns="45720" rIns="91440" bIns="45720" numCol="1" anchor="ctr" anchorCtr="0" compatLnSpc="1"/>
          <a:lstStyle/>
          <a:p>
            <a:pPr eaLnBrk="1" fontAlgn="base" hangingPunct="1"/>
            <a:fld id="{BB962C8B-B14F-4D97-AF65-F5344CB8AC3E}" type="datetimeFigureOut">
              <a:rPr lang="zh-CN" altLang="en-US" sz="900" noProof="1" dirty="0">
                <a:solidFill>
                  <a:srgbClr val="898989"/>
                </a:solidFill>
                <a:latin typeface="等线" panose="02010600030101010101" pitchFamily="2" charset="-122"/>
                <a:ea typeface="等线" panose="02010600030101010101" pitchFamily="2" charset="-122"/>
                <a:cs typeface="+mn-ea"/>
              </a:rPr>
            </a:fld>
            <a:endParaRPr lang="zh-CN" altLang="en-US" sz="900" noProof="1">
              <a:solidFill>
                <a:srgbClr val="898989"/>
              </a:solidFill>
              <a:latin typeface="等线" panose="02010600030101010101" pitchFamily="2" charset="-122"/>
              <a:ea typeface="等线" panose="02010600030101010101" pitchFamily="2" charset="-122"/>
              <a:cs typeface="+mn-ea"/>
            </a:endParaRPr>
          </a:p>
        </p:txBody>
      </p:sp>
      <p:sp>
        <p:nvSpPr>
          <p:cNvPr id="14" name="页脚占位符 2"/>
          <p:cNvSpPr>
            <a:spLocks noGrp="1"/>
          </p:cNvSpPr>
          <p:nvPr>
            <p:ph type="ftr" sz="quarter" idx="3"/>
          </p:nvPr>
        </p:nvSpPr>
        <p:spPr>
          <a:xfrm>
            <a:off x="3028950" y="4771436"/>
            <a:ext cx="3086100" cy="273016"/>
          </a:xfrm>
          <a:prstGeom prst="rect">
            <a:avLst/>
          </a:prstGeom>
        </p:spPr>
        <p:txBody>
          <a:bodyPr vert="horz" wrap="square" lIns="91440" tIns="45720" rIns="91440" bIns="45720" numCol="1" anchor="ctr" anchorCtr="0" compatLnSpc="1"/>
          <a:lstStyle/>
          <a:p>
            <a:pPr algn="ctr" eaLnBrk="1" fontAlgn="base" hangingPunct="1"/>
            <a:endParaRPr lang="zh-CN" altLang="en-US" sz="900" noProof="1">
              <a:solidFill>
                <a:srgbClr val="898989"/>
              </a:solidFill>
              <a:latin typeface="等线" panose="02010600030101010101" pitchFamily="2" charset="-122"/>
              <a:ea typeface="等线" panose="02010600030101010101" pitchFamily="2" charset="-122"/>
            </a:endParaRPr>
          </a:p>
        </p:txBody>
      </p:sp>
      <p:sp>
        <p:nvSpPr>
          <p:cNvPr id="15" name="灯片编号占位符 3"/>
          <p:cNvSpPr>
            <a:spLocks noGrp="1"/>
          </p:cNvSpPr>
          <p:nvPr>
            <p:ph type="sldNum" sz="quarter" idx="4"/>
          </p:nvPr>
        </p:nvSpPr>
        <p:spPr>
          <a:xfrm>
            <a:off x="6457950" y="4771436"/>
            <a:ext cx="2057400" cy="273016"/>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z="900" noProof="1" dirty="0">
                <a:solidFill>
                  <a:srgbClr val="898989"/>
                </a:solidFill>
                <a:latin typeface="等线" panose="02010600030101010101" pitchFamily="2" charset="-122"/>
                <a:ea typeface="等线" panose="02010600030101010101" pitchFamily="2" charset="-122"/>
                <a:cs typeface="+mn-ea"/>
              </a:rPr>
            </a:fld>
            <a:endParaRPr lang="en-US" altLang="zh-CN" sz="900" noProof="1">
              <a:solidFill>
                <a:srgbClr val="898989"/>
              </a:solidFill>
              <a:latin typeface="等线" panose="02010600030101010101" pitchFamily="2" charset="-122"/>
              <a:ea typeface="等线" panose="02010600030101010101" pitchFamily="2"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grpSp>
        <p:nvGrpSpPr>
          <p:cNvPr id="8" name="组合 5"/>
          <p:cNvGrpSpPr/>
          <p:nvPr userDrawn="1"/>
        </p:nvGrpSpPr>
        <p:grpSpPr>
          <a:xfrm>
            <a:off x="576263" y="255556"/>
            <a:ext cx="263525" cy="393651"/>
            <a:chOff x="5284519" y="1508166"/>
            <a:chExt cx="213756" cy="427512"/>
          </a:xfrm>
        </p:grpSpPr>
        <p:cxnSp>
          <p:nvCxnSpPr>
            <p:cNvPr id="9" name="直接连接符 6"/>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7"/>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8"/>
          <p:cNvCxnSpPr/>
          <p:nvPr/>
        </p:nvCxnSpPr>
        <p:spPr>
          <a:xfrm>
            <a:off x="1081088" y="744446"/>
            <a:ext cx="8064500"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sp>
        <p:nvSpPr>
          <p:cNvPr id="12" name="矩形 28"/>
          <p:cNvSpPr>
            <a:spLocks noChangeArrowheads="1"/>
          </p:cNvSpPr>
          <p:nvPr/>
        </p:nvSpPr>
        <p:spPr bwMode="auto">
          <a:xfrm>
            <a:off x="0" y="5011120"/>
            <a:ext cx="9145588" cy="152381"/>
          </a:xfrm>
          <a:prstGeom prst="rect">
            <a:avLst/>
          </a:prstGeom>
          <a:solidFill>
            <a:srgbClr val="0067B4"/>
          </a:solidFill>
          <a:ln w="9525">
            <a:noFill/>
            <a:miter lim="800000"/>
          </a:ln>
        </p:spPr>
        <p:txBody>
          <a:bodyPr lIns="91420" tIns="45710" rIns="91420" bIns="45710" anchor="ct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defRPr/>
            </a:pPr>
            <a:endParaRPr kumimoji="0" lang="zh-CN" altLang="zh-CN" sz="1800" b="0" i="0" u="none" strike="noStrike" kern="1200" cap="none" spc="0" normalizeH="0" baseline="0" noProof="0">
              <a:ln>
                <a:noFill/>
              </a:ln>
              <a:solidFill>
                <a:schemeClr val="tx1"/>
              </a:solidFill>
              <a:effectLst/>
              <a:uLnTx/>
              <a:uFillTx/>
              <a:latin typeface="等线" panose="02010600030101010101" pitchFamily="2" charset="-122"/>
              <a:ea typeface="宋体" pitchFamily="2" charset="-122"/>
              <a:cs typeface="+mn-cs"/>
            </a:endParaRPr>
          </a:p>
        </p:txBody>
      </p:sp>
      <p:sp>
        <p:nvSpPr>
          <p:cNvPr id="13" name="日期占位符 1"/>
          <p:cNvSpPr>
            <a:spLocks noGrp="1"/>
          </p:cNvSpPr>
          <p:nvPr>
            <p:ph type="dt" sz="half" idx="2"/>
          </p:nvPr>
        </p:nvSpPr>
        <p:spPr>
          <a:xfrm>
            <a:off x="628650" y="4771436"/>
            <a:ext cx="2057400" cy="273016"/>
          </a:xfrm>
          <a:prstGeom prst="rect">
            <a:avLst/>
          </a:prstGeom>
        </p:spPr>
        <p:txBody>
          <a:bodyPr vert="horz" wrap="square" lIns="91440" tIns="45720" rIns="91440" bIns="45720" numCol="1" anchor="ctr" anchorCtr="0" compatLnSpc="1"/>
          <a:lstStyle/>
          <a:p>
            <a:pPr eaLnBrk="1" fontAlgn="base" hangingPunct="1"/>
            <a:fld id="{BB962C8B-B14F-4D97-AF65-F5344CB8AC3E}" type="datetimeFigureOut">
              <a:rPr lang="zh-CN" altLang="en-US" sz="900" noProof="1" dirty="0">
                <a:solidFill>
                  <a:srgbClr val="898989"/>
                </a:solidFill>
                <a:latin typeface="等线" panose="02010600030101010101" pitchFamily="2" charset="-122"/>
                <a:ea typeface="等线" panose="02010600030101010101" pitchFamily="2" charset="-122"/>
                <a:cs typeface="+mn-ea"/>
              </a:rPr>
            </a:fld>
            <a:endParaRPr lang="zh-CN" altLang="en-US" sz="900" noProof="1">
              <a:solidFill>
                <a:srgbClr val="898989"/>
              </a:solidFill>
              <a:latin typeface="等线" panose="02010600030101010101" pitchFamily="2" charset="-122"/>
              <a:ea typeface="等线" panose="02010600030101010101" pitchFamily="2" charset="-122"/>
              <a:cs typeface="+mn-ea"/>
            </a:endParaRPr>
          </a:p>
        </p:txBody>
      </p:sp>
      <p:sp>
        <p:nvSpPr>
          <p:cNvPr id="14" name="页脚占位符 2"/>
          <p:cNvSpPr>
            <a:spLocks noGrp="1"/>
          </p:cNvSpPr>
          <p:nvPr>
            <p:ph type="ftr" sz="quarter" idx="3"/>
          </p:nvPr>
        </p:nvSpPr>
        <p:spPr>
          <a:xfrm>
            <a:off x="3028950" y="4771436"/>
            <a:ext cx="3086100" cy="273016"/>
          </a:xfrm>
          <a:prstGeom prst="rect">
            <a:avLst/>
          </a:prstGeom>
        </p:spPr>
        <p:txBody>
          <a:bodyPr vert="horz" wrap="square" lIns="91440" tIns="45720" rIns="91440" bIns="45720" numCol="1" anchor="ctr" anchorCtr="0" compatLnSpc="1"/>
          <a:lstStyle/>
          <a:p>
            <a:pPr algn="ctr" eaLnBrk="1" fontAlgn="base" hangingPunct="1"/>
            <a:endParaRPr lang="zh-CN" altLang="en-US" sz="900" noProof="1">
              <a:solidFill>
                <a:srgbClr val="898989"/>
              </a:solidFill>
              <a:latin typeface="等线" panose="02010600030101010101" pitchFamily="2" charset="-122"/>
              <a:ea typeface="等线" panose="02010600030101010101" pitchFamily="2" charset="-122"/>
            </a:endParaRPr>
          </a:p>
        </p:txBody>
      </p:sp>
      <p:sp>
        <p:nvSpPr>
          <p:cNvPr id="15" name="灯片编号占位符 3"/>
          <p:cNvSpPr>
            <a:spLocks noGrp="1"/>
          </p:cNvSpPr>
          <p:nvPr>
            <p:ph type="sldNum" sz="quarter" idx="4"/>
          </p:nvPr>
        </p:nvSpPr>
        <p:spPr>
          <a:xfrm>
            <a:off x="6457950" y="4771436"/>
            <a:ext cx="2057400" cy="273016"/>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z="900" noProof="1" dirty="0">
                <a:solidFill>
                  <a:srgbClr val="898989"/>
                </a:solidFill>
                <a:latin typeface="等线" panose="02010600030101010101" pitchFamily="2" charset="-122"/>
                <a:ea typeface="等线" panose="02010600030101010101" pitchFamily="2" charset="-122"/>
                <a:cs typeface="+mn-ea"/>
              </a:rPr>
            </a:fld>
            <a:endParaRPr lang="en-US" altLang="zh-CN" sz="900" noProof="1">
              <a:solidFill>
                <a:srgbClr val="898989"/>
              </a:solidFill>
              <a:latin typeface="等线" panose="02010600030101010101" pitchFamily="2" charset="-122"/>
              <a:ea typeface="等线" panose="02010600030101010101" pitchFamily="2"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176"/>
            <a:ext cx="2949178" cy="1201113"/>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741164"/>
            <a:ext cx="4629150" cy="365815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1544289"/>
            <a:ext cx="2949178" cy="28609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2565" indent="0">
              <a:buNone/>
              <a:defRPr sz="750"/>
            </a:lvl9pPr>
          </a:lstStyle>
          <a:p>
            <a:pPr lvl="0" fontAlgn="base"/>
            <a:r>
              <a:rPr lang="zh-CN" altLang="en-US" strike="noStrike" noProof="1"/>
              <a:t>单击此处编辑母版文本样式</a:t>
            </a:r>
            <a:endParaRPr lang="zh-CN" altLang="en-US" strike="noStrike" noProof="1"/>
          </a:p>
        </p:txBody>
      </p:sp>
      <p:sp>
        <p:nvSpPr>
          <p:cNvPr id="8" name="日期占位符 4"/>
          <p:cNvSpPr>
            <a:spLocks noGrp="1"/>
          </p:cNvSpPr>
          <p:nvPr>
            <p:ph type="dt" sz="half" idx="12"/>
          </p:nvPr>
        </p:nvSpPr>
        <p:spPr>
          <a:xfrm>
            <a:off x="628650" y="4771436"/>
            <a:ext cx="2057400" cy="273016"/>
          </a:xfrm>
          <a:prstGeom prst="rect">
            <a:avLst/>
          </a:prstGeom>
        </p:spPr>
        <p:txBody>
          <a:bodyPr vert="horz" wrap="square" lIns="91440" tIns="45720" rIns="91440" bIns="45720" numCol="1" anchor="ctr" anchorCtr="0" compatLnSpc="1"/>
          <a:lstStyle>
            <a:lvl1pPr>
              <a:defRPr>
                <a:latin typeface="等线 Light" panose="02010600030101010101" pitchFamily="2" charset="-122"/>
                <a:ea typeface="等线 Light" panose="02010600030101010101" pitchFamily="2" charset="-122"/>
              </a:defRPr>
            </a:lvl1pPr>
          </a:lstStyle>
          <a:p>
            <a:pPr marL="0" marR="0" indent="0" algn="l" defTabSz="914400" rtl="0" eaLnBrk="1" fontAlgn="base" latinLnBrk="0" hangingPunct="1">
              <a:lnSpc>
                <a:spcPct val="100000"/>
              </a:lnSpc>
              <a:spcBef>
                <a:spcPct val="0"/>
              </a:spcBef>
              <a:spcAft>
                <a:spcPct val="0"/>
              </a:spcAft>
              <a:buClrTx/>
              <a:buSzTx/>
              <a:buFont typeface="Arial" pitchFamily="34" charset="0"/>
              <a:buNone/>
              <a:defRPr/>
            </a:pPr>
            <a:fld id="{9236D245-E2DC-4192-BA8C-A9D8435A3D4B}" type="datetimeFigureOut">
              <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rPr>
            </a:fld>
            <a:endPar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endParaRPr>
          </a:p>
        </p:txBody>
      </p:sp>
      <p:sp>
        <p:nvSpPr>
          <p:cNvPr id="9" name="页脚占位符 5"/>
          <p:cNvSpPr>
            <a:spLocks noGrp="1"/>
          </p:cNvSpPr>
          <p:nvPr>
            <p:ph type="ftr" sz="quarter" idx="3"/>
          </p:nvPr>
        </p:nvSpPr>
        <p:spPr>
          <a:xfrm>
            <a:off x="3028950" y="4771436"/>
            <a:ext cx="3086100" cy="273016"/>
          </a:xfrm>
          <a:prstGeom prst="rect">
            <a:avLst/>
          </a:prstGeom>
        </p:spPr>
        <p:txBody>
          <a:bodyPr vert="horz" wrap="square" lIns="91440" tIns="45720" rIns="91440" bIns="45720" numCol="1" anchor="ctr" anchorCtr="0" compatLnSpc="1"/>
          <a:lstStyle>
            <a:lvl1pPr>
              <a:defRPr>
                <a:latin typeface="等线 Light" panose="02010600030101010101" pitchFamily="2" charset="-122"/>
                <a:ea typeface="等线 Light" panose="02010600030101010101" pitchFamily="2" charset="-122"/>
              </a:defRPr>
            </a:lvl1pPr>
          </a:lstStyle>
          <a:p>
            <a:pPr marL="0" marR="0" indent="0" algn="ctr" defTabSz="914400" rtl="0" eaLnBrk="1" fontAlgn="base" latinLnBrk="0" hangingPunct="1">
              <a:lnSpc>
                <a:spcPct val="100000"/>
              </a:lnSpc>
              <a:spcBef>
                <a:spcPct val="0"/>
              </a:spcBef>
              <a:spcAft>
                <a:spcPct val="0"/>
              </a:spcAft>
              <a:buClrTx/>
              <a:buSzTx/>
              <a:buFont typeface="Arial" pitchFamily="34" charset="0"/>
              <a:buNone/>
              <a:defRPr/>
            </a:pPr>
            <a:endPar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endParaRPr>
          </a:p>
        </p:txBody>
      </p:sp>
      <p:sp>
        <p:nvSpPr>
          <p:cNvPr id="10" name="灯片编号占位符 6"/>
          <p:cNvSpPr>
            <a:spLocks noGrp="1"/>
          </p:cNvSpPr>
          <p:nvPr>
            <p:ph type="sldNum" sz="quarter" idx="4"/>
          </p:nvPr>
        </p:nvSpPr>
        <p:spPr>
          <a:xfrm>
            <a:off x="6457950" y="4771436"/>
            <a:ext cx="2057400" cy="273016"/>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en-US" altLang="zh-CN" sz="900" noProof="1">
                <a:solidFill>
                  <a:srgbClr val="898989"/>
                </a:solidFill>
                <a:latin typeface="等线" panose="02010600030101010101" pitchFamily="2" charset="-122"/>
                <a:ea typeface="等线" panose="02010600030101010101" pitchFamily="2" charset="-122"/>
                <a:cs typeface="+mn-ea"/>
              </a:rPr>
            </a:fld>
            <a:endParaRPr lang="en-US" altLang="zh-CN" sz="900" noProof="1">
              <a:solidFill>
                <a:srgbClr val="898989"/>
              </a:solidFill>
              <a:latin typeface="等线" panose="02010600030101010101" pitchFamily="2" charset="-122"/>
              <a:ea typeface="等线" panose="02010600030101010101" pitchFamily="2" charset="-122"/>
            </a:endParaRPr>
          </a:p>
        </p:txBody>
      </p:sp>
    </p:spTree>
  </p:cSld>
  <p:clrMapOvr>
    <a:masterClrMapping/>
  </p:clrMapOvr>
  <p:transition spd="slow">
    <p:cover dir="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176"/>
            <a:ext cx="2949178" cy="1201113"/>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741164"/>
            <a:ext cx="4629150" cy="3658153"/>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2565"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itchFamily="34" charset="0"/>
              <a:buNone/>
              <a:defRPr/>
            </a:pPr>
            <a:endParaRPr kumimoji="0" lang="zh-CN" altLang="en-US" sz="2400" b="0" i="0" u="none" strike="noStrike" kern="1200" cap="none" spc="0" normalizeH="0" baseline="0" noProof="0">
              <a:ln>
                <a:noFill/>
              </a:ln>
              <a:solidFill>
                <a:schemeClr val="tx1"/>
              </a:solidFill>
              <a:effectLst/>
              <a:uLnTx/>
              <a:uFillTx/>
              <a:latin typeface="等线 Light" panose="02010600030101010101" pitchFamily="2" charset="-122"/>
              <a:ea typeface="等线 Light" panose="02010600030101010101" pitchFamily="2" charset="-122"/>
              <a:cs typeface="+mn-cs"/>
            </a:endParaRPr>
          </a:p>
        </p:txBody>
      </p:sp>
      <p:sp>
        <p:nvSpPr>
          <p:cNvPr id="4" name="文本占位符 3"/>
          <p:cNvSpPr>
            <a:spLocks noGrp="1"/>
          </p:cNvSpPr>
          <p:nvPr>
            <p:ph type="body" sz="half" idx="2"/>
          </p:nvPr>
        </p:nvSpPr>
        <p:spPr>
          <a:xfrm>
            <a:off x="629841" y="1544289"/>
            <a:ext cx="2949178" cy="28609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2565" indent="0">
              <a:buNone/>
              <a:defRPr sz="750"/>
            </a:lvl9pPr>
          </a:lstStyle>
          <a:p>
            <a:pPr lvl="0" fontAlgn="base"/>
            <a:r>
              <a:rPr lang="zh-CN" altLang="en-US" strike="noStrike" noProof="1"/>
              <a:t>单击此处编辑母版文本样式</a:t>
            </a:r>
            <a:endParaRPr lang="zh-CN" altLang="en-US" strike="noStrike" noProof="1"/>
          </a:p>
        </p:txBody>
      </p:sp>
      <p:sp>
        <p:nvSpPr>
          <p:cNvPr id="8" name="日期占位符 4"/>
          <p:cNvSpPr>
            <a:spLocks noGrp="1"/>
          </p:cNvSpPr>
          <p:nvPr>
            <p:ph type="dt" sz="half" idx="12"/>
          </p:nvPr>
        </p:nvSpPr>
        <p:spPr>
          <a:xfrm>
            <a:off x="628650" y="4771436"/>
            <a:ext cx="2057400" cy="273016"/>
          </a:xfrm>
          <a:prstGeom prst="rect">
            <a:avLst/>
          </a:prstGeom>
        </p:spPr>
        <p:txBody>
          <a:bodyPr vert="horz" wrap="square" lIns="91440" tIns="45720" rIns="91440" bIns="45720" numCol="1" anchor="ctr" anchorCtr="0" compatLnSpc="1"/>
          <a:lstStyle>
            <a:lvl1pPr>
              <a:defRPr>
                <a:latin typeface="等线 Light" panose="02010600030101010101" pitchFamily="2" charset="-122"/>
                <a:ea typeface="等线 Light" panose="02010600030101010101" pitchFamily="2" charset="-122"/>
              </a:defRPr>
            </a:lvl1pPr>
          </a:lstStyle>
          <a:p>
            <a:pPr marL="0" marR="0" indent="0" algn="l" defTabSz="914400" rtl="0" eaLnBrk="1" fontAlgn="base" latinLnBrk="0" hangingPunct="1">
              <a:lnSpc>
                <a:spcPct val="100000"/>
              </a:lnSpc>
              <a:spcBef>
                <a:spcPct val="0"/>
              </a:spcBef>
              <a:spcAft>
                <a:spcPct val="0"/>
              </a:spcAft>
              <a:buClrTx/>
              <a:buSzTx/>
              <a:buFont typeface="Arial" pitchFamily="34" charset="0"/>
              <a:buNone/>
              <a:defRPr/>
            </a:pPr>
            <a:fld id="{EEC3E7FB-B26A-4200-8999-C9B5D57277B9}" type="datetimeFigureOut">
              <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rPr>
            </a:fld>
            <a:endPar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endParaRPr>
          </a:p>
        </p:txBody>
      </p:sp>
      <p:sp>
        <p:nvSpPr>
          <p:cNvPr id="9" name="页脚占位符 5"/>
          <p:cNvSpPr>
            <a:spLocks noGrp="1"/>
          </p:cNvSpPr>
          <p:nvPr>
            <p:ph type="ftr" sz="quarter" idx="3"/>
          </p:nvPr>
        </p:nvSpPr>
        <p:spPr>
          <a:xfrm>
            <a:off x="3028950" y="4771436"/>
            <a:ext cx="3086100" cy="273016"/>
          </a:xfrm>
          <a:prstGeom prst="rect">
            <a:avLst/>
          </a:prstGeom>
        </p:spPr>
        <p:txBody>
          <a:bodyPr vert="horz" wrap="square" lIns="91440" tIns="45720" rIns="91440" bIns="45720" numCol="1" anchor="ctr" anchorCtr="0" compatLnSpc="1"/>
          <a:lstStyle>
            <a:lvl1pPr>
              <a:defRPr>
                <a:solidFill>
                  <a:schemeClr val="tx1"/>
                </a:solidFill>
                <a:latin typeface="等线 Light" panose="02010600030101010101" pitchFamily="2" charset="-122"/>
                <a:ea typeface="等线 Light" panose="02010600030101010101" pitchFamily="2" charset="-122"/>
              </a:defRPr>
            </a:lvl1pPr>
          </a:lstStyle>
          <a:p>
            <a:pPr marL="0" marR="0" indent="0" algn="ctr" defTabSz="914400" rtl="0" eaLnBrk="1" fontAlgn="base" latinLnBrk="0" hangingPunct="1">
              <a:lnSpc>
                <a:spcPct val="100000"/>
              </a:lnSpc>
              <a:spcBef>
                <a:spcPct val="0"/>
              </a:spcBef>
              <a:spcAft>
                <a:spcPct val="0"/>
              </a:spcAft>
              <a:buClrTx/>
              <a:buSzTx/>
              <a:buFont typeface="Arial" pitchFamily="34" charset="0"/>
              <a:buNone/>
              <a:defRPr/>
            </a:pPr>
            <a:endParaRPr kumimoji="0" lang="en-US" altLang="en-US" sz="900" b="0" i="0" kern="1200" cap="none" spc="0" normalizeH="0" baseline="0" noProof="0">
              <a:latin typeface="等线 Light" panose="02010600030101010101" pitchFamily="2" charset="-122"/>
              <a:ea typeface="等线 Light" panose="02010600030101010101" pitchFamily="2" charset="-122"/>
              <a:cs typeface="+mn-cs"/>
            </a:endParaRPr>
          </a:p>
        </p:txBody>
      </p:sp>
      <p:sp>
        <p:nvSpPr>
          <p:cNvPr id="10" name="灯片编号占位符 6"/>
          <p:cNvSpPr>
            <a:spLocks noGrp="1"/>
          </p:cNvSpPr>
          <p:nvPr>
            <p:ph type="sldNum" sz="quarter" idx="4"/>
          </p:nvPr>
        </p:nvSpPr>
        <p:spPr>
          <a:xfrm>
            <a:off x="6457950" y="4771436"/>
            <a:ext cx="2057400" cy="273016"/>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en-US" altLang="zh-CN" sz="900" noProof="1">
                <a:solidFill>
                  <a:srgbClr val="898989"/>
                </a:solidFill>
                <a:latin typeface="等线" panose="02010600030101010101" pitchFamily="2" charset="-122"/>
                <a:ea typeface="等线" panose="02010600030101010101" pitchFamily="2" charset="-122"/>
                <a:cs typeface="+mn-ea"/>
              </a:rPr>
            </a:fld>
            <a:endParaRPr lang="en-US" altLang="zh-CN" sz="900" noProof="1">
              <a:solidFill>
                <a:srgbClr val="898989"/>
              </a:solidFill>
              <a:latin typeface="等线" panose="02010600030101010101" pitchFamily="2" charset="-122"/>
              <a:ea typeface="等线" panose="02010600030101010101" pitchFamily="2" charset="-122"/>
            </a:endParaRPr>
          </a:p>
        </p:txBody>
      </p:sp>
    </p:spTree>
  </p:cSld>
  <p:clrMapOvr>
    <a:masterClrMapping/>
  </p:clrMapOvr>
  <p:transition spd="slow">
    <p:cover dir="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8" name="日期占位符 3"/>
          <p:cNvSpPr>
            <a:spLocks noGrp="1"/>
          </p:cNvSpPr>
          <p:nvPr>
            <p:ph type="dt" sz="half" idx="2"/>
          </p:nvPr>
        </p:nvSpPr>
        <p:spPr>
          <a:xfrm>
            <a:off x="628650" y="4771436"/>
            <a:ext cx="2057400" cy="273016"/>
          </a:xfrm>
          <a:prstGeom prst="rect">
            <a:avLst/>
          </a:prstGeom>
        </p:spPr>
        <p:txBody>
          <a:bodyPr vert="horz" wrap="square" lIns="91440" tIns="45720" rIns="91440" bIns="45720" numCol="1" anchor="ctr" anchorCtr="0" compatLnSpc="1"/>
          <a:lstStyle>
            <a:lvl1pPr>
              <a:defRPr>
                <a:latin typeface="等线 Light" panose="02010600030101010101" pitchFamily="2" charset="-122"/>
                <a:ea typeface="等线 Light" panose="02010600030101010101" pitchFamily="2" charset="-122"/>
              </a:defRPr>
            </a:lvl1pPr>
          </a:lstStyle>
          <a:p>
            <a:pPr marL="0" marR="0" indent="0" algn="l" defTabSz="914400" rtl="0" eaLnBrk="1" fontAlgn="base" latinLnBrk="0" hangingPunct="1">
              <a:lnSpc>
                <a:spcPct val="100000"/>
              </a:lnSpc>
              <a:spcBef>
                <a:spcPct val="0"/>
              </a:spcBef>
              <a:spcAft>
                <a:spcPct val="0"/>
              </a:spcAft>
              <a:buClrTx/>
              <a:buSzTx/>
              <a:buFont typeface="Arial" pitchFamily="34" charset="0"/>
              <a:buNone/>
              <a:defRPr/>
            </a:pPr>
            <a:fld id="{AB3BAFF3-989D-4275-8484-4EEC50E2F139}" type="datetimeFigureOut">
              <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rPr>
            </a:fld>
            <a:endPar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endParaRPr>
          </a:p>
        </p:txBody>
      </p:sp>
      <p:sp>
        <p:nvSpPr>
          <p:cNvPr id="9" name="页脚占位符 4"/>
          <p:cNvSpPr>
            <a:spLocks noGrp="1"/>
          </p:cNvSpPr>
          <p:nvPr>
            <p:ph type="ftr" sz="quarter" idx="3"/>
          </p:nvPr>
        </p:nvSpPr>
        <p:spPr>
          <a:xfrm>
            <a:off x="3028950" y="4771436"/>
            <a:ext cx="3086100" cy="273016"/>
          </a:xfrm>
          <a:prstGeom prst="rect">
            <a:avLst/>
          </a:prstGeom>
        </p:spPr>
        <p:txBody>
          <a:bodyPr vert="horz" wrap="square" lIns="91440" tIns="45720" rIns="91440" bIns="45720" numCol="1" anchor="ctr" anchorCtr="0" compatLnSpc="1"/>
          <a:lstStyle>
            <a:lvl1pPr>
              <a:defRPr>
                <a:latin typeface="等线 Light" panose="02010600030101010101" pitchFamily="2" charset="-122"/>
                <a:ea typeface="等线 Light" panose="02010600030101010101" pitchFamily="2" charset="-122"/>
              </a:defRPr>
            </a:lvl1pPr>
          </a:lstStyle>
          <a:p>
            <a:pPr marL="0" marR="0" indent="0" algn="ctr" defTabSz="914400" rtl="0" eaLnBrk="1" fontAlgn="base" latinLnBrk="0" hangingPunct="1">
              <a:lnSpc>
                <a:spcPct val="100000"/>
              </a:lnSpc>
              <a:spcBef>
                <a:spcPct val="0"/>
              </a:spcBef>
              <a:spcAft>
                <a:spcPct val="0"/>
              </a:spcAft>
              <a:buClrTx/>
              <a:buSzTx/>
              <a:buFont typeface="Arial" pitchFamily="34" charset="0"/>
              <a:buNone/>
              <a:defRPr/>
            </a:pPr>
            <a:endParaRPr kumimoji="0" lang="en-US" altLang="en-US" sz="900" b="0" i="0" kern="1200" cap="none" spc="0" normalizeH="0" baseline="0" noProof="0">
              <a:solidFill>
                <a:srgbClr val="898989"/>
              </a:solidFill>
              <a:latin typeface="等线 Light" panose="02010600030101010101" pitchFamily="2" charset="-122"/>
              <a:ea typeface="等线 Light" panose="02010600030101010101" pitchFamily="2" charset="-122"/>
              <a:cs typeface="+mn-cs"/>
            </a:endParaRPr>
          </a:p>
        </p:txBody>
      </p:sp>
      <p:sp>
        <p:nvSpPr>
          <p:cNvPr id="10" name="灯片编号占位符 5"/>
          <p:cNvSpPr>
            <a:spLocks noGrp="1"/>
          </p:cNvSpPr>
          <p:nvPr>
            <p:ph type="sldNum" sz="quarter" idx="4"/>
          </p:nvPr>
        </p:nvSpPr>
        <p:spPr>
          <a:xfrm>
            <a:off x="6457950" y="4771436"/>
            <a:ext cx="2057400" cy="273016"/>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en-US" altLang="zh-CN" sz="900" noProof="1">
                <a:solidFill>
                  <a:srgbClr val="898989"/>
                </a:solidFill>
                <a:latin typeface="等线" panose="02010600030101010101" pitchFamily="2" charset="-122"/>
                <a:ea typeface="等线" panose="02010600030101010101" pitchFamily="2" charset="-122"/>
                <a:cs typeface="+mn-ea"/>
              </a:rPr>
            </a:fld>
            <a:endParaRPr lang="en-US" altLang="zh-CN" sz="900" noProof="1">
              <a:solidFill>
                <a:srgbClr val="898989"/>
              </a:solidFill>
              <a:latin typeface="等线" panose="02010600030101010101" pitchFamily="2" charset="-122"/>
              <a:ea typeface="等线" panose="02010600030101010101" pitchFamily="2" charset="-122"/>
            </a:endParaRPr>
          </a:p>
        </p:txBody>
      </p:sp>
    </p:spTree>
  </p:cSld>
  <p:clrMapOvr>
    <a:masterClrMapping/>
  </p:clrMapOvr>
  <p:transition spd="slow">
    <p:cover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063"/>
            <a:ext cx="1971675" cy="4362377"/>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274063"/>
            <a:ext cx="5800725" cy="4362377"/>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fld id="{BB962C8B-B14F-4D97-AF65-F5344CB8AC3E}" type="datetimeFigureOut">
              <a:rPr lang="zh-CN" altLang="en-US" sz="900" strike="noStrike" noProof="1" dirty="0">
                <a:solidFill>
                  <a:srgbClr val="898989"/>
                </a:solidFill>
                <a:latin typeface="等线" panose="02010600030101010101" pitchFamily="2" charset="-122"/>
                <a:ea typeface="等线" panose="02010600030101010101" pitchFamily="2" charset="-122"/>
                <a:cs typeface="+mn-ea"/>
              </a:rPr>
            </a:fld>
            <a:endParaRPr lang="zh-CN" altLang="en-US" sz="900" strike="noStrike" noProof="1">
              <a:solidFill>
                <a:srgbClr val="898989"/>
              </a:solidFill>
              <a:latin typeface="等线" panose="02010600030101010101" pitchFamily="2" charset="-122"/>
              <a:ea typeface="等线" panose="02010600030101010101" pitchFamily="2" charset="-122"/>
              <a:cs typeface="+mn-ea"/>
            </a:endParaRPr>
          </a:p>
        </p:txBody>
      </p:sp>
      <p:sp>
        <p:nvSpPr>
          <p:cNvPr id="5" name="页脚占位符 4"/>
          <p:cNvSpPr>
            <a:spLocks noGrp="1"/>
          </p:cNvSpPr>
          <p:nvPr>
            <p:ph type="ftr" sz="quarter" idx="11"/>
          </p:nvPr>
        </p:nvSpPr>
        <p:spPr/>
        <p:txBody>
          <a:bodyPr/>
          <a:lstStyle/>
          <a:p>
            <a:pPr lvl="0" algn="ctr" eaLnBrk="1" fontAlgn="base" hangingPunct="1"/>
            <a:endParaRPr lang="zh-CN" altLang="en-US" sz="900" strike="noStrike" noProof="1">
              <a:solidFill>
                <a:srgbClr val="898989"/>
              </a:solidFill>
              <a:latin typeface="等线" panose="02010600030101010101" pitchFamily="2" charset="-122"/>
              <a:ea typeface="等线" panose="02010600030101010101" pitchFamily="2" charset="-122"/>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900" strike="noStrike" noProof="1" dirty="0">
                <a:solidFill>
                  <a:srgbClr val="898989"/>
                </a:solidFill>
                <a:latin typeface="等线" panose="02010600030101010101" pitchFamily="2" charset="-122"/>
                <a:ea typeface="等线" panose="02010600030101010101" pitchFamily="2" charset="-122"/>
                <a:cs typeface="+mn-ea"/>
              </a:rPr>
            </a:fld>
            <a:endParaRPr lang="en-US" altLang="zh-CN" sz="900" strike="noStrike" noProof="1">
              <a:solidFill>
                <a:srgbClr val="898989"/>
              </a:solidFill>
              <a:latin typeface="等线" panose="02010600030101010101" pitchFamily="2" charset="-122"/>
              <a:ea typeface="等线" panose="02010600030101010101" pitchFamily="2" charset="-122"/>
            </a:endParaRPr>
          </a:p>
        </p:txBody>
      </p:sp>
    </p:spTree>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28650" y="1370486"/>
            <a:ext cx="3886200" cy="3266526"/>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29150" y="1370486"/>
            <a:ext cx="3886200" cy="3266526"/>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lstStyle>
            <a:lvl1pPr>
              <a:defRPr/>
            </a:lvl1pPr>
          </a:lstStyle>
          <a:p>
            <a:pPr>
              <a:defRPr/>
            </a:pPr>
            <a:fld id="{3FF67E2E-8C34-41CB-AE52-0446B6F279C5}" type="datetimeFigureOut">
              <a:rPr lang="en-US" altLang="en-US"/>
            </a:fld>
            <a:endParaRPr lang="en-US" altLang="en-US"/>
          </a:p>
        </p:txBody>
      </p:sp>
      <p:sp>
        <p:nvSpPr>
          <p:cNvPr id="6" name="页脚占位符 5"/>
          <p:cNvSpPr>
            <a:spLocks noGrp="1"/>
          </p:cNvSpPr>
          <p:nvPr>
            <p:ph type="ftr" sz="quarter" idx="11"/>
          </p:nvPr>
        </p:nvSpPr>
        <p:spPr/>
        <p:txBody>
          <a:bodyPr/>
          <a:lstStyle>
            <a:lvl1pPr>
              <a:defRPr/>
            </a:lvl1pPr>
          </a:lstStyle>
          <a:p>
            <a:pPr>
              <a:defRPr/>
            </a:pPr>
            <a:endParaRPr lang="en-US" altLang="en-US"/>
          </a:p>
        </p:txBody>
      </p:sp>
      <p:sp>
        <p:nvSpPr>
          <p:cNvPr id="7" name="灯片编号占位符 6"/>
          <p:cNvSpPr>
            <a:spLocks noGrp="1"/>
          </p:cNvSpPr>
          <p:nvPr>
            <p:ph type="sldNum" sz="quarter" idx="12"/>
          </p:nvPr>
        </p:nvSpPr>
        <p:spPr/>
        <p:txBody>
          <a:bodyPr/>
          <a:lstStyle>
            <a:lvl1pPr>
              <a:defRPr/>
            </a:lvl1pPr>
          </a:lstStyle>
          <a:p>
            <a:pPr>
              <a:defRPr/>
            </a:pPr>
            <a:fld id="{BD0E3FD1-E258-4A7C-839A-FE5A70BD2E28}" type="slidenum">
              <a:rPr lang="en-US" altLang="zh-CN"/>
            </a:fld>
            <a:endParaRPr lang="en-US" altLang="zh-CN"/>
          </a:p>
        </p:txBody>
      </p:sp>
    </p:spTree>
  </p:cSld>
  <p:clrMapOvr>
    <a:masterClrMapping/>
  </p:clrMapOvr>
  <p:transition spd="slow">
    <p:cover dir="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内容与标题">
    <p:bg>
      <p:bgPr>
        <a:solidFill>
          <a:schemeClr val="bg1"/>
        </a:solidFill>
        <a:effectLst/>
      </p:bgPr>
    </p:bg>
    <p:spTree>
      <p:nvGrpSpPr>
        <p:cNvPr id="1" name=""/>
        <p:cNvGrpSpPr/>
        <p:nvPr/>
      </p:nvGrpSpPr>
      <p:grpSpPr>
        <a:xfrm>
          <a:off x="0" y="0"/>
          <a:ext cx="0" cy="0"/>
          <a:chOff x="0" y="0"/>
          <a:chExt cx="0" cy="0"/>
        </a:xfrm>
      </p:grpSpPr>
      <p:sp>
        <p:nvSpPr>
          <p:cNvPr id="8" name="日期占位符 1"/>
          <p:cNvSpPr>
            <a:spLocks noGrp="1"/>
          </p:cNvSpPr>
          <p:nvPr>
            <p:ph type="dt" sz="half" idx="2"/>
          </p:nvPr>
        </p:nvSpPr>
        <p:spPr>
          <a:xfrm>
            <a:off x="628650" y="4771436"/>
            <a:ext cx="2057400" cy="273016"/>
          </a:xfrm>
          <a:prstGeom prst="rect">
            <a:avLst/>
          </a:prstGeom>
        </p:spPr>
        <p:txBody>
          <a:bodyPr vert="horz" wrap="square" lIns="91440" tIns="45720" rIns="91440" bIns="45720" numCol="1" anchor="ctr" anchorCtr="0" compatLnSpc="1"/>
          <a:lstStyle/>
          <a:p>
            <a:pPr eaLnBrk="1" fontAlgn="base" hangingPunct="1"/>
            <a:fld id="{BB962C8B-B14F-4D97-AF65-F5344CB8AC3E}" type="datetimeFigureOut">
              <a:rPr lang="zh-CN" altLang="en-US" sz="900" noProof="1" dirty="0">
                <a:solidFill>
                  <a:srgbClr val="898989"/>
                </a:solidFill>
                <a:latin typeface="等线" panose="02010600030101010101" pitchFamily="2" charset="-122"/>
                <a:ea typeface="等线" panose="02010600030101010101" pitchFamily="2" charset="-122"/>
                <a:cs typeface="+mn-ea"/>
              </a:rPr>
            </a:fld>
            <a:endParaRPr lang="zh-CN" altLang="en-US" sz="900" noProof="1">
              <a:solidFill>
                <a:srgbClr val="898989"/>
              </a:solidFill>
              <a:latin typeface="等线" panose="02010600030101010101" pitchFamily="2" charset="-122"/>
              <a:ea typeface="等线" panose="02010600030101010101" pitchFamily="2" charset="-122"/>
              <a:cs typeface="+mn-ea"/>
            </a:endParaRPr>
          </a:p>
        </p:txBody>
      </p:sp>
      <p:sp>
        <p:nvSpPr>
          <p:cNvPr id="9" name="页脚占位符 2"/>
          <p:cNvSpPr>
            <a:spLocks noGrp="1"/>
          </p:cNvSpPr>
          <p:nvPr>
            <p:ph type="ftr" sz="quarter" idx="3"/>
          </p:nvPr>
        </p:nvSpPr>
        <p:spPr>
          <a:xfrm>
            <a:off x="3028950" y="4771436"/>
            <a:ext cx="3086100" cy="273016"/>
          </a:xfrm>
          <a:prstGeom prst="rect">
            <a:avLst/>
          </a:prstGeom>
        </p:spPr>
        <p:txBody>
          <a:bodyPr vert="horz" wrap="square" lIns="91440" tIns="45720" rIns="91440" bIns="45720" numCol="1" anchor="ctr" anchorCtr="0" compatLnSpc="1"/>
          <a:lstStyle/>
          <a:p>
            <a:pPr algn="ctr" eaLnBrk="1" fontAlgn="base" hangingPunct="1"/>
            <a:endParaRPr lang="zh-CN" altLang="en-US" sz="900" noProof="1">
              <a:solidFill>
                <a:srgbClr val="898989"/>
              </a:solidFill>
              <a:latin typeface="等线" panose="02010600030101010101" pitchFamily="2" charset="-122"/>
              <a:ea typeface="等线" panose="02010600030101010101" pitchFamily="2" charset="-122"/>
            </a:endParaRPr>
          </a:p>
        </p:txBody>
      </p:sp>
      <p:sp>
        <p:nvSpPr>
          <p:cNvPr id="10" name="灯片编号占位符 3"/>
          <p:cNvSpPr>
            <a:spLocks noGrp="1"/>
          </p:cNvSpPr>
          <p:nvPr>
            <p:ph type="sldNum" sz="quarter" idx="4"/>
          </p:nvPr>
        </p:nvSpPr>
        <p:spPr>
          <a:xfrm>
            <a:off x="6457950" y="4771436"/>
            <a:ext cx="2057400" cy="273016"/>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z="900" noProof="1" dirty="0">
                <a:solidFill>
                  <a:srgbClr val="898989"/>
                </a:solidFill>
                <a:latin typeface="等线" panose="02010600030101010101" pitchFamily="2" charset="-122"/>
                <a:ea typeface="等线" panose="02010600030101010101" pitchFamily="2" charset="-122"/>
                <a:cs typeface="+mn-ea"/>
              </a:rPr>
            </a:fld>
            <a:endParaRPr lang="en-US" altLang="zh-CN" sz="900" noProof="1">
              <a:solidFill>
                <a:srgbClr val="898989"/>
              </a:solidFill>
              <a:latin typeface="等线" panose="02010600030101010101" pitchFamily="2" charset="-122"/>
              <a:ea typeface="等线" panose="02010600030101010101" pitchFamily="2" charset="-122"/>
            </a:endParaRPr>
          </a:p>
        </p:txBody>
      </p:sp>
    </p:spTree>
  </p:cSld>
  <p:clrMapOvr>
    <a:masterClrMapping/>
  </p:clrMapOvr>
  <p:transition spd="slow">
    <p:cover dir="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内容与标题">
    <p:bg>
      <p:bgPr>
        <a:solidFill>
          <a:schemeClr val="bg1"/>
        </a:solidFill>
        <a:effectLst/>
      </p:bgPr>
    </p:bg>
    <p:spTree>
      <p:nvGrpSpPr>
        <p:cNvPr id="1" name=""/>
        <p:cNvGrpSpPr/>
        <p:nvPr/>
      </p:nvGrpSpPr>
      <p:grpSpPr>
        <a:xfrm>
          <a:off x="0" y="0"/>
          <a:ext cx="0" cy="0"/>
          <a:chOff x="0" y="0"/>
          <a:chExt cx="0" cy="0"/>
        </a:xfrm>
      </p:grpSpPr>
      <p:grpSp>
        <p:nvGrpSpPr>
          <p:cNvPr id="15363" name="组合 9"/>
          <p:cNvGrpSpPr/>
          <p:nvPr userDrawn="1"/>
        </p:nvGrpSpPr>
        <p:grpSpPr>
          <a:xfrm>
            <a:off x="-1482725" y="980954"/>
            <a:ext cx="3182938" cy="3185720"/>
            <a:chOff x="3176814" y="2273198"/>
            <a:chExt cx="2631019" cy="2755020"/>
          </a:xfrm>
        </p:grpSpPr>
        <p:sp>
          <p:nvSpPr>
            <p:cNvPr id="9" name="椭圆 10"/>
            <p:cNvSpPr/>
            <p:nvPr/>
          </p:nvSpPr>
          <p:spPr>
            <a:xfrm>
              <a:off x="3176814" y="2273198"/>
              <a:ext cx="2631019" cy="2755020"/>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114300" dir="18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fontAlgn="base" hangingPunct="1"/>
              <a:endParaRPr lang="zh-CN" altLang="en-US" sz="1300" strike="noStrike" noProof="1">
                <a:solidFill>
                  <a:srgbClr val="FFFFFF"/>
                </a:solidFill>
                <a:latin typeface="等线" panose="02010600030101010101" pitchFamily="2" charset="-122"/>
                <a:ea typeface="等线" panose="02010600030101010101" pitchFamily="2" charset="-122"/>
              </a:endParaRPr>
            </a:p>
          </p:txBody>
        </p:sp>
        <p:sp>
          <p:nvSpPr>
            <p:cNvPr id="10" name="椭圆 11"/>
            <p:cNvSpPr/>
            <p:nvPr/>
          </p:nvSpPr>
          <p:spPr>
            <a:xfrm flipH="1">
              <a:off x="3239801" y="2339088"/>
              <a:ext cx="2505045" cy="2623240"/>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fontAlgn="base" hangingPunct="1"/>
              <a:endParaRPr lang="zh-CN" altLang="en-US" sz="1300" strike="noStrike" noProof="1">
                <a:solidFill>
                  <a:srgbClr val="FFFFFF"/>
                </a:solidFill>
                <a:latin typeface="等线" panose="02010600030101010101" pitchFamily="2" charset="-122"/>
                <a:ea typeface="等线" panose="02010600030101010101" pitchFamily="2" charset="-122"/>
              </a:endParaRPr>
            </a:p>
          </p:txBody>
        </p:sp>
      </p:grpSp>
      <p:sp>
        <p:nvSpPr>
          <p:cNvPr id="11" name="文本框 22"/>
          <p:cNvSpPr txBox="1"/>
          <p:nvPr/>
        </p:nvSpPr>
        <p:spPr>
          <a:xfrm>
            <a:off x="367031" y="1788892"/>
            <a:ext cx="580390" cy="1566545"/>
          </a:xfrm>
          <a:prstGeom prst="rect">
            <a:avLst/>
          </a:prstGeom>
          <a:noFill/>
        </p:spPr>
        <p:txBody>
          <a:bodyPr wrap="none" lIns="90161" tIns="45081" rIns="90161" bIns="45081">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160" b="1" i="0" u="none" strike="noStrike" kern="1200" cap="none" spc="0" normalizeH="0" baseline="0" noProof="0" dirty="0">
                <a:ln>
                  <a:noFill/>
                </a:ln>
                <a:solidFill>
                  <a:srgbClr val="C30D23"/>
                </a:solidFill>
                <a:effectLst/>
                <a:uLnTx/>
                <a:uFillTx/>
                <a:latin typeface="微软雅黑" pitchFamily="34" charset="-122"/>
                <a:ea typeface="微软雅黑" pitchFamily="34" charset="-122"/>
                <a:cs typeface="+mn-cs"/>
              </a:rPr>
              <a:t>目</a:t>
            </a:r>
            <a:endParaRPr kumimoji="0" lang="en-US" altLang="zh-CN" sz="3160" b="1" i="0" u="none" strike="noStrike" kern="1200" cap="none" spc="0" normalizeH="0" baseline="0" noProof="0" dirty="0">
              <a:ln>
                <a:noFill/>
              </a:ln>
              <a:solidFill>
                <a:srgbClr val="C30D23"/>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160" b="1" i="0" u="none" strike="noStrike" kern="1200" cap="none" spc="0" normalizeH="0" baseline="0" noProof="0" dirty="0">
                <a:ln>
                  <a:noFill/>
                </a:ln>
                <a:solidFill>
                  <a:srgbClr val="C30D23"/>
                </a:solidFill>
                <a:effectLst/>
                <a:uLnTx/>
                <a:uFillTx/>
                <a:latin typeface="微软雅黑" pitchFamily="34" charset="-122"/>
                <a:ea typeface="微软雅黑" pitchFamily="34" charset="-122"/>
                <a:cs typeface="+mn-cs"/>
              </a:rPr>
              <a:t>录</a:t>
            </a:r>
            <a:endParaRPr kumimoji="0" lang="en-US" altLang="zh-CN" sz="3160" b="1" i="0" u="none" strike="noStrike" kern="1200" cap="none" spc="0" normalizeH="0" baseline="0" noProof="0" dirty="0">
              <a:ln>
                <a:noFill/>
              </a:ln>
              <a:solidFill>
                <a:srgbClr val="C30D23"/>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160" b="1" i="0" u="none" strike="noStrike" kern="1200" cap="none" spc="0" normalizeH="0" baseline="0" noProof="0" dirty="0">
                <a:ln>
                  <a:noFill/>
                </a:ln>
                <a:solidFill>
                  <a:srgbClr val="C30D23"/>
                </a:solidFill>
                <a:effectLst/>
                <a:uLnTx/>
                <a:uFillTx/>
                <a:latin typeface="微软雅黑" pitchFamily="34" charset="-122"/>
                <a:ea typeface="微软雅黑" pitchFamily="34" charset="-122"/>
                <a:cs typeface="+mn-cs"/>
              </a:rPr>
              <a:t>页</a:t>
            </a:r>
            <a:endParaRPr kumimoji="0" lang="zh-CN" altLang="en-US" sz="3160" b="1" i="0" u="none" strike="noStrike" kern="1200" cap="none" spc="0" normalizeH="0" baseline="0" noProof="0" dirty="0">
              <a:ln>
                <a:noFill/>
              </a:ln>
              <a:solidFill>
                <a:srgbClr val="C30D23"/>
              </a:solidFill>
              <a:effectLst/>
              <a:uLnTx/>
              <a:uFillTx/>
              <a:latin typeface="微软雅黑" pitchFamily="34" charset="-122"/>
              <a:ea typeface="微软雅黑" pitchFamily="34" charset="-122"/>
              <a:cs typeface="+mn-cs"/>
            </a:endParaRPr>
          </a:p>
        </p:txBody>
      </p:sp>
      <p:sp>
        <p:nvSpPr>
          <p:cNvPr id="12" name="日期占位符 1"/>
          <p:cNvSpPr>
            <a:spLocks noGrp="1"/>
          </p:cNvSpPr>
          <p:nvPr>
            <p:ph type="dt" sz="half" idx="2"/>
          </p:nvPr>
        </p:nvSpPr>
        <p:spPr>
          <a:xfrm>
            <a:off x="628650" y="4771436"/>
            <a:ext cx="2057400" cy="273016"/>
          </a:xfrm>
          <a:prstGeom prst="rect">
            <a:avLst/>
          </a:prstGeom>
        </p:spPr>
        <p:txBody>
          <a:bodyPr vert="horz" wrap="square" lIns="91440" tIns="45720" rIns="91440" bIns="45720" numCol="1" anchor="ctr" anchorCtr="0" compatLnSpc="1"/>
          <a:lstStyle/>
          <a:p>
            <a:pPr eaLnBrk="1" fontAlgn="base" hangingPunct="1"/>
            <a:fld id="{BB962C8B-B14F-4D97-AF65-F5344CB8AC3E}" type="datetimeFigureOut">
              <a:rPr lang="zh-CN" altLang="en-US" sz="900" noProof="1" dirty="0">
                <a:solidFill>
                  <a:srgbClr val="898989"/>
                </a:solidFill>
                <a:latin typeface="等线" panose="02010600030101010101" pitchFamily="2" charset="-122"/>
                <a:ea typeface="等线" panose="02010600030101010101" pitchFamily="2" charset="-122"/>
                <a:cs typeface="+mn-ea"/>
              </a:rPr>
            </a:fld>
            <a:endParaRPr lang="zh-CN" altLang="en-US" sz="900" noProof="1">
              <a:solidFill>
                <a:srgbClr val="898989"/>
              </a:solidFill>
              <a:latin typeface="等线" panose="02010600030101010101" pitchFamily="2" charset="-122"/>
              <a:ea typeface="等线" panose="02010600030101010101" pitchFamily="2" charset="-122"/>
              <a:cs typeface="+mn-ea"/>
            </a:endParaRPr>
          </a:p>
        </p:txBody>
      </p:sp>
      <p:sp>
        <p:nvSpPr>
          <p:cNvPr id="13" name="页脚占位符 2"/>
          <p:cNvSpPr>
            <a:spLocks noGrp="1"/>
          </p:cNvSpPr>
          <p:nvPr>
            <p:ph type="ftr" sz="quarter" idx="3"/>
          </p:nvPr>
        </p:nvSpPr>
        <p:spPr>
          <a:xfrm>
            <a:off x="3028950" y="4771436"/>
            <a:ext cx="3086100" cy="273016"/>
          </a:xfrm>
          <a:prstGeom prst="rect">
            <a:avLst/>
          </a:prstGeom>
        </p:spPr>
        <p:txBody>
          <a:bodyPr vert="horz" wrap="square" lIns="91440" tIns="45720" rIns="91440" bIns="45720" numCol="1" anchor="ctr" anchorCtr="0" compatLnSpc="1"/>
          <a:lstStyle/>
          <a:p>
            <a:pPr algn="ctr" eaLnBrk="1" fontAlgn="base" hangingPunct="1"/>
            <a:endParaRPr lang="zh-CN" altLang="en-US" sz="900" noProof="1">
              <a:solidFill>
                <a:srgbClr val="898989"/>
              </a:solidFill>
              <a:latin typeface="等线" panose="02010600030101010101" pitchFamily="2" charset="-122"/>
              <a:ea typeface="等线" panose="02010600030101010101" pitchFamily="2" charset="-122"/>
            </a:endParaRPr>
          </a:p>
        </p:txBody>
      </p:sp>
      <p:sp>
        <p:nvSpPr>
          <p:cNvPr id="14" name="灯片编号占位符 3"/>
          <p:cNvSpPr>
            <a:spLocks noGrp="1"/>
          </p:cNvSpPr>
          <p:nvPr>
            <p:ph type="sldNum" sz="quarter" idx="4"/>
          </p:nvPr>
        </p:nvSpPr>
        <p:spPr>
          <a:xfrm>
            <a:off x="6457950" y="4771436"/>
            <a:ext cx="2057400" cy="273016"/>
          </a:xfrm>
          <a:prstGeom prst="rect">
            <a:avLst/>
          </a:prstGeom>
        </p:spPr>
        <p:txBody>
          <a:bodyPr vert="horz" wrap="square" lIns="91440" tIns="45720" rIns="91440" bIns="45720" numCol="1" anchor="ctr" anchorCtr="0" compatLnSpc="1"/>
          <a:lstStyle/>
          <a:p>
            <a:pPr algn="r" eaLnBrk="1" fontAlgn="base" hangingPunct="1"/>
            <a:fld id="{9A0DB2DC-4C9A-4742-B13C-FB6460FD3503}" type="slidenum">
              <a:rPr lang="zh-CN" altLang="en-US" sz="900" noProof="1" dirty="0">
                <a:solidFill>
                  <a:srgbClr val="898989"/>
                </a:solidFill>
                <a:latin typeface="等线" panose="02010600030101010101" pitchFamily="2" charset="-122"/>
                <a:ea typeface="等线" panose="02010600030101010101" pitchFamily="2" charset="-122"/>
                <a:cs typeface="+mn-ea"/>
              </a:rPr>
            </a:fld>
            <a:endParaRPr lang="en-US" altLang="zh-CN" sz="900" noProof="1">
              <a:solidFill>
                <a:srgbClr val="898989"/>
              </a:solidFill>
              <a:latin typeface="等线" panose="02010600030101010101" pitchFamily="2" charset="-122"/>
              <a:ea typeface="等线" panose="02010600030101010101" pitchFamily="2" charset="-122"/>
            </a:endParaRPr>
          </a:p>
        </p:txBody>
      </p:sp>
    </p:spTree>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274098"/>
            <a:ext cx="7886700" cy="99509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262040"/>
            <a:ext cx="3868340" cy="6185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29842" y="1880546"/>
            <a:ext cx="3868340" cy="27660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29150" y="1262040"/>
            <a:ext cx="3887391" cy="6185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29150" y="1880546"/>
            <a:ext cx="3887391" cy="2766000"/>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lstStyle>
            <a:lvl1pPr>
              <a:defRPr/>
            </a:lvl1pPr>
          </a:lstStyle>
          <a:p>
            <a:pPr>
              <a:defRPr/>
            </a:pPr>
            <a:fld id="{3FA5B9A2-0CE1-4029-8E86-C7BE782C89DE}" type="datetimeFigureOut">
              <a:rPr lang="en-US" altLang="en-US"/>
            </a:fld>
            <a:endParaRPr lang="en-US" altLang="en-US"/>
          </a:p>
        </p:txBody>
      </p:sp>
      <p:sp>
        <p:nvSpPr>
          <p:cNvPr id="8" name="页脚占位符 7"/>
          <p:cNvSpPr>
            <a:spLocks noGrp="1"/>
          </p:cNvSpPr>
          <p:nvPr>
            <p:ph type="ftr" sz="quarter" idx="11"/>
          </p:nvPr>
        </p:nvSpPr>
        <p:spPr/>
        <p:txBody>
          <a:bodyPr/>
          <a:lstStyle>
            <a:lvl1pPr>
              <a:defRPr/>
            </a:lvl1pPr>
          </a:lstStyle>
          <a:p>
            <a:pPr>
              <a:defRPr/>
            </a:pPr>
            <a:endParaRPr lang="en-US" altLang="en-US"/>
          </a:p>
        </p:txBody>
      </p:sp>
      <p:sp>
        <p:nvSpPr>
          <p:cNvPr id="9" name="灯片编号占位符 8"/>
          <p:cNvSpPr>
            <a:spLocks noGrp="1"/>
          </p:cNvSpPr>
          <p:nvPr>
            <p:ph type="sldNum" sz="quarter" idx="12"/>
          </p:nvPr>
        </p:nvSpPr>
        <p:spPr/>
        <p:txBody>
          <a:bodyPr/>
          <a:lstStyle>
            <a:lvl1pPr>
              <a:defRPr/>
            </a:lvl1pPr>
          </a:lstStyle>
          <a:p>
            <a:pPr>
              <a:defRPr/>
            </a:pPr>
            <a:fld id="{D75A5E7D-63D1-47F5-AB9D-222CFD174467}" type="slidenum">
              <a:rPr lang="en-US" altLang="zh-CN"/>
            </a:fld>
            <a:endParaRPr lang="en-US" altLang="zh-CN"/>
          </a:p>
        </p:txBody>
      </p:sp>
    </p:spTree>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grpSp>
        <p:nvGrpSpPr>
          <p:cNvPr id="3" name="组合 2"/>
          <p:cNvGrpSpPr/>
          <p:nvPr userDrawn="1"/>
        </p:nvGrpSpPr>
        <p:grpSpPr bwMode="auto">
          <a:xfrm>
            <a:off x="576263" y="255588"/>
            <a:ext cx="263525" cy="393700"/>
            <a:chOff x="5284519" y="1508166"/>
            <a:chExt cx="213756" cy="427512"/>
          </a:xfrm>
        </p:grpSpPr>
        <p:cxnSp>
          <p:nvCxnSpPr>
            <p:cNvPr id="4" name="直接连接符 3"/>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7" name="直接连接符 6"/>
          <p:cNvCxnSpPr/>
          <p:nvPr/>
        </p:nvCxnSpPr>
        <p:spPr>
          <a:xfrm>
            <a:off x="1081088" y="744538"/>
            <a:ext cx="8064500"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sp>
        <p:nvSpPr>
          <p:cNvPr id="8" name="矩形 28"/>
          <p:cNvSpPr>
            <a:spLocks noChangeArrowheads="1"/>
          </p:cNvSpPr>
          <p:nvPr/>
        </p:nvSpPr>
        <p:spPr bwMode="auto">
          <a:xfrm>
            <a:off x="0" y="5011738"/>
            <a:ext cx="9145588" cy="152400"/>
          </a:xfrm>
          <a:prstGeom prst="rect">
            <a:avLst/>
          </a:prstGeom>
          <a:solidFill>
            <a:srgbClr val="0067B4"/>
          </a:solidFill>
          <a:ln w="9525">
            <a:noFill/>
            <a:miter lim="800000"/>
          </a:ln>
        </p:spPr>
        <p:txBody>
          <a:bodyPr lIns="91432" tIns="45716" rIns="91432" bIns="45716" anchor="ctr"/>
          <a:lstStyle/>
          <a:p>
            <a:pPr>
              <a:buFontTx/>
              <a:buNone/>
              <a:defRPr/>
            </a:pPr>
            <a:endParaRPr lang="zh-CN" altLang="zh-CN">
              <a:ea typeface="宋体" pitchFamily="2" charset="-122"/>
            </a:endParaRPr>
          </a:p>
        </p:txBody>
      </p:sp>
      <p:sp>
        <p:nvSpPr>
          <p:cNvPr id="6" name="标题 5"/>
          <p:cNvSpPr>
            <a:spLocks noGrp="1"/>
          </p:cNvSpPr>
          <p:nvPr>
            <p:ph type="title"/>
          </p:nvPr>
        </p:nvSpPr>
        <p:spPr>
          <a:xfrm>
            <a:off x="1081790" y="265905"/>
            <a:ext cx="8062210" cy="570452"/>
          </a:xfrm>
        </p:spPr>
        <p:txBody>
          <a:bodyPr>
            <a:normAutofit/>
          </a:bodyPr>
          <a:lstStyle>
            <a:lvl1pPr>
              <a:defRPr lang="zh-CN" altLang="en-US" sz="2500" kern="1200" dirty="0">
                <a:solidFill>
                  <a:srgbClr val="0067B4"/>
                </a:solidFill>
                <a:latin typeface="Arial" pitchFamily="34" charset="0"/>
                <a:ea typeface="微软雅黑" pitchFamily="34" charset="-122"/>
                <a:cs typeface="Arial" pitchFamily="34" charset="0"/>
                <a:sym typeface="Calibri" pitchFamily="34" charset="0"/>
              </a:defRPr>
            </a:lvl1pPr>
          </a:lstStyle>
          <a:p>
            <a:r>
              <a:rPr lang="zh-CN" altLang="en-US" noProof="1"/>
              <a:t>单击此处编辑母版标题样式</a:t>
            </a:r>
            <a:endParaRPr lang="zh-CN" altLang="en-US" noProof="1"/>
          </a:p>
        </p:txBody>
      </p:sp>
      <p:sp>
        <p:nvSpPr>
          <p:cNvPr id="9" name="日期占位符 2"/>
          <p:cNvSpPr>
            <a:spLocks noGrp="1"/>
          </p:cNvSpPr>
          <p:nvPr>
            <p:ph type="dt" sz="half" idx="10"/>
          </p:nvPr>
        </p:nvSpPr>
        <p:spPr/>
        <p:txBody>
          <a:bodyPr/>
          <a:lstStyle>
            <a:lvl1pPr>
              <a:defRPr/>
            </a:lvl1pPr>
          </a:lstStyle>
          <a:p>
            <a:pPr>
              <a:defRPr/>
            </a:pPr>
            <a:fld id="{0A69E04C-15A7-47D6-A1D3-92BFF222BBEB}" type="datetimeFigureOut">
              <a:rPr lang="en-US" altLang="en-US"/>
            </a:fld>
            <a:endParaRPr lang="en-US" altLang="en-US"/>
          </a:p>
        </p:txBody>
      </p:sp>
      <p:sp>
        <p:nvSpPr>
          <p:cNvPr id="10" name="页脚占位符 3"/>
          <p:cNvSpPr>
            <a:spLocks noGrp="1"/>
          </p:cNvSpPr>
          <p:nvPr>
            <p:ph type="ftr" sz="quarter" idx="11"/>
          </p:nvPr>
        </p:nvSpPr>
        <p:spPr/>
        <p:txBody>
          <a:bodyPr/>
          <a:lstStyle>
            <a:lvl1pPr>
              <a:defRPr/>
            </a:lvl1pPr>
          </a:lstStyle>
          <a:p>
            <a:pPr>
              <a:defRPr/>
            </a:pPr>
            <a:endParaRPr lang="en-US" altLang="en-US"/>
          </a:p>
        </p:txBody>
      </p:sp>
      <p:sp>
        <p:nvSpPr>
          <p:cNvPr id="11" name="灯片编号占位符 4"/>
          <p:cNvSpPr>
            <a:spLocks noGrp="1"/>
          </p:cNvSpPr>
          <p:nvPr>
            <p:ph type="sldNum" sz="quarter" idx="12"/>
          </p:nvPr>
        </p:nvSpPr>
        <p:spPr/>
        <p:txBody>
          <a:bodyPr/>
          <a:lstStyle>
            <a:lvl1pPr>
              <a:defRPr/>
            </a:lvl1pPr>
          </a:lstStyle>
          <a:p>
            <a:pPr>
              <a:defRPr/>
            </a:pPr>
            <a:fld id="{FAC4B401-BA66-4846-8DE0-8D5503DDB843}" type="slidenum">
              <a:rPr lang="en-US" altLang="zh-CN"/>
            </a:fld>
            <a:endParaRPr lang="en-US" altLang="zh-CN"/>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grpSp>
        <p:nvGrpSpPr>
          <p:cNvPr id="2" name="组合 5"/>
          <p:cNvGrpSpPr/>
          <p:nvPr userDrawn="1"/>
        </p:nvGrpSpPr>
        <p:grpSpPr bwMode="auto">
          <a:xfrm>
            <a:off x="576263" y="255588"/>
            <a:ext cx="263525" cy="393700"/>
            <a:chOff x="5284519" y="1508166"/>
            <a:chExt cx="213756" cy="427512"/>
          </a:xfrm>
        </p:grpSpPr>
        <p:cxnSp>
          <p:nvCxnSpPr>
            <p:cNvPr id="3" name="直接连接符 6"/>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 name="直接连接符 7"/>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5" name="直接连接符 8"/>
          <p:cNvCxnSpPr/>
          <p:nvPr/>
        </p:nvCxnSpPr>
        <p:spPr>
          <a:xfrm>
            <a:off x="1081088" y="744538"/>
            <a:ext cx="8064500"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sp>
        <p:nvSpPr>
          <p:cNvPr id="6" name="矩形 28"/>
          <p:cNvSpPr>
            <a:spLocks noChangeArrowheads="1"/>
          </p:cNvSpPr>
          <p:nvPr/>
        </p:nvSpPr>
        <p:spPr bwMode="auto">
          <a:xfrm>
            <a:off x="0" y="5011738"/>
            <a:ext cx="9145588" cy="152400"/>
          </a:xfrm>
          <a:prstGeom prst="rect">
            <a:avLst/>
          </a:prstGeom>
          <a:solidFill>
            <a:srgbClr val="0067B4"/>
          </a:solidFill>
          <a:ln w="9525">
            <a:noFill/>
            <a:miter lim="800000"/>
          </a:ln>
        </p:spPr>
        <p:txBody>
          <a:bodyPr lIns="91432" tIns="45716" rIns="91432" bIns="45716" anchor="ctr"/>
          <a:lstStyle/>
          <a:p>
            <a:pPr>
              <a:buFontTx/>
              <a:buNone/>
              <a:defRPr/>
            </a:pPr>
            <a:endParaRPr lang="zh-CN" altLang="zh-CN">
              <a:ea typeface="宋体" pitchFamily="2" charset="-122"/>
            </a:endParaRPr>
          </a:p>
        </p:txBody>
      </p:sp>
      <p:sp>
        <p:nvSpPr>
          <p:cNvPr id="7" name="日期占位符 1"/>
          <p:cNvSpPr>
            <a:spLocks noGrp="1"/>
          </p:cNvSpPr>
          <p:nvPr>
            <p:ph type="dt" sz="half" idx="10"/>
          </p:nvPr>
        </p:nvSpPr>
        <p:spPr/>
        <p:txBody>
          <a:bodyPr/>
          <a:lstStyle>
            <a:lvl1pPr>
              <a:defRPr/>
            </a:lvl1pPr>
          </a:lstStyle>
          <a:p>
            <a:pPr>
              <a:defRPr/>
            </a:pPr>
            <a:fld id="{217FEB11-1ECE-4B1E-8ACE-365364EBA6C0}" type="datetimeFigureOut">
              <a:rPr lang="zh-CN" altLang="en-US"/>
            </a:fld>
            <a:endParaRPr lang="zh-CN" altLang="en-US"/>
          </a:p>
        </p:txBody>
      </p:sp>
      <p:sp>
        <p:nvSpPr>
          <p:cNvPr id="8" name="页脚占位符 2"/>
          <p:cNvSpPr>
            <a:spLocks noGrp="1"/>
          </p:cNvSpPr>
          <p:nvPr>
            <p:ph type="ftr" sz="quarter" idx="11"/>
          </p:nvPr>
        </p:nvSpPr>
        <p:spPr/>
        <p:txBody>
          <a:bodyPr/>
          <a:lstStyle>
            <a:lvl1pPr>
              <a:defRPr/>
            </a:lvl1pPr>
          </a:lstStyle>
          <a:p>
            <a:pPr>
              <a:defRPr/>
            </a:pPr>
            <a:endParaRPr lang="zh-CN" altLang="en-US"/>
          </a:p>
        </p:txBody>
      </p:sp>
      <p:sp>
        <p:nvSpPr>
          <p:cNvPr id="9" name="灯片编号占位符 3"/>
          <p:cNvSpPr>
            <a:spLocks noGrp="1"/>
          </p:cNvSpPr>
          <p:nvPr>
            <p:ph type="sldNum" sz="quarter" idx="12"/>
          </p:nvPr>
        </p:nvSpPr>
        <p:spPr/>
        <p:txBody>
          <a:bodyPr/>
          <a:lstStyle>
            <a:lvl1pPr>
              <a:defRPr/>
            </a:lvl1pPr>
          </a:lstStyle>
          <a:p>
            <a:pPr>
              <a:defRPr/>
            </a:pPr>
            <a:fld id="{71AD6FDD-CCCA-42EF-B3D6-C359795AAF92}" type="slidenum">
              <a:rPr lang="zh-CN" altLang="en-US"/>
            </a:fld>
            <a:endParaRPr lang="en-US" altLang="zh-CN"/>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grpSp>
        <p:nvGrpSpPr>
          <p:cNvPr id="2" name="组合 5"/>
          <p:cNvGrpSpPr/>
          <p:nvPr userDrawn="1"/>
        </p:nvGrpSpPr>
        <p:grpSpPr bwMode="auto">
          <a:xfrm>
            <a:off x="576263" y="255588"/>
            <a:ext cx="263525" cy="393700"/>
            <a:chOff x="5284519" y="1508166"/>
            <a:chExt cx="213756" cy="427512"/>
          </a:xfrm>
        </p:grpSpPr>
        <p:cxnSp>
          <p:nvCxnSpPr>
            <p:cNvPr id="3" name="直接连接符 6"/>
            <p:cNvCxnSpPr/>
            <p:nvPr/>
          </p:nvCxnSpPr>
          <p:spPr>
            <a:xfrm>
              <a:off x="5284519" y="1508166"/>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4" name="直接连接符 7"/>
            <p:cNvCxnSpPr/>
            <p:nvPr/>
          </p:nvCxnSpPr>
          <p:spPr>
            <a:xfrm flipH="1">
              <a:off x="5284519" y="1721922"/>
              <a:ext cx="213756" cy="213756"/>
            </a:xfrm>
            <a:prstGeom prst="line">
              <a:avLst/>
            </a:prstGeom>
            <a:ln w="19050">
              <a:solidFill>
                <a:srgbClr val="0067B4"/>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5" name="直接连接符 8"/>
          <p:cNvCxnSpPr/>
          <p:nvPr/>
        </p:nvCxnSpPr>
        <p:spPr>
          <a:xfrm>
            <a:off x="1081088" y="744538"/>
            <a:ext cx="8064500"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sp>
        <p:nvSpPr>
          <p:cNvPr id="6" name="矩形 28"/>
          <p:cNvSpPr>
            <a:spLocks noChangeArrowheads="1"/>
          </p:cNvSpPr>
          <p:nvPr/>
        </p:nvSpPr>
        <p:spPr bwMode="auto">
          <a:xfrm>
            <a:off x="0" y="5011738"/>
            <a:ext cx="9145588" cy="152400"/>
          </a:xfrm>
          <a:prstGeom prst="rect">
            <a:avLst/>
          </a:prstGeom>
          <a:solidFill>
            <a:srgbClr val="0067B4"/>
          </a:solidFill>
          <a:ln w="9525">
            <a:noFill/>
            <a:miter lim="800000"/>
          </a:ln>
        </p:spPr>
        <p:txBody>
          <a:bodyPr lIns="91432" tIns="45716" rIns="91432" bIns="45716" anchor="ctr"/>
          <a:lstStyle/>
          <a:p>
            <a:pPr>
              <a:buFontTx/>
              <a:buNone/>
              <a:defRPr/>
            </a:pPr>
            <a:endParaRPr lang="zh-CN" altLang="zh-CN">
              <a:ea typeface="宋体" pitchFamily="2" charset="-122"/>
            </a:endParaRPr>
          </a:p>
        </p:txBody>
      </p:sp>
      <p:sp>
        <p:nvSpPr>
          <p:cNvPr id="7" name="日期占位符 1"/>
          <p:cNvSpPr>
            <a:spLocks noGrp="1"/>
          </p:cNvSpPr>
          <p:nvPr>
            <p:ph type="dt" sz="half" idx="10"/>
          </p:nvPr>
        </p:nvSpPr>
        <p:spPr/>
        <p:txBody>
          <a:bodyPr/>
          <a:lstStyle>
            <a:lvl1pPr>
              <a:defRPr/>
            </a:lvl1pPr>
          </a:lstStyle>
          <a:p>
            <a:pPr>
              <a:defRPr/>
            </a:pPr>
            <a:fld id="{444FE938-DFEE-4780-839F-45B499909C45}" type="datetimeFigureOut">
              <a:rPr lang="zh-CN" altLang="en-US"/>
            </a:fld>
            <a:endParaRPr lang="zh-CN" altLang="en-US"/>
          </a:p>
        </p:txBody>
      </p:sp>
      <p:sp>
        <p:nvSpPr>
          <p:cNvPr id="8" name="页脚占位符 2"/>
          <p:cNvSpPr>
            <a:spLocks noGrp="1"/>
          </p:cNvSpPr>
          <p:nvPr>
            <p:ph type="ftr" sz="quarter" idx="11"/>
          </p:nvPr>
        </p:nvSpPr>
        <p:spPr/>
        <p:txBody>
          <a:bodyPr/>
          <a:lstStyle>
            <a:lvl1pPr>
              <a:defRPr/>
            </a:lvl1pPr>
          </a:lstStyle>
          <a:p>
            <a:pPr>
              <a:defRPr/>
            </a:pPr>
            <a:endParaRPr lang="zh-CN" altLang="en-US"/>
          </a:p>
        </p:txBody>
      </p:sp>
      <p:sp>
        <p:nvSpPr>
          <p:cNvPr id="9" name="灯片编号占位符 3"/>
          <p:cNvSpPr>
            <a:spLocks noGrp="1"/>
          </p:cNvSpPr>
          <p:nvPr>
            <p:ph type="sldNum" sz="quarter" idx="12"/>
          </p:nvPr>
        </p:nvSpPr>
        <p:spPr/>
        <p:txBody>
          <a:bodyPr/>
          <a:lstStyle>
            <a:lvl1pPr>
              <a:defRPr/>
            </a:lvl1pPr>
          </a:lstStyle>
          <a:p>
            <a:pPr>
              <a:defRPr/>
            </a:pPr>
            <a:fld id="{7B992C26-1122-4D97-809B-56B8E4B2C997}" type="slidenum">
              <a:rPr lang="zh-CN" altLang="en-US"/>
            </a:fld>
            <a:endParaRPr lang="en-US" altLang="zh-CN"/>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bg>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218"/>
            <a:ext cx="2949178" cy="1201261"/>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887391" y="741255"/>
            <a:ext cx="4629150" cy="365860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629841" y="1544479"/>
            <a:ext cx="2949178" cy="2861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lvl1pPr>
              <a:defRPr/>
            </a:lvl1pPr>
          </a:lstStyle>
          <a:p>
            <a:pPr>
              <a:defRPr/>
            </a:pPr>
            <a:fld id="{FEC25053-C924-4333-B10C-ECFE86B147DC}" type="datetimeFigureOut">
              <a:rPr lang="en-US" altLang="en-US"/>
            </a:fld>
            <a:endParaRPr lang="en-US" altLang="en-US"/>
          </a:p>
        </p:txBody>
      </p:sp>
      <p:sp>
        <p:nvSpPr>
          <p:cNvPr id="6" name="页脚占位符 5"/>
          <p:cNvSpPr>
            <a:spLocks noGrp="1"/>
          </p:cNvSpPr>
          <p:nvPr>
            <p:ph type="ftr" sz="quarter" idx="11"/>
          </p:nvPr>
        </p:nvSpPr>
        <p:spPr/>
        <p:txBody>
          <a:bodyPr/>
          <a:lstStyle>
            <a:lvl1pPr>
              <a:defRPr/>
            </a:lvl1pPr>
          </a:lstStyle>
          <a:p>
            <a:pPr>
              <a:defRPr/>
            </a:pPr>
            <a:endParaRPr lang="en-US" altLang="en-US"/>
          </a:p>
        </p:txBody>
      </p:sp>
      <p:sp>
        <p:nvSpPr>
          <p:cNvPr id="7" name="灯片编号占位符 6"/>
          <p:cNvSpPr>
            <a:spLocks noGrp="1"/>
          </p:cNvSpPr>
          <p:nvPr>
            <p:ph type="sldNum" sz="quarter" idx="12"/>
          </p:nvPr>
        </p:nvSpPr>
        <p:spPr/>
        <p:txBody>
          <a:bodyPr/>
          <a:lstStyle>
            <a:lvl1pPr>
              <a:defRPr/>
            </a:lvl1pPr>
          </a:lstStyle>
          <a:p>
            <a:pPr>
              <a:defRPr/>
            </a:pPr>
            <a:fld id="{165C3915-1F18-499E-8EDA-B7BF0CE5AC02}" type="slidenum">
              <a:rPr lang="en-US" altLang="zh-CN"/>
            </a:fld>
            <a:endParaRPr lang="en-US" altLang="zh-CN"/>
          </a:p>
        </p:txBody>
      </p:sp>
    </p:spTree>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5" Type="http://schemas.openxmlformats.org/officeDocument/2006/relationships/theme" Target="../theme/theme2.xml"/><Relationship Id="rId14" Type="http://schemas.openxmlformats.org/officeDocument/2006/relationships/image" Target="../media/image1.jpeg"/><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6" Type="http://schemas.openxmlformats.org/officeDocument/2006/relationships/theme" Target="../theme/theme3.xml"/><Relationship Id="rId15" Type="http://schemas.openxmlformats.org/officeDocument/2006/relationships/image" Target="../media/image1.jpeg"/><Relationship Id="rId14" Type="http://schemas.openxmlformats.org/officeDocument/2006/relationships/slideLayout" Target="../slideLayouts/slideLayout41.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28650" y="274638"/>
            <a:ext cx="7886700" cy="993775"/>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4099" name="文本占位符 2"/>
          <p:cNvSpPr>
            <a:spLocks noGrp="1" noChangeArrowheads="1"/>
          </p:cNvSpPr>
          <p:nvPr>
            <p:ph type="body" idx="9"/>
          </p:nvPr>
        </p:nvSpPr>
        <p:spPr bwMode="auto">
          <a:xfrm>
            <a:off x="628650" y="1370013"/>
            <a:ext cx="7886700" cy="3267075"/>
          </a:xfrm>
          <a:prstGeom prst="rect">
            <a:avLst/>
          </a:prstGeom>
          <a:noFill/>
          <a:ln w="9525">
            <a:noFill/>
            <a:miter lim="800000"/>
          </a:ln>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72025"/>
            <a:ext cx="2057400" cy="273050"/>
          </a:xfrm>
          <a:prstGeom prst="rect">
            <a:avLst/>
          </a:prstGeom>
        </p:spPr>
        <p:txBody>
          <a:bodyPr vert="horz" wrap="square" lIns="91440" tIns="45720" rIns="91440" bIns="45720" numCol="1" anchor="ctr" anchorCtr="0" compatLnSpc="1"/>
          <a:lstStyle>
            <a:lvl1pPr>
              <a:defRPr sz="900">
                <a:solidFill>
                  <a:srgbClr val="898989"/>
                </a:solidFill>
              </a:defRPr>
            </a:lvl1pPr>
          </a:lstStyle>
          <a:p>
            <a:pPr>
              <a:defRPr/>
            </a:pPr>
            <a:fld id="{9B3F7317-05B7-41D9-A688-0A3D530EE2C9}" type="datetimeFigureOut">
              <a:rPr lang="zh-CN" altLang="en-US"/>
            </a:fld>
            <a:endParaRPr lang="zh-CN" altLang="en-US"/>
          </a:p>
        </p:txBody>
      </p:sp>
      <p:sp>
        <p:nvSpPr>
          <p:cNvPr id="5" name="页脚占位符 4"/>
          <p:cNvSpPr>
            <a:spLocks noGrp="1"/>
          </p:cNvSpPr>
          <p:nvPr>
            <p:ph type="ftr" sz="quarter" idx="3"/>
          </p:nvPr>
        </p:nvSpPr>
        <p:spPr>
          <a:xfrm>
            <a:off x="3028950" y="4772025"/>
            <a:ext cx="3086100" cy="273050"/>
          </a:xfrm>
          <a:prstGeom prst="rect">
            <a:avLst/>
          </a:prstGeom>
        </p:spPr>
        <p:txBody>
          <a:bodyPr vert="horz" wrap="square" lIns="91440" tIns="45720" rIns="91440" bIns="45720" numCol="1" anchor="ctr" anchorCtr="0" compatLnSpc="1"/>
          <a:lstStyle>
            <a:lvl1pPr algn="ctr">
              <a:defRPr sz="900">
                <a:solidFill>
                  <a:srgbClr val="898989"/>
                </a:solidFill>
              </a:defRPr>
            </a:lvl1pPr>
          </a:lstStyle>
          <a:p>
            <a:pPr>
              <a:defRPr/>
            </a:pPr>
            <a:endParaRPr lang="zh-CN" altLang="en-US"/>
          </a:p>
        </p:txBody>
      </p:sp>
      <p:sp>
        <p:nvSpPr>
          <p:cNvPr id="6" name="灯片编号占位符 5"/>
          <p:cNvSpPr>
            <a:spLocks noGrp="1"/>
          </p:cNvSpPr>
          <p:nvPr>
            <p:ph type="sldNum" sz="quarter" idx="4"/>
          </p:nvPr>
        </p:nvSpPr>
        <p:spPr>
          <a:xfrm>
            <a:off x="6457950" y="4772025"/>
            <a:ext cx="2057400" cy="273050"/>
          </a:xfrm>
          <a:prstGeom prst="rect">
            <a:avLst/>
          </a:prstGeom>
        </p:spPr>
        <p:txBody>
          <a:bodyPr vert="horz" wrap="square" lIns="91440" tIns="45720" rIns="91440" bIns="45720" numCol="1" anchor="ctr" anchorCtr="0" compatLnSpc="1"/>
          <a:lstStyle>
            <a:lvl1pPr algn="r">
              <a:defRPr sz="900">
                <a:solidFill>
                  <a:srgbClr val="898989"/>
                </a:solidFill>
              </a:defRPr>
            </a:lvl1pPr>
          </a:lstStyle>
          <a:p>
            <a:pPr>
              <a:defRPr/>
            </a:pPr>
            <a:fld id="{EEF13CF2-51FA-479D-84D0-05E6FBA218E6}" type="slidenum">
              <a:rPr lang="zh-CN" altLang="en-US"/>
            </a:fld>
            <a:endParaRPr lang="en-US" altLang="zh-CN"/>
          </a:p>
        </p:txBody>
      </p:sp>
      <p:pic>
        <p:nvPicPr>
          <p:cNvPr id="4103" name="Picture 2" descr="C:\Users\Administrator\Desktop\图片1.jpg"/>
          <p:cNvPicPr>
            <a:picLocks noChangeAspect="1" noChangeArrowheads="1"/>
          </p:cNvPicPr>
          <p:nvPr userDrawn="1"/>
        </p:nvPicPr>
        <p:blipFill>
          <a:blip r:embed="rId15"/>
          <a:srcRect/>
          <a:stretch>
            <a:fillRect/>
          </a:stretch>
        </p:blipFill>
        <p:spPr bwMode="auto">
          <a:xfrm>
            <a:off x="0" y="0"/>
            <a:ext cx="9134475" cy="5153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cover dir="rd"/>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14CD68"/>
            </a:gs>
            <a:gs pos="100000">
              <a:srgbClr val="0B6E38"/>
            </a:gs>
          </a:gsLst>
          <a:lin ang="5400000"/>
        </a:gradFill>
        <a:effectLst/>
      </p:bgPr>
    </p:bg>
    <p:spTree>
      <p:nvGrpSpPr>
        <p:cNvPr id="1" name=""/>
        <p:cNvGrpSpPr/>
        <p:nvPr/>
      </p:nvGrpSpPr>
      <p:grpSpPr>
        <a:xfrm>
          <a:off x="0" y="0"/>
          <a:ext cx="0" cy="0"/>
          <a:chOff x="0" y="0"/>
          <a:chExt cx="0" cy="0"/>
        </a:xfrm>
      </p:grpSpPr>
      <p:pic>
        <p:nvPicPr>
          <p:cNvPr id="5122" name="Picture 2" descr="C:\Users\Administrator\Desktop\图片1.jpg"/>
          <p:cNvPicPr>
            <a:picLocks noChangeAspect="1" noChangeArrowheads="1"/>
          </p:cNvPicPr>
          <p:nvPr userDrawn="1"/>
        </p:nvPicPr>
        <p:blipFill>
          <a:blip r:embed="rId14"/>
          <a:srcRect/>
          <a:stretch>
            <a:fillRect/>
          </a:stretch>
        </p:blipFill>
        <p:spPr bwMode="auto">
          <a:xfrm>
            <a:off x="9525" y="-4763"/>
            <a:ext cx="9134475" cy="515302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ransition spd="slow" advClick="0" advTm="0">
    <p:cover dir="rd"/>
  </p:transition>
  <p:txStyles>
    <p:titleStyle>
      <a:lvl1pPr algn="ctr" defTabSz="912495"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defTabSz="912495" rtl="0" eaLnBrk="0" fontAlgn="base" hangingPunct="0">
        <a:lnSpc>
          <a:spcPts val="5800"/>
        </a:lnSpc>
        <a:spcBef>
          <a:spcPct val="0"/>
        </a:spcBef>
        <a:spcAft>
          <a:spcPct val="0"/>
        </a:spcAft>
        <a:defRPr sz="5400">
          <a:solidFill>
            <a:schemeClr val="tx2"/>
          </a:solidFill>
          <a:latin typeface="Palatino Linotype" pitchFamily="18" charset="0"/>
          <a:ea typeface="幼圆" pitchFamily="49" charset="-122"/>
        </a:defRPr>
      </a:lvl2pPr>
      <a:lvl3pPr algn="ctr" defTabSz="912495" rtl="0" eaLnBrk="0" fontAlgn="base" hangingPunct="0">
        <a:lnSpc>
          <a:spcPts val="5800"/>
        </a:lnSpc>
        <a:spcBef>
          <a:spcPct val="0"/>
        </a:spcBef>
        <a:spcAft>
          <a:spcPct val="0"/>
        </a:spcAft>
        <a:defRPr sz="5400">
          <a:solidFill>
            <a:schemeClr val="tx2"/>
          </a:solidFill>
          <a:latin typeface="Palatino Linotype" pitchFamily="18" charset="0"/>
          <a:ea typeface="幼圆" pitchFamily="49" charset="-122"/>
        </a:defRPr>
      </a:lvl3pPr>
      <a:lvl4pPr algn="ctr" defTabSz="912495" rtl="0" eaLnBrk="0" fontAlgn="base" hangingPunct="0">
        <a:lnSpc>
          <a:spcPts val="5800"/>
        </a:lnSpc>
        <a:spcBef>
          <a:spcPct val="0"/>
        </a:spcBef>
        <a:spcAft>
          <a:spcPct val="0"/>
        </a:spcAft>
        <a:defRPr sz="5400">
          <a:solidFill>
            <a:schemeClr val="tx2"/>
          </a:solidFill>
          <a:latin typeface="Palatino Linotype" pitchFamily="18" charset="0"/>
          <a:ea typeface="幼圆" pitchFamily="49" charset="-122"/>
        </a:defRPr>
      </a:lvl4pPr>
      <a:lvl5pPr algn="ctr" defTabSz="912495" rtl="0" eaLnBrk="0" fontAlgn="base" hangingPunct="0">
        <a:lnSpc>
          <a:spcPts val="5800"/>
        </a:lnSpc>
        <a:spcBef>
          <a:spcPct val="0"/>
        </a:spcBef>
        <a:spcAft>
          <a:spcPct val="0"/>
        </a:spcAft>
        <a:defRPr sz="5400">
          <a:solidFill>
            <a:schemeClr val="tx2"/>
          </a:solidFill>
          <a:latin typeface="Palatino Linotype" pitchFamily="18" charset="0"/>
          <a:ea typeface="幼圆" pitchFamily="49" charset="-122"/>
        </a:defRPr>
      </a:lvl5pPr>
      <a:lvl6pPr marL="457200" algn="ctr" defTabSz="912495" rtl="0" fontAlgn="base">
        <a:lnSpc>
          <a:spcPts val="5800"/>
        </a:lnSpc>
        <a:spcBef>
          <a:spcPct val="0"/>
        </a:spcBef>
        <a:spcAft>
          <a:spcPct val="0"/>
        </a:spcAft>
        <a:defRPr sz="5400">
          <a:solidFill>
            <a:schemeClr val="tx2"/>
          </a:solidFill>
          <a:latin typeface="Palatino Linotype" pitchFamily="18" charset="0"/>
          <a:ea typeface="幼圆" pitchFamily="49" charset="-122"/>
        </a:defRPr>
      </a:lvl6pPr>
      <a:lvl7pPr marL="914400" algn="ctr" defTabSz="912495" rtl="0" fontAlgn="base">
        <a:lnSpc>
          <a:spcPts val="5800"/>
        </a:lnSpc>
        <a:spcBef>
          <a:spcPct val="0"/>
        </a:spcBef>
        <a:spcAft>
          <a:spcPct val="0"/>
        </a:spcAft>
        <a:defRPr sz="5400">
          <a:solidFill>
            <a:schemeClr val="tx2"/>
          </a:solidFill>
          <a:latin typeface="Palatino Linotype" pitchFamily="18" charset="0"/>
          <a:ea typeface="幼圆" pitchFamily="49" charset="-122"/>
        </a:defRPr>
      </a:lvl7pPr>
      <a:lvl8pPr marL="1371600" algn="ctr" defTabSz="912495" rtl="0" fontAlgn="base">
        <a:lnSpc>
          <a:spcPts val="5800"/>
        </a:lnSpc>
        <a:spcBef>
          <a:spcPct val="0"/>
        </a:spcBef>
        <a:spcAft>
          <a:spcPct val="0"/>
        </a:spcAft>
        <a:defRPr sz="5400">
          <a:solidFill>
            <a:schemeClr val="tx2"/>
          </a:solidFill>
          <a:latin typeface="Palatino Linotype" pitchFamily="18" charset="0"/>
          <a:ea typeface="幼圆" pitchFamily="49" charset="-122"/>
        </a:defRPr>
      </a:lvl8pPr>
      <a:lvl9pPr marL="1828800" algn="ctr" defTabSz="912495" rtl="0" fontAlgn="base">
        <a:lnSpc>
          <a:spcPts val="5800"/>
        </a:lnSpc>
        <a:spcBef>
          <a:spcPct val="0"/>
        </a:spcBef>
        <a:spcAft>
          <a:spcPct val="0"/>
        </a:spcAft>
        <a:defRPr sz="5400">
          <a:solidFill>
            <a:schemeClr val="tx2"/>
          </a:solidFill>
          <a:latin typeface="Palatino Linotype" pitchFamily="18" charset="0"/>
          <a:ea typeface="幼圆" pitchFamily="49" charset="-122"/>
        </a:defRPr>
      </a:lvl9pPr>
    </p:titleStyle>
    <p:bodyStyle>
      <a:lvl1pPr marL="342900" indent="-342900" algn="l" defTabSz="912495"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defTabSz="912495"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defTabSz="912495"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598930" indent="-228600" algn="l" defTabSz="912495"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6130" indent="-228600" algn="l" defTabSz="912495"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3965" indent="-228600" algn="l" defTabSz="913765"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165" indent="-228600" algn="l" defTabSz="913765"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8365" indent="-228600" algn="l" defTabSz="913765"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5565" indent="-228600" algn="l" defTabSz="913765"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28650" y="274604"/>
            <a:ext cx="7886700" cy="993652"/>
          </a:xfrm>
          <a:prstGeom prst="rect">
            <a:avLst/>
          </a:prstGeom>
          <a:noFill/>
          <a:ln w="9525">
            <a:noFill/>
            <a:miter/>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628650" y="1369844"/>
            <a:ext cx="7886700" cy="3266672"/>
          </a:xfrm>
          <a:prstGeom prst="rect">
            <a:avLst/>
          </a:prstGeom>
          <a:noFill/>
          <a:ln w="9525">
            <a:noFill/>
            <a:miter/>
          </a:ln>
        </p:spPr>
        <p:txBody>
          <a:bodyPr anchor="t"/>
          <a:lstStyle/>
          <a:p>
            <a:pPr lvl="0"/>
            <a:r>
              <a:rPr lang="zh-CN" altLang="en-US" dirty="0"/>
              <a:t>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nvPr>
        </p:nvSpPr>
        <p:spPr>
          <a:xfrm>
            <a:off x="628650" y="4771436"/>
            <a:ext cx="2057400" cy="273016"/>
          </a:xfrm>
          <a:prstGeom prst="rect">
            <a:avLst/>
          </a:prstGeom>
        </p:spPr>
        <p:txBody>
          <a:bodyPr vert="horz" wrap="square" lIns="91440" tIns="45720" rIns="91440" bIns="45720" numCol="1" anchor="ctr" anchorCtr="0" compatLnSpc="1"/>
          <a:lstStyle/>
          <a:p>
            <a:pPr lvl="0" eaLnBrk="1" fontAlgn="base" hangingPunct="1"/>
            <a:fld id="{BB962C8B-B14F-4D97-AF65-F5344CB8AC3E}" type="datetimeFigureOut">
              <a:rPr lang="zh-CN" altLang="en-US" sz="900" strike="noStrike" noProof="1" dirty="0">
                <a:solidFill>
                  <a:srgbClr val="898989"/>
                </a:solidFill>
                <a:latin typeface="等线" panose="02010600030101010101" pitchFamily="2" charset="-122"/>
                <a:ea typeface="等线" panose="02010600030101010101" pitchFamily="2" charset="-122"/>
                <a:cs typeface="+mn-ea"/>
              </a:rPr>
            </a:fld>
            <a:endParaRPr lang="zh-CN" altLang="en-US" sz="900" strike="noStrike" noProof="1">
              <a:solidFill>
                <a:srgbClr val="898989"/>
              </a:solidFill>
              <a:latin typeface="等线" panose="02010600030101010101" pitchFamily="2" charset="-122"/>
              <a:ea typeface="等线" panose="02010600030101010101" pitchFamily="2" charset="-122"/>
              <a:cs typeface="+mn-ea"/>
            </a:endParaRPr>
          </a:p>
        </p:txBody>
      </p:sp>
      <p:sp>
        <p:nvSpPr>
          <p:cNvPr id="5" name="页脚占位符 4"/>
          <p:cNvSpPr>
            <a:spLocks noGrp="1"/>
          </p:cNvSpPr>
          <p:nvPr>
            <p:ph type="ftr" sz="quarter" idx="3"/>
          </p:nvPr>
        </p:nvSpPr>
        <p:spPr>
          <a:xfrm>
            <a:off x="3028950" y="4771436"/>
            <a:ext cx="3086100" cy="273016"/>
          </a:xfrm>
          <a:prstGeom prst="rect">
            <a:avLst/>
          </a:prstGeom>
        </p:spPr>
        <p:txBody>
          <a:bodyPr vert="horz" wrap="square" lIns="91440" tIns="45720" rIns="91440" bIns="45720" numCol="1" anchor="ctr" anchorCtr="0" compatLnSpc="1"/>
          <a:lstStyle/>
          <a:p>
            <a:pPr lvl="0" algn="ctr" eaLnBrk="1" fontAlgn="base" hangingPunct="1"/>
            <a:endParaRPr lang="zh-CN" altLang="en-US" sz="900" strike="noStrike" noProof="1">
              <a:solidFill>
                <a:srgbClr val="898989"/>
              </a:solidFill>
              <a:latin typeface="等线" panose="02010600030101010101" pitchFamily="2" charset="-122"/>
              <a:ea typeface="等线" panose="02010600030101010101" pitchFamily="2" charset="-122"/>
            </a:endParaRPr>
          </a:p>
        </p:txBody>
      </p:sp>
      <p:sp>
        <p:nvSpPr>
          <p:cNvPr id="6" name="灯片编号占位符 5"/>
          <p:cNvSpPr>
            <a:spLocks noGrp="1"/>
          </p:cNvSpPr>
          <p:nvPr>
            <p:ph type="sldNum" sz="quarter" idx="4"/>
          </p:nvPr>
        </p:nvSpPr>
        <p:spPr>
          <a:xfrm>
            <a:off x="6457950" y="4771436"/>
            <a:ext cx="2057400" cy="273016"/>
          </a:xfrm>
          <a:prstGeom prst="rect">
            <a:avLst/>
          </a:prstGeom>
        </p:spPr>
        <p:txBody>
          <a:bodyPr vert="horz" wrap="square" lIns="91440" tIns="45720" rIns="91440" bIns="45720" numCol="1" anchor="ctr" anchorCtr="0" compatLnSpc="1"/>
          <a:lstStyle/>
          <a:p>
            <a:pPr lvl="0" algn="r" eaLnBrk="1" fontAlgn="base" hangingPunct="1"/>
            <a:fld id="{9A0DB2DC-4C9A-4742-B13C-FB6460FD3503}" type="slidenum">
              <a:rPr lang="zh-CN" altLang="en-US" sz="900" strike="noStrike" noProof="1" dirty="0">
                <a:solidFill>
                  <a:srgbClr val="898989"/>
                </a:solidFill>
                <a:latin typeface="等线" panose="02010600030101010101" pitchFamily="2" charset="-122"/>
                <a:ea typeface="等线" panose="02010600030101010101" pitchFamily="2" charset="-122"/>
                <a:cs typeface="+mn-ea"/>
              </a:rPr>
            </a:fld>
            <a:endParaRPr lang="en-US" altLang="zh-CN" sz="900" strike="noStrike" noProof="1">
              <a:solidFill>
                <a:srgbClr val="898989"/>
              </a:solidFill>
              <a:latin typeface="等线" panose="02010600030101010101" pitchFamily="2" charset="-122"/>
              <a:ea typeface="等线" panose="02010600030101010101" pitchFamily="2" charset="-122"/>
            </a:endParaRPr>
          </a:p>
        </p:txBody>
      </p:sp>
      <p:pic>
        <p:nvPicPr>
          <p:cNvPr id="1031" name="Picture 2" descr="C:\Users\Administrator\Desktop\图片1.jpg"/>
          <p:cNvPicPr>
            <a:picLocks noChangeAspect="1"/>
          </p:cNvPicPr>
          <p:nvPr userDrawn="1"/>
        </p:nvPicPr>
        <p:blipFill>
          <a:blip r:embed="rId15"/>
          <a:stretch>
            <a:fillRect/>
          </a:stretch>
        </p:blipFill>
        <p:spPr>
          <a:xfrm>
            <a:off x="0" y="0"/>
            <a:ext cx="9134475" cy="5152389"/>
          </a:xfrm>
          <a:prstGeom prst="rect">
            <a:avLst/>
          </a:prstGeom>
          <a:noFill/>
          <a:ln w="9525">
            <a:noFill/>
            <a:miter/>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ransition spd="slow">
    <p:cover dir="rd"/>
  </p:transition>
  <p:txStyles>
    <p:titleStyle>
      <a:lvl1pPr algn="l" defTabSz="685800" rtl="0" eaLnBrk="0" fontAlgn="base" hangingPunct="0">
        <a:lnSpc>
          <a:spcPct val="90000"/>
        </a:lnSpc>
        <a:spcBef>
          <a:spcPct val="0"/>
        </a:spcBef>
        <a:spcAft>
          <a:spcPct val="0"/>
        </a:spcAft>
        <a:defRPr sz="3300" kern="1200">
          <a:solidFill>
            <a:schemeClr val="tx1"/>
          </a:solidFill>
          <a:latin typeface="Arial"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itchFamily="34" charset="0"/>
          <a:ea typeface="等线 Light"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Arial" pitchFamily="34" charset="0"/>
          <a:ea typeface="等线 Light"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Arial" pitchFamily="34" charset="0"/>
          <a:ea typeface="等线 Light"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Arial" pitchFamily="34" charset="0"/>
          <a:ea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9pPr>
    </p:titleStyle>
    <p:bodyStyle>
      <a:lvl1pPr marL="171450" indent="-170815"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等线 Light" panose="02010600030101010101" pitchFamily="2" charset="-122"/>
          <a:ea typeface="等线 Light" panose="02010600030101010101" pitchFamily="2" charset="-122"/>
          <a:cs typeface="+mn-cs"/>
        </a:defRPr>
      </a:lvl1pPr>
      <a:lvl2pPr marL="514350" indent="-170815" algn="l" defTabSz="685800" rtl="0" eaLnBrk="0" fontAlgn="base" hangingPunct="0">
        <a:lnSpc>
          <a:spcPct val="90000"/>
        </a:lnSpc>
        <a:spcBef>
          <a:spcPts val="375"/>
        </a:spcBef>
        <a:spcAft>
          <a:spcPct val="0"/>
        </a:spcAft>
        <a:buFont typeface="Arial" pitchFamily="34" charset="0"/>
        <a:buChar char="•"/>
        <a:defRPr sz="2100" kern="1200">
          <a:solidFill>
            <a:schemeClr val="tx1"/>
          </a:solidFill>
          <a:latin typeface="等线 Light" panose="02010600030101010101" pitchFamily="2" charset="-122"/>
          <a:ea typeface="等线 Light" panose="02010600030101010101" pitchFamily="2" charset="-122"/>
          <a:cs typeface="+mn-cs"/>
        </a:defRPr>
      </a:lvl2pPr>
      <a:lvl3pPr marL="857250" indent="-170815"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等线 Light" panose="02010600030101010101" pitchFamily="2" charset="-122"/>
          <a:ea typeface="等线 Light" panose="02010600030101010101" pitchFamily="2" charset="-122"/>
          <a:cs typeface="+mn-cs"/>
        </a:defRPr>
      </a:lvl3pPr>
      <a:lvl4pPr marL="1200150" indent="-170815"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等线 Light" panose="02010600030101010101" pitchFamily="2" charset="-122"/>
          <a:ea typeface="等线 Light" panose="02010600030101010101" pitchFamily="2" charset="-122"/>
          <a:cs typeface="+mn-cs"/>
        </a:defRPr>
      </a:lvl4pPr>
      <a:lvl5pPr marL="1543050" indent="-170815"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等线 Light" panose="02010600030101010101" pitchFamily="2" charset="-122"/>
          <a:ea typeface="等线 Light" panose="02010600030101010101" pitchFamily="2" charset="-122"/>
          <a:cs typeface="+mn-cs"/>
        </a:defRPr>
      </a:lvl5pPr>
      <a:lvl6pPr marL="1885950" indent="-170815"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0815"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0815"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015" indent="-170815"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256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6.xml"/><Relationship Id="rId2" Type="http://schemas.openxmlformats.org/officeDocument/2006/relationships/image" Target="../media/image3.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hyperlink" Target="&#20986;&#21475;&#20225;&#19994;&#25110;&#20854;&#20182;&#21333;&#20301;&#35270;&#21516;&#20986;&#21475;&#36135;&#29289;.docx"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GI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5.GIF"/><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17.w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GI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2.GIF"/><Relationship Id="rId1" Type="http://schemas.openxmlformats.org/officeDocument/2006/relationships/hyperlink" Target="2022&#24180;9&#21495;&#20844;&#21578;.docx" TargetMode="Externa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GIF"/></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GI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GIF"/></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2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GI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GI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C:\Users\Administrator\Desktop\图片1.jpg"/>
          <p:cNvPicPr>
            <a:picLocks noChangeAspect="1" noChangeArrowheads="1"/>
          </p:cNvPicPr>
          <p:nvPr/>
        </p:nvPicPr>
        <p:blipFill>
          <a:blip r:embed="rId1"/>
          <a:srcRect/>
          <a:stretch>
            <a:fillRect/>
          </a:stretch>
        </p:blipFill>
        <p:spPr bwMode="auto">
          <a:xfrm>
            <a:off x="0" y="-1258888"/>
            <a:ext cx="9144000" cy="5127626"/>
          </a:xfrm>
          <a:prstGeom prst="rect">
            <a:avLst/>
          </a:prstGeom>
          <a:noFill/>
          <a:ln w="9525">
            <a:noFill/>
            <a:miter lim="800000"/>
            <a:headEnd/>
            <a:tailEnd/>
          </a:ln>
        </p:spPr>
      </p:pic>
      <p:sp>
        <p:nvSpPr>
          <p:cNvPr id="2" name="矩形 1"/>
          <p:cNvSpPr/>
          <p:nvPr/>
        </p:nvSpPr>
        <p:spPr>
          <a:xfrm>
            <a:off x="0" y="-125413"/>
            <a:ext cx="9144000" cy="763588"/>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buFontTx/>
              <a:buNone/>
              <a:defRPr/>
            </a:pPr>
            <a:endParaRPr lang="zh-CN" altLang="en-US" b="1" dirty="0">
              <a:solidFill>
                <a:prstClr val="white"/>
              </a:solidFill>
            </a:endParaRPr>
          </a:p>
        </p:txBody>
      </p:sp>
      <p:sp>
        <p:nvSpPr>
          <p:cNvPr id="3" name="矩形 2"/>
          <p:cNvSpPr/>
          <p:nvPr/>
        </p:nvSpPr>
        <p:spPr>
          <a:xfrm>
            <a:off x="0" y="4378325"/>
            <a:ext cx="9144000" cy="768350"/>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buFontTx/>
              <a:buNone/>
              <a:defRPr/>
            </a:pPr>
            <a:endParaRPr lang="zh-CN" altLang="en-US" b="1" dirty="0">
              <a:solidFill>
                <a:prstClr val="white"/>
              </a:solidFill>
            </a:endParaRPr>
          </a:p>
        </p:txBody>
      </p:sp>
      <p:sp>
        <p:nvSpPr>
          <p:cNvPr id="5" name="文本框 2"/>
          <p:cNvSpPr txBox="1"/>
          <p:nvPr/>
        </p:nvSpPr>
        <p:spPr>
          <a:xfrm>
            <a:off x="1784098" y="1589291"/>
            <a:ext cx="5497545" cy="590143"/>
          </a:xfrm>
          <a:prstGeom prst="rect">
            <a:avLst/>
          </a:prstGeom>
          <a:noFill/>
        </p:spPr>
        <p:txBody>
          <a:bodyPr lIns="96753" tIns="48378" rIns="96753" bIns="48378">
            <a:spAutoFit/>
            <a:scene3d>
              <a:camera prst="orthographicFront"/>
              <a:lightRig rig="brightRoom" dir="t"/>
            </a:scene3d>
            <a:sp3d extrusionH="57150" contourW="6350" prstMaterial="plastic">
              <a:bevelT w="20320" h="20320" prst="angle"/>
              <a:contourClr>
                <a:schemeClr val="accent1">
                  <a:tint val="100000"/>
                  <a:shade val="100000"/>
                  <a:hueMod val="100000"/>
                  <a:satMod val="100000"/>
                </a:schemeClr>
              </a:contourClr>
            </a:sp3d>
          </a:bodyPr>
          <a:lstStyle/>
          <a:p>
            <a:pPr algn="ctr" defTabSz="913765" fontAlgn="auto">
              <a:spcBef>
                <a:spcPts val="0"/>
              </a:spcBef>
              <a:spcAft>
                <a:spcPts val="0"/>
              </a:spcAft>
              <a:buFontTx/>
              <a:buNone/>
              <a:defRPr/>
            </a:pPr>
            <a:r>
              <a:rPr lang="zh-CN" altLang="en-US" sz="3200" b="1" kern="0" cap="all" dirty="0">
                <a:solidFill>
                  <a:srgbClr val="003366"/>
                </a:solidFill>
                <a:effectLst>
                  <a:glow rad="101600">
                    <a:schemeClr val="accent6">
                      <a:satMod val="175000"/>
                      <a:alpha val="40000"/>
                    </a:schemeClr>
                  </a:glow>
                  <a:innerShdw blurRad="63500" dist="50800" dir="13500000">
                    <a:prstClr val="black">
                      <a:alpha val="50000"/>
                    </a:prstClr>
                  </a:innerShdw>
                  <a:reflection blurRad="10000" stA="55000" endPos="48000" dist="500" dir="5400000" sy="-100000" algn="bl" rotWithShape="0"/>
                </a:effectLst>
                <a:latin typeface="微软雅黑" pitchFamily="34" charset="-122"/>
                <a:ea typeface="微软雅黑" pitchFamily="34" charset="-122"/>
              </a:rPr>
              <a:t>出口退（免）税相关政策介绍</a:t>
            </a:r>
            <a:endParaRPr lang="zh-CN" altLang="en-US" sz="3200" b="1" kern="0" cap="all" dirty="0">
              <a:solidFill>
                <a:srgbClr val="003366"/>
              </a:solidFill>
              <a:effectLst>
                <a:glow rad="101600">
                  <a:schemeClr val="accent6">
                    <a:satMod val="175000"/>
                    <a:alpha val="40000"/>
                  </a:schemeClr>
                </a:glow>
                <a:innerShdw blurRad="63500" dist="50800" dir="13500000">
                  <a:prstClr val="black">
                    <a:alpha val="50000"/>
                  </a:prstClr>
                </a:innerShdw>
                <a:reflection blurRad="10000" stA="55000" endPos="48000" dist="500" dir="5400000" sy="-100000" algn="bl" rotWithShape="0"/>
              </a:effectLst>
              <a:latin typeface="微软雅黑" pitchFamily="34" charset="-122"/>
              <a:ea typeface="微软雅黑" pitchFamily="34" charset="-122"/>
            </a:endParaRPr>
          </a:p>
        </p:txBody>
      </p:sp>
      <p:sp>
        <p:nvSpPr>
          <p:cNvPr id="29702" name="TextBox 6"/>
          <p:cNvSpPr txBox="1">
            <a:spLocks noChangeArrowheads="1"/>
          </p:cNvSpPr>
          <p:nvPr/>
        </p:nvSpPr>
        <p:spPr bwMode="auto">
          <a:xfrm>
            <a:off x="2270125" y="2908300"/>
            <a:ext cx="4603750" cy="369888"/>
          </a:xfrm>
          <a:prstGeom prst="rect">
            <a:avLst/>
          </a:prstGeom>
          <a:noFill/>
          <a:ln w="9525">
            <a:noFill/>
            <a:miter lim="800000"/>
          </a:ln>
        </p:spPr>
        <p:txBody>
          <a:bodyPr>
            <a:spAutoFit/>
          </a:bodyPr>
          <a:lstStyle/>
          <a:p>
            <a:pPr algn="ctr" defTabSz="912495"/>
            <a:r>
              <a:rPr lang="zh-CN" altLang="en-US" b="1">
                <a:solidFill>
                  <a:schemeClr val="tx2"/>
                </a:solidFill>
                <a:latin typeface="微软雅黑" pitchFamily="34" charset="-122"/>
                <a:ea typeface="微软雅黑" pitchFamily="34" charset="-122"/>
              </a:rPr>
              <a:t>兰州市税务局       杨一文</a:t>
            </a:r>
            <a:endParaRPr lang="en-US" altLang="zh-CN" b="1">
              <a:solidFill>
                <a:schemeClr val="tx2"/>
              </a:solidFill>
              <a:latin typeface="微软雅黑" pitchFamily="34" charset="-122"/>
              <a:ea typeface="微软雅黑" pitchFamily="34" charset="-122"/>
            </a:endParaRPr>
          </a:p>
        </p:txBody>
      </p:sp>
      <p:sp>
        <p:nvSpPr>
          <p:cNvPr id="29703" name="文本框 5"/>
          <p:cNvSpPr txBox="1">
            <a:spLocks noChangeArrowheads="1"/>
          </p:cNvSpPr>
          <p:nvPr/>
        </p:nvSpPr>
        <p:spPr bwMode="auto">
          <a:xfrm>
            <a:off x="3843338" y="3470275"/>
            <a:ext cx="1186180" cy="337185"/>
          </a:xfrm>
          <a:prstGeom prst="rect">
            <a:avLst/>
          </a:prstGeom>
          <a:noFill/>
          <a:ln w="9525">
            <a:noFill/>
            <a:miter lim="800000"/>
          </a:ln>
        </p:spPr>
        <p:txBody>
          <a:bodyPr wrap="none">
            <a:spAutoFit/>
          </a:bodyPr>
          <a:lstStyle/>
          <a:p>
            <a:r>
              <a:rPr lang="en-US" altLang="zh-CN" sz="1600" dirty="0">
                <a:solidFill>
                  <a:schemeClr val="tx2"/>
                </a:solidFill>
                <a:latin typeface="微软雅黑" pitchFamily="34" charset="-122"/>
                <a:ea typeface="微软雅黑" pitchFamily="34" charset="-122"/>
              </a:rPr>
              <a:t>2022</a:t>
            </a:r>
            <a:r>
              <a:rPr lang="zh-CN" altLang="en-US" sz="1600" dirty="0">
                <a:solidFill>
                  <a:schemeClr val="tx2"/>
                </a:solidFill>
                <a:latin typeface="微软雅黑" pitchFamily="34" charset="-122"/>
                <a:ea typeface="微软雅黑" pitchFamily="34" charset="-122"/>
              </a:rPr>
              <a:t>年</a:t>
            </a:r>
            <a:r>
              <a:rPr lang="en-US" altLang="zh-CN" sz="1600" dirty="0">
                <a:solidFill>
                  <a:schemeClr val="tx2"/>
                </a:solidFill>
                <a:latin typeface="微软雅黑" pitchFamily="34" charset="-122"/>
                <a:ea typeface="微软雅黑" pitchFamily="34" charset="-122"/>
              </a:rPr>
              <a:t>6</a:t>
            </a:r>
            <a:r>
              <a:rPr lang="zh-CN" altLang="en-US" sz="1600" dirty="0">
                <a:solidFill>
                  <a:schemeClr val="tx2"/>
                </a:solidFill>
                <a:latin typeface="微软雅黑" pitchFamily="34" charset="-122"/>
                <a:ea typeface="微软雅黑" pitchFamily="34" charset="-122"/>
              </a:rPr>
              <a:t>月</a:t>
            </a:r>
            <a:endParaRPr lang="zh-CN" altLang="en-US" sz="1600" dirty="0">
              <a:solidFill>
                <a:schemeClr val="tx2"/>
              </a:solidFill>
              <a:latin typeface="微软雅黑" pitchFamily="34" charset="-122"/>
              <a:ea typeface="微软雅黑" pitchFamily="34" charset="-122"/>
            </a:endParaRPr>
          </a:p>
        </p:txBody>
      </p:sp>
      <p:pic>
        <p:nvPicPr>
          <p:cNvPr id="29704" name="Picture 8"/>
          <p:cNvPicPr>
            <a:picLocks noChangeAspect="1" noChangeArrowheads="1"/>
          </p:cNvPicPr>
          <p:nvPr/>
        </p:nvPicPr>
        <p:blipFill>
          <a:blip r:embed="rId2"/>
          <a:srcRect/>
          <a:stretch>
            <a:fillRect/>
          </a:stretch>
        </p:blipFill>
        <p:spPr bwMode="auto">
          <a:xfrm>
            <a:off x="7620" y="634365"/>
            <a:ext cx="1108075" cy="752475"/>
          </a:xfrm>
          <a:prstGeom prst="rect">
            <a:avLst/>
          </a:prstGeom>
          <a:noFill/>
          <a:ln w="9525">
            <a:noFill/>
            <a:miter lim="800000"/>
            <a:headEnd/>
            <a:tailEnd/>
          </a:ln>
        </p:spPr>
      </p:pic>
      <p:sp>
        <p:nvSpPr>
          <p:cNvPr id="9" name="Rectangle 49"/>
          <p:cNvSpPr>
            <a:spLocks noChangeArrowheads="1"/>
          </p:cNvSpPr>
          <p:nvPr/>
        </p:nvSpPr>
        <p:spPr bwMode="auto">
          <a:xfrm>
            <a:off x="0" y="1430338"/>
            <a:ext cx="1327150" cy="279400"/>
          </a:xfrm>
          <a:prstGeom prst="rect">
            <a:avLst/>
          </a:prstGeom>
          <a:noFill/>
          <a:ln w="9525">
            <a:noFill/>
            <a:miter lim="800000"/>
          </a:ln>
        </p:spPr>
        <p:txBody>
          <a:bodyPr anchor="ctr"/>
          <a:lstStyle/>
          <a:p>
            <a:pPr eaLnBrk="0" hangingPunct="0"/>
            <a:r>
              <a:rPr lang="zh-CN" altLang="en-US" sz="1400" b="1">
                <a:solidFill>
                  <a:srgbClr val="006699"/>
                </a:solidFill>
                <a:latin typeface="微软雅黑" pitchFamily="34" charset="-122"/>
                <a:ea typeface="微软雅黑" pitchFamily="34" charset="-122"/>
              </a:rPr>
              <a:t>中 国  税  务</a:t>
            </a:r>
            <a:endParaRPr lang="zh-CN" altLang="en-US" sz="1400" b="1">
              <a:solidFill>
                <a:srgbClr val="006699"/>
              </a:solidFill>
              <a:latin typeface="微软雅黑" pitchFamily="34" charset="-122"/>
              <a:ea typeface="微软雅黑" pitchFamily="34" charset="-122"/>
            </a:endParaRPr>
          </a:p>
        </p:txBody>
      </p:sp>
    </p:spTree>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1+#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p:nvPr>
        </p:nvSpPr>
        <p:spPr>
          <a:xfrm>
            <a:off x="1081519" y="214287"/>
            <a:ext cx="8061918" cy="571430"/>
          </a:xfrm>
        </p:spPr>
        <p:txBody>
          <a:bodyPr wrap="square" lIns="91428" tIns="45714" rIns="91428" bIns="45714" anchor="ctr"/>
          <a:lstStyle/>
          <a:p>
            <a:pPr eaLnBrk="1" hangingPunct="1"/>
            <a:r>
              <a:rPr lang="zh-CN" altLang="en-US" sz="2400" b="1" dirty="0">
                <a:solidFill>
                  <a:srgbClr val="0067B4"/>
                </a:solidFill>
                <a:ea typeface="微软雅黑" pitchFamily="34" charset="-122"/>
                <a:sym typeface="等线" panose="02010600030101010101" pitchFamily="2" charset="-122"/>
              </a:rPr>
              <a:t>一、</a:t>
            </a:r>
            <a:r>
              <a:rPr sz="2400" b="1">
                <a:sym typeface="+mn-ea"/>
              </a:rPr>
              <a:t>出口退（免）税基本内容介绍</a:t>
            </a:r>
            <a:endParaRPr lang="zh-CN" altLang="en-US" sz="2400" b="1" dirty="0">
              <a:solidFill>
                <a:srgbClr val="0067B4"/>
              </a:solidFill>
              <a:ea typeface="微软雅黑" pitchFamily="34" charset="-122"/>
              <a:sym typeface="Calibri" pitchFamily="34" charset="0"/>
            </a:endParaRPr>
          </a:p>
        </p:txBody>
      </p:sp>
      <p:sp>
        <p:nvSpPr>
          <p:cNvPr id="2" name="椭圆 1"/>
          <p:cNvSpPr/>
          <p:nvPr/>
        </p:nvSpPr>
        <p:spPr>
          <a:xfrm>
            <a:off x="1463040" y="2677795"/>
            <a:ext cx="1484630" cy="1363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strike="noStrike" noProof="1"/>
              <a:t>出口企业分类</a:t>
            </a:r>
            <a:endParaRPr lang="zh-CN" altLang="en-US" sz="2400" strike="noStrike" noProof="1"/>
          </a:p>
        </p:txBody>
      </p:sp>
      <p:sp>
        <p:nvSpPr>
          <p:cNvPr id="4" name="椭圆 3"/>
          <p:cNvSpPr/>
          <p:nvPr/>
        </p:nvSpPr>
        <p:spPr>
          <a:xfrm>
            <a:off x="6015990" y="1959610"/>
            <a:ext cx="1264285" cy="121158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strike="noStrike" noProof="1">
                <a:solidFill>
                  <a:schemeClr val="bg1"/>
                </a:solidFill>
                <a:uFillTx/>
              </a:rPr>
              <a:t>外贸企业</a:t>
            </a:r>
            <a:endParaRPr lang="zh-CN" altLang="en-US" sz="2400" strike="noStrike" noProof="1">
              <a:solidFill>
                <a:schemeClr val="bg1"/>
              </a:solidFill>
              <a:uFillTx/>
            </a:endParaRPr>
          </a:p>
        </p:txBody>
      </p:sp>
      <p:sp>
        <p:nvSpPr>
          <p:cNvPr id="7" name="椭圆 6"/>
          <p:cNvSpPr/>
          <p:nvPr/>
        </p:nvSpPr>
        <p:spPr>
          <a:xfrm>
            <a:off x="6096635" y="3535045"/>
            <a:ext cx="1196340" cy="1204595"/>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strike="noStrike" noProof="1">
                <a:solidFill>
                  <a:schemeClr val="bg1"/>
                </a:solidFill>
                <a:uFillTx/>
              </a:rPr>
              <a:t>外综服企业</a:t>
            </a:r>
            <a:endParaRPr lang="zh-CN" altLang="en-US" sz="2400" strike="noStrike" noProof="1">
              <a:solidFill>
                <a:schemeClr val="bg1"/>
              </a:solidFill>
              <a:uFillTx/>
            </a:endParaRPr>
          </a:p>
        </p:txBody>
      </p:sp>
      <p:sp>
        <p:nvSpPr>
          <p:cNvPr id="8" name="椭圆 7"/>
          <p:cNvSpPr/>
          <p:nvPr/>
        </p:nvSpPr>
        <p:spPr>
          <a:xfrm>
            <a:off x="3620770" y="3760470"/>
            <a:ext cx="1257300" cy="121094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strike="noStrike" noProof="1">
                <a:solidFill>
                  <a:schemeClr val="bg1"/>
                </a:solidFill>
                <a:uFillTx/>
              </a:rPr>
              <a:t>特种退税企业</a:t>
            </a:r>
            <a:endParaRPr lang="zh-CN" altLang="en-US" sz="2400" strike="noStrike" noProof="1">
              <a:solidFill>
                <a:schemeClr val="bg1"/>
              </a:solidFill>
              <a:uFillTx/>
            </a:endParaRPr>
          </a:p>
        </p:txBody>
      </p:sp>
      <p:sp>
        <p:nvSpPr>
          <p:cNvPr id="9" name="椭圆 8"/>
          <p:cNvSpPr/>
          <p:nvPr/>
        </p:nvSpPr>
        <p:spPr>
          <a:xfrm>
            <a:off x="3747135" y="1752600"/>
            <a:ext cx="1249680" cy="1148715"/>
          </a:xfrm>
          <a:prstGeom prst="ellipse">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strike="noStrike" noProof="1">
                <a:solidFill>
                  <a:schemeClr val="bg1"/>
                </a:solidFill>
                <a:uFillTx/>
              </a:rPr>
              <a:t>生产企业</a:t>
            </a:r>
            <a:endParaRPr lang="zh-CN" altLang="en-US" sz="2400" strike="noStrike" noProof="1">
              <a:solidFill>
                <a:schemeClr val="bg1"/>
              </a:solidFill>
              <a:uFillTx/>
            </a:endParaRPr>
          </a:p>
        </p:txBody>
      </p:sp>
      <p:cxnSp>
        <p:nvCxnSpPr>
          <p:cNvPr id="10" name="直接连接符 9"/>
          <p:cNvCxnSpPr/>
          <p:nvPr/>
        </p:nvCxnSpPr>
        <p:spPr>
          <a:xfrm flipV="1">
            <a:off x="2845621" y="2441042"/>
            <a:ext cx="868256" cy="541271"/>
          </a:xfrm>
          <a:prstGeom prst="line">
            <a:avLst/>
          </a:prstGeom>
          <a:ln w="28575" cmpd="sng">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895770" y="3565115"/>
            <a:ext cx="733335" cy="598414"/>
          </a:xfrm>
          <a:prstGeom prst="line">
            <a:avLst/>
          </a:prstGeom>
          <a:ln w="28575" cmpd="sng">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931318" y="2668332"/>
            <a:ext cx="3063497" cy="590477"/>
          </a:xfrm>
          <a:prstGeom prst="line">
            <a:avLst/>
          </a:prstGeom>
          <a:ln w="28575" cmpd="sng">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952275" y="3377833"/>
            <a:ext cx="3104767" cy="631747"/>
          </a:xfrm>
          <a:prstGeom prst="line">
            <a:avLst/>
          </a:prstGeom>
          <a:ln w="28575" cmpd="sng">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矩形 7"/>
          <p:cNvSpPr/>
          <p:nvPr/>
        </p:nvSpPr>
        <p:spPr>
          <a:xfrm>
            <a:off x="589438" y="4182558"/>
            <a:ext cx="4579372" cy="631747"/>
          </a:xfrm>
          <a:custGeom>
            <a:avLst/>
            <a:gdLst>
              <a:gd name="txL" fmla="*/ 0 w 4176464"/>
              <a:gd name="txT" fmla="*/ 0 h 620759"/>
              <a:gd name="txR" fmla="*/ 4176464 w 4176464"/>
              <a:gd name="txB" fmla="*/ 620759 h 620759"/>
            </a:gdLst>
            <a:ahLst/>
            <a:cxnLst>
              <a:cxn ang="0">
                <a:pos x="14580" y="0"/>
              </a:cxn>
              <a:cxn ang="0">
                <a:pos x="7261443" y="0"/>
              </a:cxn>
              <a:cxn ang="0">
                <a:pos x="7261443" y="690184"/>
              </a:cxn>
              <a:cxn ang="0">
                <a:pos x="14580" y="690184"/>
              </a:cxn>
              <a:cxn ang="0">
                <a:pos x="0" y="319386"/>
              </a:cxn>
              <a:cxn ang="0">
                <a:pos x="0" y="0"/>
              </a:cxn>
            </a:cxnLst>
            <a:rect l="txL" t="txT" r="txR" b="txB"/>
            <a:pathLst>
              <a:path w="4176464" h="620759">
                <a:moveTo>
                  <a:pt x="0" y="0"/>
                </a:moveTo>
                <a:lnTo>
                  <a:pt x="4176464" y="0"/>
                </a:lnTo>
                <a:lnTo>
                  <a:pt x="4176464" y="620759"/>
                </a:lnTo>
                <a:lnTo>
                  <a:pt x="0" y="620759"/>
                </a:lnTo>
                <a:lnTo>
                  <a:pt x="122392" y="306307"/>
                </a:lnTo>
                <a:lnTo>
                  <a:pt x="0" y="0"/>
                </a:lnTo>
                <a:close/>
              </a:path>
            </a:pathLst>
          </a:custGeom>
          <a:noFill/>
          <a:ln w="25400">
            <a:noFill/>
            <a:miter/>
          </a:ln>
        </p:spPr>
        <p:txBody>
          <a:bodyPr lIns="91421" tIns="45710" rIns="91421" bIns="45710" anchor="ctr"/>
          <a:lstStyle/>
          <a:p>
            <a:pPr lvl="0" defTabSz="913130"/>
            <a:r>
              <a:rPr lang="zh-CN" altLang="en-US" sz="2000" b="1" dirty="0">
                <a:solidFill>
                  <a:srgbClr val="FF0000"/>
                </a:solidFill>
                <a:latin typeface="微软雅黑" pitchFamily="34" charset="-122"/>
                <a:ea typeface="微软雅黑" pitchFamily="34" charset="-122"/>
              </a:rPr>
              <a:t>注意：非出口企业</a:t>
            </a:r>
            <a:endParaRPr lang="zh-CN" altLang="en-US" sz="2000" b="1" dirty="0">
              <a:solidFill>
                <a:srgbClr val="FF0000"/>
              </a:solidFill>
              <a:latin typeface="微软雅黑" pitchFamily="34" charset="-122"/>
              <a:ea typeface="微软雅黑" pitchFamily="34" charset="-122"/>
            </a:endParaRPr>
          </a:p>
        </p:txBody>
      </p:sp>
      <p:sp>
        <p:nvSpPr>
          <p:cNvPr id="5" name="矩形 27660"/>
          <p:cNvSpPr>
            <a:spLocks noChangeArrowheads="1"/>
          </p:cNvSpPr>
          <p:nvPr/>
        </p:nvSpPr>
        <p:spPr bwMode="auto">
          <a:xfrm>
            <a:off x="961416" y="797434"/>
            <a:ext cx="2744721" cy="537319"/>
          </a:xfrm>
          <a:prstGeom prst="snip2DiagRect">
            <a:avLst/>
          </a:prstGeom>
          <a:solidFill>
            <a:schemeClr val="accent6">
              <a:lumMod val="75000"/>
            </a:schemeClr>
          </a:solidFill>
          <a:ln w="9525">
            <a:noFill/>
            <a:miter lim="800000"/>
          </a:ln>
        </p:spPr>
        <p:txBody>
          <a:bodyPr wrap="square">
            <a:spAutoFit/>
          </a:bodyPr>
          <a:lstStyle/>
          <a:p>
            <a:r>
              <a:rPr lang="zh-CN" altLang="en-US" sz="2400" b="1" dirty="0">
                <a:solidFill>
                  <a:schemeClr val="bg1"/>
                </a:solidFill>
              </a:rPr>
              <a:t>退税要素有哪些？</a:t>
            </a:r>
            <a:endParaRPr lang="en-US" altLang="zh-CN" sz="2400" b="1" dirty="0">
              <a:solidFill>
                <a:schemeClr val="bg1"/>
              </a:solidFill>
            </a:endParaRPr>
          </a:p>
        </p:txBody>
      </p:sp>
      <p:sp>
        <p:nvSpPr>
          <p:cNvPr id="6" name="文本框 5"/>
          <p:cNvSpPr txBox="1"/>
          <p:nvPr/>
        </p:nvSpPr>
        <p:spPr>
          <a:xfrm>
            <a:off x="825500" y="1310005"/>
            <a:ext cx="2941320" cy="365760"/>
          </a:xfrm>
          <a:prstGeom prst="rect">
            <a:avLst/>
          </a:prstGeom>
          <a:noFill/>
        </p:spPr>
        <p:txBody>
          <a:bodyPr wrap="none" rtlCol="0" anchor="t">
            <a:spAutoFit/>
          </a:bodyPr>
          <a:lstStyle/>
          <a:p>
            <a:r>
              <a:rPr lang="en-US" altLang="zh-CN">
                <a:effectLst>
                  <a:outerShdw blurRad="38100" dist="38100" dir="2700000">
                    <a:srgbClr val="C0C0C0"/>
                  </a:outerShdw>
                </a:effectLst>
                <a:cs typeface="+mn-ea"/>
                <a:sym typeface="+mn-ea"/>
              </a:rPr>
              <a:t> </a:t>
            </a:r>
            <a:r>
              <a:rPr lang="en-US" altLang="zh-CN" b="1">
                <a:latin typeface="宋体" pitchFamily="2" charset="-122"/>
                <a:cs typeface="+mn-ea"/>
                <a:sym typeface="+mn-ea"/>
              </a:rPr>
              <a:t>1</a:t>
            </a:r>
            <a:r>
              <a:rPr lang="zh-CN" altLang="en-US" b="1">
                <a:latin typeface="宋体" pitchFamily="2" charset="-122"/>
                <a:cs typeface="+mn-ea"/>
                <a:sym typeface="+mn-ea"/>
              </a:rPr>
              <a:t>、出口退（免）税的范围</a:t>
            </a:r>
            <a:endParaRPr lang="zh-CN" altLang="en-US"/>
          </a:p>
        </p:txBody>
      </p:sp>
      <p:sp>
        <p:nvSpPr>
          <p:cNvPr id="14" name="文本框 13"/>
          <p:cNvSpPr txBox="1"/>
          <p:nvPr/>
        </p:nvSpPr>
        <p:spPr>
          <a:xfrm>
            <a:off x="1183005" y="1670685"/>
            <a:ext cx="1907540" cy="365760"/>
          </a:xfrm>
          <a:prstGeom prst="rect">
            <a:avLst/>
          </a:prstGeom>
          <a:noFill/>
        </p:spPr>
        <p:txBody>
          <a:bodyPr wrap="none" rtlCol="0" anchor="t">
            <a:spAutoFit/>
          </a:bodyPr>
          <a:lstStyle/>
          <a:p>
            <a:r>
              <a:rPr lang="zh-CN" altLang="en-US" b="1">
                <a:latin typeface="宋体" pitchFamily="2" charset="-122"/>
                <a:cs typeface="+mn-ea"/>
                <a:sym typeface="+mn-ea"/>
              </a:rPr>
              <a:t>（</a:t>
            </a:r>
            <a:r>
              <a:rPr lang="en-US" altLang="zh-CN" b="1">
                <a:latin typeface="宋体" pitchFamily="2" charset="-122"/>
                <a:cs typeface="+mn-ea"/>
                <a:sym typeface="+mn-ea"/>
              </a:rPr>
              <a:t>1</a:t>
            </a:r>
            <a:r>
              <a:rPr lang="zh-CN" altLang="en-US" b="1">
                <a:latin typeface="宋体" pitchFamily="2" charset="-122"/>
                <a:cs typeface="+mn-ea"/>
                <a:sym typeface="+mn-ea"/>
              </a:rPr>
              <a:t>）企业范围：</a:t>
            </a:r>
            <a:endParaRPr lang="zh-CN" altLang="en-US"/>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100000">
                                          <p:val>
                                            <p:strVal val="#ppt_x"/>
                                          </p:val>
                                        </p:tav>
                                      </p:tavLst>
                                    </p:anim>
                                    <p:anim calcmode="lin" valueType="num">
                                      <p:cBhvr>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noChangeArrowheads="1"/>
          </p:cNvSpPr>
          <p:nvPr>
            <p:ph type="title"/>
          </p:nvPr>
        </p:nvSpPr>
        <p:spPr>
          <a:xfrm>
            <a:off x="1081088" y="265113"/>
            <a:ext cx="8062912" cy="571500"/>
          </a:xfrm>
        </p:spPr>
        <p:txBody>
          <a:bodyPr/>
          <a:lstStyle/>
          <a:p>
            <a:pPr eaLnBrk="1" hangingPunct="1"/>
            <a:r>
              <a:rPr b="1"/>
              <a:t>一、</a:t>
            </a:r>
            <a:r>
              <a:rPr sz="2400" b="1">
                <a:sym typeface="+mn-ea"/>
              </a:rPr>
              <a:t>出口退税基本要素</a:t>
            </a:r>
            <a:endParaRPr b="1"/>
          </a:p>
        </p:txBody>
      </p:sp>
      <p:grpSp>
        <p:nvGrpSpPr>
          <p:cNvPr id="2" name="组合 3"/>
          <p:cNvGrpSpPr/>
          <p:nvPr/>
        </p:nvGrpSpPr>
        <p:grpSpPr bwMode="auto">
          <a:xfrm>
            <a:off x="1212850" y="2376488"/>
            <a:ext cx="2563813" cy="715962"/>
            <a:chOff x="1805940" y="1198245"/>
            <a:chExt cx="2011680" cy="2011680"/>
          </a:xfrm>
        </p:grpSpPr>
        <p:sp>
          <p:nvSpPr>
            <p:cNvPr id="5" name="圆角矩形 1"/>
            <p:cNvSpPr/>
            <p:nvPr/>
          </p:nvSpPr>
          <p:spPr>
            <a:xfrm>
              <a:off x="1805940" y="1198245"/>
              <a:ext cx="2011680" cy="2011680"/>
            </a:xfrm>
            <a:prstGeom prst="roundRect">
              <a:avLst>
                <a:gd name="adj" fmla="val 19981"/>
              </a:avLst>
            </a:prstGeom>
            <a:solidFill>
              <a:schemeClr val="tx2">
                <a:lumMod val="60000"/>
                <a:lumOff val="40000"/>
              </a:schemeClr>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FFFFFF"/>
                </a:solidFill>
                <a:latin typeface="Calibri"/>
                <a:ea typeface="宋体" pitchFamily="2" charset="-122"/>
              </a:endParaRPr>
            </a:p>
          </p:txBody>
        </p:sp>
        <p:sp>
          <p:nvSpPr>
            <p:cNvPr id="6" name="圆角矩形 4"/>
            <p:cNvSpPr/>
            <p:nvPr/>
          </p:nvSpPr>
          <p:spPr>
            <a:xfrm>
              <a:off x="1971608" y="1363282"/>
              <a:ext cx="1680344" cy="1681606"/>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1">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FFFFFF"/>
                </a:solidFill>
                <a:latin typeface="Calibri"/>
                <a:ea typeface="宋体" pitchFamily="2" charset="-122"/>
              </a:endParaRPr>
            </a:p>
          </p:txBody>
        </p:sp>
        <p:sp>
          <p:nvSpPr>
            <p:cNvPr id="7" name="圆角矩形 5"/>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FFFFFF"/>
                </a:solidFill>
                <a:latin typeface="Calibri"/>
                <a:ea typeface="宋体" pitchFamily="2" charset="-122"/>
              </a:endParaRPr>
            </a:p>
          </p:txBody>
        </p:sp>
      </p:grpSp>
      <p:grpSp>
        <p:nvGrpSpPr>
          <p:cNvPr id="3" name="组合 11"/>
          <p:cNvGrpSpPr/>
          <p:nvPr/>
        </p:nvGrpSpPr>
        <p:grpSpPr bwMode="auto">
          <a:xfrm>
            <a:off x="1206500" y="3405188"/>
            <a:ext cx="2571750" cy="749300"/>
            <a:chOff x="1805940" y="1198245"/>
            <a:chExt cx="2011680" cy="2011680"/>
          </a:xfrm>
        </p:grpSpPr>
        <p:sp>
          <p:nvSpPr>
            <p:cNvPr id="13" name="圆角矩形 14"/>
            <p:cNvSpPr/>
            <p:nvPr/>
          </p:nvSpPr>
          <p:spPr>
            <a:xfrm>
              <a:off x="1805940" y="1198245"/>
              <a:ext cx="2011680" cy="2011680"/>
            </a:xfrm>
            <a:prstGeom prst="roundRect">
              <a:avLst>
                <a:gd name="adj" fmla="val 19981"/>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buFontTx/>
                <a:buNone/>
                <a:defRPr/>
              </a:pPr>
              <a:endParaRPr lang="zh-CN" altLang="en-US">
                <a:solidFill>
                  <a:srgbClr val="FFFFFF"/>
                </a:solidFill>
                <a:latin typeface="Calibri"/>
                <a:ea typeface="宋体" pitchFamily="2" charset="-122"/>
              </a:endParaRPr>
            </a:p>
          </p:txBody>
        </p:sp>
        <p:sp>
          <p:nvSpPr>
            <p:cNvPr id="14" name="圆角矩形 17"/>
            <p:cNvSpPr/>
            <p:nvPr/>
          </p:nvSpPr>
          <p:spPr>
            <a:xfrm>
              <a:off x="1971097" y="1364463"/>
              <a:ext cx="1681367" cy="1679241"/>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2">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FFFFFF"/>
                </a:solidFill>
                <a:latin typeface="Calibri"/>
                <a:ea typeface="宋体" pitchFamily="2" charset="-122"/>
              </a:endParaRPr>
            </a:p>
          </p:txBody>
        </p:sp>
        <p:sp>
          <p:nvSpPr>
            <p:cNvPr id="15" name="圆角矩形 18"/>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FFFFFF"/>
                </a:solidFill>
                <a:latin typeface="Calibri"/>
                <a:ea typeface="宋体" pitchFamily="2" charset="-122"/>
              </a:endParaRPr>
            </a:p>
          </p:txBody>
        </p:sp>
      </p:grpSp>
      <p:sp>
        <p:nvSpPr>
          <p:cNvPr id="18" name="文本框 17"/>
          <p:cNvSpPr txBox="1">
            <a:spLocks noChangeArrowheads="1"/>
          </p:cNvSpPr>
          <p:nvPr/>
        </p:nvSpPr>
        <p:spPr bwMode="auto">
          <a:xfrm>
            <a:off x="1387475" y="2551113"/>
            <a:ext cx="2320925" cy="400050"/>
          </a:xfrm>
          <a:prstGeom prst="rect">
            <a:avLst/>
          </a:prstGeom>
          <a:noFill/>
          <a:ln w="9525">
            <a:noFill/>
            <a:miter lim="800000"/>
          </a:ln>
        </p:spPr>
        <p:txBody>
          <a:bodyPr>
            <a:spAutoFit/>
          </a:bodyPr>
          <a:lstStyle/>
          <a:p>
            <a:pPr algn="ctr"/>
            <a:r>
              <a:rPr lang="zh-CN" altLang="en-US" sz="2000" b="1">
                <a:solidFill>
                  <a:srgbClr val="4572A8"/>
                </a:solidFill>
                <a:latin typeface="微软雅黑" pitchFamily="34" charset="-122"/>
                <a:ea typeface="微软雅黑" pitchFamily="34" charset="-122"/>
              </a:rPr>
              <a:t>出口劳务</a:t>
            </a:r>
            <a:endParaRPr lang="zh-CN" altLang="en-US" sz="2000" b="1">
              <a:solidFill>
                <a:srgbClr val="4572A8"/>
              </a:solidFill>
              <a:latin typeface="微软雅黑" pitchFamily="34" charset="-122"/>
              <a:ea typeface="微软雅黑" pitchFamily="34" charset="-122"/>
            </a:endParaRPr>
          </a:p>
        </p:txBody>
      </p:sp>
      <p:sp>
        <p:nvSpPr>
          <p:cNvPr id="24" name="文本框 23"/>
          <p:cNvSpPr txBox="1">
            <a:spLocks noChangeArrowheads="1"/>
          </p:cNvSpPr>
          <p:nvPr/>
        </p:nvSpPr>
        <p:spPr bwMode="auto">
          <a:xfrm>
            <a:off x="1685925" y="3511550"/>
            <a:ext cx="1712913" cy="584200"/>
          </a:xfrm>
          <a:prstGeom prst="rect">
            <a:avLst/>
          </a:prstGeom>
          <a:noFill/>
          <a:ln w="9525">
            <a:noFill/>
            <a:miter lim="800000"/>
          </a:ln>
        </p:spPr>
        <p:txBody>
          <a:bodyPr>
            <a:spAutoFit/>
          </a:bodyPr>
          <a:lstStyle/>
          <a:p>
            <a:pPr algn="ctr"/>
            <a:r>
              <a:rPr lang="zh-CN" altLang="en-US" sz="1600" b="1">
                <a:solidFill>
                  <a:srgbClr val="4572A8"/>
                </a:solidFill>
                <a:latin typeface="微软雅黑" pitchFamily="34" charset="-122"/>
                <a:ea typeface="微软雅黑" pitchFamily="34" charset="-122"/>
              </a:rPr>
              <a:t>跨境服务</a:t>
            </a:r>
            <a:endParaRPr lang="en-US" altLang="zh-CN" sz="1600" b="1">
              <a:solidFill>
                <a:srgbClr val="4572A8"/>
              </a:solidFill>
              <a:latin typeface="微软雅黑" pitchFamily="34" charset="-122"/>
              <a:ea typeface="微软雅黑" pitchFamily="34" charset="-122"/>
            </a:endParaRPr>
          </a:p>
          <a:p>
            <a:pPr algn="ctr"/>
            <a:r>
              <a:rPr lang="zh-CN" altLang="en-US" sz="1600" b="1">
                <a:solidFill>
                  <a:srgbClr val="4572A8"/>
                </a:solidFill>
                <a:latin typeface="微软雅黑" pitchFamily="34" charset="-122"/>
                <a:ea typeface="微软雅黑" pitchFamily="34" charset="-122"/>
              </a:rPr>
              <a:t>无形资产</a:t>
            </a:r>
            <a:endParaRPr lang="zh-CN" altLang="en-US" sz="1600" b="1">
              <a:solidFill>
                <a:srgbClr val="4572A8"/>
              </a:solidFill>
              <a:latin typeface="微软雅黑" pitchFamily="34" charset="-122"/>
              <a:ea typeface="微软雅黑" pitchFamily="34" charset="-122"/>
            </a:endParaRPr>
          </a:p>
        </p:txBody>
      </p:sp>
      <p:grpSp>
        <p:nvGrpSpPr>
          <p:cNvPr id="4" name="组合 18"/>
          <p:cNvGrpSpPr/>
          <p:nvPr/>
        </p:nvGrpSpPr>
        <p:grpSpPr bwMode="auto">
          <a:xfrm>
            <a:off x="1243013" y="1239838"/>
            <a:ext cx="2563812" cy="715962"/>
            <a:chOff x="1805940" y="1198245"/>
            <a:chExt cx="2011680" cy="2011680"/>
          </a:xfrm>
        </p:grpSpPr>
        <p:sp>
          <p:nvSpPr>
            <p:cNvPr id="20" name="圆角矩形 1"/>
            <p:cNvSpPr/>
            <p:nvPr/>
          </p:nvSpPr>
          <p:spPr>
            <a:xfrm>
              <a:off x="1805940" y="1198245"/>
              <a:ext cx="2011680" cy="2011680"/>
            </a:xfrm>
            <a:prstGeom prst="roundRect">
              <a:avLst>
                <a:gd name="adj" fmla="val 19981"/>
              </a:avLst>
            </a:prstGeom>
            <a:solidFill>
              <a:schemeClr val="tx2">
                <a:lumMod val="60000"/>
                <a:lumOff val="40000"/>
              </a:schemeClr>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FFFFFF"/>
                </a:solidFill>
                <a:latin typeface="Calibri"/>
                <a:ea typeface="宋体" pitchFamily="2" charset="-122"/>
              </a:endParaRPr>
            </a:p>
          </p:txBody>
        </p:sp>
        <p:sp>
          <p:nvSpPr>
            <p:cNvPr id="21" name="圆角矩形 4"/>
            <p:cNvSpPr/>
            <p:nvPr/>
          </p:nvSpPr>
          <p:spPr>
            <a:xfrm>
              <a:off x="1971607" y="1363282"/>
              <a:ext cx="1680345" cy="1681606"/>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1">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FFFFFF"/>
                </a:solidFill>
                <a:latin typeface="Calibri"/>
                <a:ea typeface="宋体" pitchFamily="2" charset="-122"/>
              </a:endParaRPr>
            </a:p>
          </p:txBody>
        </p:sp>
        <p:sp>
          <p:nvSpPr>
            <p:cNvPr id="22" name="圆角矩形 5"/>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srgbClr val="FFFFFF"/>
                </a:solidFill>
                <a:latin typeface="Calibri"/>
                <a:ea typeface="宋体" pitchFamily="2" charset="-122"/>
              </a:endParaRPr>
            </a:p>
          </p:txBody>
        </p:sp>
      </p:grpSp>
      <p:sp>
        <p:nvSpPr>
          <p:cNvPr id="23" name="文本框 17"/>
          <p:cNvSpPr txBox="1">
            <a:spLocks noChangeArrowheads="1"/>
          </p:cNvSpPr>
          <p:nvPr/>
        </p:nvSpPr>
        <p:spPr bwMode="auto">
          <a:xfrm>
            <a:off x="1436688" y="1393825"/>
            <a:ext cx="2319337" cy="400050"/>
          </a:xfrm>
          <a:prstGeom prst="rect">
            <a:avLst/>
          </a:prstGeom>
          <a:noFill/>
          <a:ln w="9525">
            <a:noFill/>
            <a:miter lim="800000"/>
          </a:ln>
        </p:spPr>
        <p:txBody>
          <a:bodyPr>
            <a:spAutoFit/>
          </a:bodyPr>
          <a:lstStyle/>
          <a:p>
            <a:pPr algn="ctr"/>
            <a:r>
              <a:rPr lang="zh-CN" altLang="en-US" sz="2000" b="1">
                <a:solidFill>
                  <a:srgbClr val="4572A8"/>
                </a:solidFill>
                <a:latin typeface="微软雅黑" pitchFamily="34" charset="-122"/>
                <a:ea typeface="微软雅黑" pitchFamily="34" charset="-122"/>
              </a:rPr>
              <a:t>出口货物</a:t>
            </a:r>
            <a:endParaRPr lang="zh-CN" altLang="en-US" sz="2000" b="1">
              <a:solidFill>
                <a:srgbClr val="4572A8"/>
              </a:solidFill>
              <a:latin typeface="微软雅黑" pitchFamily="34" charset="-122"/>
              <a:ea typeface="微软雅黑" pitchFamily="34" charset="-122"/>
            </a:endParaRPr>
          </a:p>
        </p:txBody>
      </p:sp>
      <p:sp>
        <p:nvSpPr>
          <p:cNvPr id="26" name="文本框 23"/>
          <p:cNvSpPr txBox="1">
            <a:spLocks noChangeArrowheads="1"/>
          </p:cNvSpPr>
          <p:nvPr/>
        </p:nvSpPr>
        <p:spPr bwMode="auto">
          <a:xfrm>
            <a:off x="3235325" y="4410075"/>
            <a:ext cx="2782888" cy="400050"/>
          </a:xfrm>
          <a:prstGeom prst="rect">
            <a:avLst/>
          </a:prstGeom>
          <a:noFill/>
          <a:ln w="9525">
            <a:noFill/>
            <a:miter lim="800000"/>
          </a:ln>
        </p:spPr>
        <p:txBody>
          <a:bodyPr>
            <a:spAutoFit/>
          </a:bodyPr>
          <a:lstStyle/>
          <a:p>
            <a:pPr algn="ctr"/>
            <a:r>
              <a:rPr lang="zh-CN" altLang="en-US" sz="2000" b="1">
                <a:solidFill>
                  <a:srgbClr val="FF0000"/>
                </a:solidFill>
                <a:latin typeface="微软雅黑" pitchFamily="34" charset="-122"/>
                <a:ea typeface="微软雅黑" pitchFamily="34" charset="-122"/>
              </a:rPr>
              <a:t>特殊规定：视同出口</a:t>
            </a:r>
            <a:endParaRPr lang="zh-CN" altLang="en-US" sz="2000" b="1">
              <a:solidFill>
                <a:srgbClr val="FF0000"/>
              </a:solidFill>
              <a:latin typeface="微软雅黑" pitchFamily="34" charset="-122"/>
              <a:ea typeface="微软雅黑" pitchFamily="34" charset="-122"/>
            </a:endParaRPr>
          </a:p>
        </p:txBody>
      </p:sp>
      <p:cxnSp>
        <p:nvCxnSpPr>
          <p:cNvPr id="28" name="直接箭头连接符 27"/>
          <p:cNvCxnSpPr/>
          <p:nvPr/>
        </p:nvCxnSpPr>
        <p:spPr>
          <a:xfrm flipV="1">
            <a:off x="3770313" y="1165225"/>
            <a:ext cx="1033462" cy="3444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3783013" y="1597025"/>
            <a:ext cx="982662" cy="3508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标题1"/>
          <p:cNvSpPr>
            <a:spLocks noChangeArrowheads="1"/>
          </p:cNvSpPr>
          <p:nvPr/>
        </p:nvSpPr>
        <p:spPr bwMode="gray">
          <a:xfrm>
            <a:off x="4835525" y="887413"/>
            <a:ext cx="2411413" cy="384175"/>
          </a:xfrm>
          <a:prstGeom prst="roundRect">
            <a:avLst>
              <a:gd name="adj" fmla="val 11921"/>
            </a:avLst>
          </a:prstGeom>
        </p:spPr>
        <p:style>
          <a:lnRef idx="2">
            <a:schemeClr val="accent5"/>
          </a:lnRef>
          <a:fillRef idx="1">
            <a:schemeClr val="lt1"/>
          </a:fillRef>
          <a:effectRef idx="0">
            <a:schemeClr val="accent5"/>
          </a:effectRef>
          <a:fontRef idx="minor">
            <a:schemeClr val="dk1"/>
          </a:fontRef>
        </p:style>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FontTx/>
              <a:buNone/>
              <a:defRPr/>
            </a:pPr>
            <a:r>
              <a:rPr lang="zh-CN" altLang="en-US" dirty="0">
                <a:latin typeface="微软雅黑" pitchFamily="34" charset="-122"/>
                <a:ea typeface="微软雅黑" pitchFamily="34" charset="-122"/>
              </a:rPr>
              <a:t>自营出口</a:t>
            </a:r>
            <a:endParaRPr lang="zh-CN" altLang="en-US" dirty="0">
              <a:latin typeface="微软雅黑" pitchFamily="34" charset="-122"/>
              <a:ea typeface="微软雅黑" pitchFamily="34" charset="-122"/>
            </a:endParaRPr>
          </a:p>
        </p:txBody>
      </p:sp>
      <p:sp>
        <p:nvSpPr>
          <p:cNvPr id="35" name="标题1"/>
          <p:cNvSpPr>
            <a:spLocks noChangeArrowheads="1"/>
          </p:cNvSpPr>
          <p:nvPr/>
        </p:nvSpPr>
        <p:spPr bwMode="gray">
          <a:xfrm>
            <a:off x="4862513" y="1760538"/>
            <a:ext cx="2411412" cy="384175"/>
          </a:xfrm>
          <a:prstGeom prst="roundRect">
            <a:avLst>
              <a:gd name="adj" fmla="val 11921"/>
            </a:avLst>
          </a:prstGeom>
        </p:spPr>
        <p:style>
          <a:lnRef idx="2">
            <a:schemeClr val="accent5"/>
          </a:lnRef>
          <a:fillRef idx="1">
            <a:schemeClr val="lt1"/>
          </a:fillRef>
          <a:effectRef idx="0">
            <a:schemeClr val="accent5"/>
          </a:effectRef>
          <a:fontRef idx="minor">
            <a:schemeClr val="dk1"/>
          </a:fontRef>
        </p:style>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FontTx/>
              <a:buNone/>
              <a:defRPr/>
            </a:pPr>
            <a:r>
              <a:rPr lang="zh-CN" altLang="en-US" dirty="0">
                <a:latin typeface="微软雅黑" pitchFamily="34" charset="-122"/>
                <a:ea typeface="微软雅黑" pitchFamily="34" charset="-122"/>
              </a:rPr>
              <a:t>委托出口</a:t>
            </a:r>
            <a:endParaRPr lang="zh-CN" altLang="en-US" dirty="0">
              <a:latin typeface="微软雅黑" pitchFamily="34" charset="-122"/>
              <a:ea typeface="微软雅黑" pitchFamily="34" charset="-122"/>
            </a:endParaRPr>
          </a:p>
        </p:txBody>
      </p:sp>
      <p:sp>
        <p:nvSpPr>
          <p:cNvPr id="37" name="文本框 23"/>
          <p:cNvSpPr txBox="1">
            <a:spLocks noChangeArrowheads="1"/>
          </p:cNvSpPr>
          <p:nvPr/>
        </p:nvSpPr>
        <p:spPr bwMode="auto">
          <a:xfrm>
            <a:off x="4672013" y="1323975"/>
            <a:ext cx="2782887" cy="400050"/>
          </a:xfrm>
          <a:prstGeom prst="rect">
            <a:avLst/>
          </a:prstGeom>
          <a:noFill/>
          <a:ln w="9525">
            <a:noFill/>
            <a:miter lim="800000"/>
          </a:ln>
        </p:spPr>
        <p:txBody>
          <a:bodyPr>
            <a:spAutoFit/>
          </a:bodyPr>
          <a:lstStyle/>
          <a:p>
            <a:pPr algn="ctr"/>
            <a:r>
              <a:rPr lang="zh-CN" altLang="en-US" sz="2000" b="1">
                <a:solidFill>
                  <a:srgbClr val="FF0000"/>
                </a:solidFill>
                <a:latin typeface="微软雅黑" pitchFamily="34" charset="-122"/>
                <a:ea typeface="微软雅黑" pitchFamily="34" charset="-122"/>
              </a:rPr>
              <a:t>四个条件</a:t>
            </a:r>
            <a:endParaRPr lang="zh-CN" altLang="en-US" sz="2000" b="1">
              <a:solidFill>
                <a:srgbClr val="FF0000"/>
              </a:solidFill>
              <a:latin typeface="微软雅黑" pitchFamily="34" charset="-122"/>
              <a:ea typeface="微软雅黑" pitchFamily="34" charset="-122"/>
            </a:endParaRPr>
          </a:p>
        </p:txBody>
      </p:sp>
      <p:cxnSp>
        <p:nvCxnSpPr>
          <p:cNvPr id="42" name="直接箭头连接符 41"/>
          <p:cNvCxnSpPr/>
          <p:nvPr/>
        </p:nvCxnSpPr>
        <p:spPr>
          <a:xfrm>
            <a:off x="3752850" y="2714625"/>
            <a:ext cx="1012825" cy="95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5" name="标题1"/>
          <p:cNvSpPr>
            <a:spLocks noChangeArrowheads="1"/>
          </p:cNvSpPr>
          <p:nvPr/>
        </p:nvSpPr>
        <p:spPr bwMode="gray">
          <a:xfrm>
            <a:off x="4857750" y="2557463"/>
            <a:ext cx="2482850" cy="384175"/>
          </a:xfrm>
          <a:prstGeom prst="roundRect">
            <a:avLst>
              <a:gd name="adj" fmla="val 11921"/>
            </a:avLst>
          </a:prstGeom>
        </p:spPr>
        <p:style>
          <a:lnRef idx="2">
            <a:schemeClr val="accent5"/>
          </a:lnRef>
          <a:fillRef idx="1">
            <a:schemeClr val="lt1"/>
          </a:fillRef>
          <a:effectRef idx="0">
            <a:schemeClr val="accent5"/>
          </a:effectRef>
          <a:fontRef idx="minor">
            <a:schemeClr val="dk1"/>
          </a:fontRef>
        </p:style>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buFontTx/>
              <a:buNone/>
              <a:defRPr/>
            </a:pPr>
            <a:r>
              <a:rPr lang="zh-CN" altLang="en-US" dirty="0">
                <a:latin typeface="微软雅黑" pitchFamily="34" charset="-122"/>
                <a:ea typeface="微软雅黑" pitchFamily="34" charset="-122"/>
              </a:rPr>
              <a:t>对外提供加工修理修配</a:t>
            </a:r>
            <a:endParaRPr lang="zh-CN" altLang="en-US" dirty="0">
              <a:latin typeface="微软雅黑" pitchFamily="34" charset="-122"/>
              <a:ea typeface="微软雅黑" pitchFamily="34" charset="-122"/>
            </a:endParaRPr>
          </a:p>
        </p:txBody>
      </p:sp>
      <p:sp>
        <p:nvSpPr>
          <p:cNvPr id="46" name="左大括号 45"/>
          <p:cNvSpPr/>
          <p:nvPr/>
        </p:nvSpPr>
        <p:spPr>
          <a:xfrm>
            <a:off x="7442200" y="2336800"/>
            <a:ext cx="160338" cy="838200"/>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47" name="文本框 23"/>
          <p:cNvSpPr txBox="1">
            <a:spLocks noChangeArrowheads="1"/>
          </p:cNvSpPr>
          <p:nvPr/>
        </p:nvSpPr>
        <p:spPr bwMode="auto">
          <a:xfrm>
            <a:off x="7704138" y="2239963"/>
            <a:ext cx="1439862" cy="307975"/>
          </a:xfrm>
          <a:prstGeom prst="rect">
            <a:avLst/>
          </a:prstGeom>
          <a:noFill/>
          <a:ln w="9525">
            <a:noFill/>
            <a:miter lim="800000"/>
          </a:ln>
        </p:spPr>
        <p:txBody>
          <a:bodyPr>
            <a:spAutoFit/>
          </a:bodyPr>
          <a:lstStyle/>
          <a:p>
            <a:pPr algn="ctr"/>
            <a:r>
              <a:rPr lang="zh-CN" altLang="en-US" sz="1400" b="1">
                <a:solidFill>
                  <a:srgbClr val="002060"/>
                </a:solidFill>
                <a:latin typeface="微软雅黑" pitchFamily="34" charset="-122"/>
                <a:ea typeface="微软雅黑" pitchFamily="34" charset="-122"/>
              </a:rPr>
              <a:t>进境复出口货物</a:t>
            </a:r>
            <a:endParaRPr lang="zh-CN" altLang="en-US" sz="1400" b="1">
              <a:solidFill>
                <a:srgbClr val="002060"/>
              </a:solidFill>
              <a:latin typeface="微软雅黑" pitchFamily="34" charset="-122"/>
              <a:ea typeface="微软雅黑" pitchFamily="34" charset="-122"/>
            </a:endParaRPr>
          </a:p>
        </p:txBody>
      </p:sp>
      <p:sp>
        <p:nvSpPr>
          <p:cNvPr id="48" name="文本框 23"/>
          <p:cNvSpPr txBox="1">
            <a:spLocks noChangeArrowheads="1"/>
          </p:cNvSpPr>
          <p:nvPr/>
        </p:nvSpPr>
        <p:spPr bwMode="auto">
          <a:xfrm>
            <a:off x="7608888" y="2973388"/>
            <a:ext cx="1441450" cy="307975"/>
          </a:xfrm>
          <a:prstGeom prst="rect">
            <a:avLst/>
          </a:prstGeom>
          <a:noFill/>
          <a:ln w="9525">
            <a:noFill/>
            <a:miter lim="800000"/>
          </a:ln>
        </p:spPr>
        <p:txBody>
          <a:bodyPr>
            <a:spAutoFit/>
          </a:bodyPr>
          <a:lstStyle/>
          <a:p>
            <a:pPr algn="ctr"/>
            <a:r>
              <a:rPr lang="zh-CN" altLang="en-US" sz="1400" b="1">
                <a:solidFill>
                  <a:srgbClr val="002060"/>
                </a:solidFill>
                <a:latin typeface="微软雅黑" pitchFamily="34" charset="-122"/>
                <a:ea typeface="微软雅黑" pitchFamily="34" charset="-122"/>
              </a:rPr>
              <a:t>国际运输工具</a:t>
            </a:r>
            <a:endParaRPr lang="zh-CN" altLang="en-US" sz="1400" b="1">
              <a:solidFill>
                <a:srgbClr val="002060"/>
              </a:solidFill>
              <a:latin typeface="微软雅黑" pitchFamily="34" charset="-122"/>
              <a:ea typeface="微软雅黑" pitchFamily="34" charset="-122"/>
            </a:endParaRPr>
          </a:p>
        </p:txBody>
      </p:sp>
      <p:sp>
        <p:nvSpPr>
          <p:cNvPr id="55" name="标题1"/>
          <p:cNvSpPr>
            <a:spLocks noChangeArrowheads="1"/>
          </p:cNvSpPr>
          <p:nvPr/>
        </p:nvSpPr>
        <p:spPr bwMode="gray">
          <a:xfrm>
            <a:off x="4818063" y="3151188"/>
            <a:ext cx="1193800" cy="384175"/>
          </a:xfrm>
          <a:prstGeom prst="roundRect">
            <a:avLst>
              <a:gd name="adj" fmla="val 11921"/>
            </a:avLst>
          </a:prstGeom>
        </p:spPr>
        <p:style>
          <a:lnRef idx="2">
            <a:schemeClr val="accent5"/>
          </a:lnRef>
          <a:fillRef idx="1">
            <a:schemeClr val="lt1"/>
          </a:fillRef>
          <a:effectRef idx="0">
            <a:schemeClr val="accent5"/>
          </a:effectRef>
          <a:fontRef idx="minor">
            <a:schemeClr val="dk1"/>
          </a:fontRef>
        </p:style>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defRPr/>
            </a:pPr>
            <a:r>
              <a:rPr lang="zh-CN" altLang="en-US" dirty="0">
                <a:latin typeface="微软雅黑" pitchFamily="34" charset="-122"/>
                <a:ea typeface="微软雅黑" pitchFamily="34" charset="-122"/>
              </a:rPr>
              <a:t>国际运输</a:t>
            </a:r>
            <a:endParaRPr lang="en-US" altLang="zh-CN" dirty="0">
              <a:latin typeface="微软雅黑" pitchFamily="34" charset="-122"/>
              <a:ea typeface="微软雅黑" pitchFamily="34" charset="-122"/>
            </a:endParaRPr>
          </a:p>
        </p:txBody>
      </p:sp>
      <p:sp>
        <p:nvSpPr>
          <p:cNvPr id="56" name="标题1"/>
          <p:cNvSpPr>
            <a:spLocks noChangeArrowheads="1"/>
          </p:cNvSpPr>
          <p:nvPr/>
        </p:nvSpPr>
        <p:spPr bwMode="gray">
          <a:xfrm>
            <a:off x="4808538" y="3590925"/>
            <a:ext cx="1203325" cy="384175"/>
          </a:xfrm>
          <a:prstGeom prst="roundRect">
            <a:avLst>
              <a:gd name="adj" fmla="val 11921"/>
            </a:avLst>
          </a:prstGeom>
        </p:spPr>
        <p:style>
          <a:lnRef idx="2">
            <a:schemeClr val="accent5"/>
          </a:lnRef>
          <a:fillRef idx="1">
            <a:schemeClr val="lt1"/>
          </a:fillRef>
          <a:effectRef idx="0">
            <a:schemeClr val="accent5"/>
          </a:effectRef>
          <a:fontRef idx="minor">
            <a:schemeClr val="dk1"/>
          </a:fontRef>
        </p:style>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defRPr/>
            </a:pPr>
            <a:r>
              <a:rPr lang="zh-CN" altLang="en-US" dirty="0">
                <a:latin typeface="微软雅黑" pitchFamily="34" charset="-122"/>
                <a:ea typeface="微软雅黑" pitchFamily="34" charset="-122"/>
              </a:rPr>
              <a:t>航天运输</a:t>
            </a:r>
            <a:endParaRPr lang="en-US" altLang="zh-CN" dirty="0">
              <a:latin typeface="微软雅黑" pitchFamily="34" charset="-122"/>
              <a:ea typeface="微软雅黑" pitchFamily="34" charset="-122"/>
            </a:endParaRPr>
          </a:p>
        </p:txBody>
      </p:sp>
      <p:sp>
        <p:nvSpPr>
          <p:cNvPr id="57" name="标题1"/>
          <p:cNvSpPr>
            <a:spLocks noChangeArrowheads="1"/>
          </p:cNvSpPr>
          <p:nvPr/>
        </p:nvSpPr>
        <p:spPr bwMode="gray">
          <a:xfrm>
            <a:off x="4816475" y="4032250"/>
            <a:ext cx="1835150" cy="384175"/>
          </a:xfrm>
          <a:prstGeom prst="roundRect">
            <a:avLst>
              <a:gd name="adj" fmla="val 11921"/>
            </a:avLst>
          </a:prstGeom>
        </p:spPr>
        <p:style>
          <a:lnRef idx="2">
            <a:schemeClr val="accent5"/>
          </a:lnRef>
          <a:fillRef idx="1">
            <a:schemeClr val="lt1"/>
          </a:fillRef>
          <a:effectRef idx="0">
            <a:schemeClr val="accent5"/>
          </a:effectRef>
          <a:fontRef idx="minor">
            <a:schemeClr val="dk1"/>
          </a:fontRef>
        </p:style>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defRPr/>
            </a:pPr>
            <a:r>
              <a:rPr lang="zh-CN" altLang="en-US" dirty="0">
                <a:latin typeface="微软雅黑" pitchFamily="34" charset="-122"/>
                <a:ea typeface="微软雅黑" pitchFamily="34" charset="-122"/>
              </a:rPr>
              <a:t>境外消费的服务</a:t>
            </a:r>
            <a:endParaRPr lang="en-US" altLang="zh-CN" dirty="0">
              <a:latin typeface="微软雅黑" pitchFamily="34" charset="-122"/>
              <a:ea typeface="微软雅黑" pitchFamily="34" charset="-122"/>
            </a:endParaRPr>
          </a:p>
        </p:txBody>
      </p:sp>
      <p:sp>
        <p:nvSpPr>
          <p:cNvPr id="59" name="左大括号 58"/>
          <p:cNvSpPr/>
          <p:nvPr/>
        </p:nvSpPr>
        <p:spPr>
          <a:xfrm>
            <a:off x="3987800" y="3187700"/>
            <a:ext cx="427038" cy="1066800"/>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36" name="矩形 35"/>
          <p:cNvSpPr/>
          <p:nvPr/>
        </p:nvSpPr>
        <p:spPr>
          <a:xfrm>
            <a:off x="732910" y="822919"/>
            <a:ext cx="1928733" cy="369332"/>
          </a:xfrm>
          <a:prstGeom prst="rect">
            <a:avLst/>
          </a:prstGeom>
        </p:spPr>
        <p:txBody>
          <a:bodyPr wrap="none">
            <a:spAutoFit/>
          </a:bodyPr>
          <a:lstStyle/>
          <a:p>
            <a:r>
              <a:rPr lang="zh-CN" altLang="en-US" b="1" noProof="1">
                <a:effectLst>
                  <a:outerShdw blurRad="38100" dist="38100" dir="2700000">
                    <a:srgbClr val="C0C0C0"/>
                  </a:outerShdw>
                </a:effectLst>
                <a:cs typeface="+mn-ea"/>
              </a:rPr>
              <a:t>（</a:t>
            </a:r>
            <a:r>
              <a:rPr lang="en-US" altLang="zh-CN" b="1" noProof="1">
                <a:effectLst>
                  <a:outerShdw blurRad="38100" dist="38100" dir="2700000">
                    <a:srgbClr val="C0C0C0"/>
                  </a:outerShdw>
                </a:effectLst>
                <a:cs typeface="+mn-ea"/>
              </a:rPr>
              <a:t>2</a:t>
            </a:r>
            <a:r>
              <a:rPr lang="zh-CN" altLang="en-US" b="1" noProof="1">
                <a:effectLst>
                  <a:outerShdw blurRad="38100" dist="38100" dir="2700000">
                    <a:srgbClr val="C0C0C0"/>
                  </a:outerShdw>
                </a:effectLst>
                <a:cs typeface="+mn-ea"/>
              </a:rPr>
              <a:t>）货物范围：</a:t>
            </a:r>
            <a:endParaRPr lang="zh-CN" altLang="en-US" dirty="0"/>
          </a:p>
        </p:txBody>
      </p:sp>
      <p:sp>
        <p:nvSpPr>
          <p:cNvPr id="8" name="文本框 7"/>
          <p:cNvSpPr txBox="1"/>
          <p:nvPr/>
        </p:nvSpPr>
        <p:spPr>
          <a:xfrm>
            <a:off x="5833745" y="4458335"/>
            <a:ext cx="2255520" cy="365760"/>
          </a:xfrm>
          <a:prstGeom prst="rect">
            <a:avLst/>
          </a:prstGeom>
          <a:noFill/>
        </p:spPr>
        <p:txBody>
          <a:bodyPr wrap="none" rtlCol="0" anchor="t">
            <a:spAutoFit/>
          </a:bodyPr>
          <a:lstStyle/>
          <a:p>
            <a:r>
              <a:rPr lang="zh-CN" altLang="en-US" b="1">
                <a:latin typeface="仿宋_GB2312" panose="02010609030101010101" pitchFamily="49" charset="-122"/>
                <a:ea typeface="仿宋_GB2312" panose="02010609030101010101" pitchFamily="49" charset="-122"/>
                <a:sym typeface="+mn-ea"/>
                <a:hlinkClick r:id="rId1" action="ppaction://hlinkfile"/>
              </a:rPr>
              <a:t>（财税</a:t>
            </a:r>
            <a:r>
              <a:rPr lang="en-US" altLang="zh-CN" b="1">
                <a:latin typeface="仿宋_GB2312" panose="02010609030101010101" pitchFamily="49" charset="-122"/>
                <a:ea typeface="仿宋_GB2312" panose="02010609030101010101" pitchFamily="49" charset="-122"/>
                <a:sym typeface="+mn-ea"/>
                <a:hlinkClick r:id="rId1" action="ppaction://hlinkfile"/>
              </a:rPr>
              <a:t>2012</a:t>
            </a:r>
            <a:r>
              <a:rPr lang="zh-CN" altLang="en-US" b="1">
                <a:latin typeface="仿宋_GB2312" panose="02010609030101010101" pitchFamily="49" charset="-122"/>
                <a:ea typeface="仿宋_GB2312" panose="02010609030101010101" pitchFamily="49" charset="-122"/>
                <a:sym typeface="+mn-ea"/>
                <a:hlinkClick r:id="rId1" action="ppaction://hlinkfile"/>
              </a:rPr>
              <a:t>年</a:t>
            </a:r>
            <a:r>
              <a:rPr lang="en-US" altLang="zh-CN" b="1">
                <a:latin typeface="仿宋_GB2312" panose="02010609030101010101" pitchFamily="49" charset="-122"/>
                <a:ea typeface="仿宋_GB2312" panose="02010609030101010101" pitchFamily="49" charset="-122"/>
                <a:sym typeface="+mn-ea"/>
                <a:hlinkClick r:id="rId1" action="ppaction://hlinkfile"/>
              </a:rPr>
              <a:t>39</a:t>
            </a:r>
            <a:r>
              <a:rPr lang="zh-CN" altLang="en-US" b="1">
                <a:latin typeface="仿宋_GB2312" panose="02010609030101010101" pitchFamily="49" charset="-122"/>
                <a:ea typeface="仿宋_GB2312" panose="02010609030101010101" pitchFamily="49" charset="-122"/>
                <a:sym typeface="+mn-ea"/>
                <a:hlinkClick r:id="rId1" action="ppaction://hlinkfile"/>
              </a:rPr>
              <a:t>号）</a:t>
            </a:r>
            <a:endParaRPr lang="zh-CN" altLang="en-US"/>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1000" fill="hold"/>
                                        <p:tgtEl>
                                          <p:spTgt spid="34"/>
                                        </p:tgtEl>
                                        <p:attrNameLst>
                                          <p:attrName>ppt_x</p:attrName>
                                        </p:attrNameLst>
                                      </p:cBhvr>
                                      <p:tavLst>
                                        <p:tav tm="0">
                                          <p:val>
                                            <p:strVal val="#ppt_x"/>
                                          </p:val>
                                        </p:tav>
                                        <p:tav tm="100000">
                                          <p:val>
                                            <p:strVal val="#ppt_x"/>
                                          </p:val>
                                        </p:tav>
                                      </p:tavLst>
                                    </p:anim>
                                    <p:anim calcmode="lin" valueType="num">
                                      <p:cBhvr additive="base">
                                        <p:cTn id="49" dur="1000" fill="hold"/>
                                        <p:tgtEl>
                                          <p:spTgt spid="3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1000" fill="hold"/>
                                        <p:tgtEl>
                                          <p:spTgt spid="35"/>
                                        </p:tgtEl>
                                        <p:attrNameLst>
                                          <p:attrName>ppt_x</p:attrName>
                                        </p:attrNameLst>
                                      </p:cBhvr>
                                      <p:tavLst>
                                        <p:tav tm="0">
                                          <p:val>
                                            <p:strVal val="#ppt_x"/>
                                          </p:val>
                                        </p:tav>
                                        <p:tav tm="100000">
                                          <p:val>
                                            <p:strVal val="#ppt_x"/>
                                          </p:val>
                                        </p:tav>
                                      </p:tavLst>
                                    </p:anim>
                                    <p:anim calcmode="lin" valueType="num">
                                      <p:cBhvr additive="base">
                                        <p:cTn id="53" dur="1000" fill="hold"/>
                                        <p:tgtEl>
                                          <p:spTgt spid="35"/>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Effect transition="in" filter="fade">
                                      <p:cBhvr>
                                        <p:cTn id="59" dur="500"/>
                                        <p:tgtEl>
                                          <p:spTgt spid="37"/>
                                        </p:tgtEl>
                                      </p:cBhvr>
                                    </p:animEffect>
                                  </p:childTnLst>
                                </p:cTn>
                              </p:par>
                              <p:par>
                                <p:cTn id="60" presetID="2" presetClass="entr" presetSubtype="4"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additive="base">
                                        <p:cTn id="62" dur="1000" fill="hold"/>
                                        <p:tgtEl>
                                          <p:spTgt spid="45"/>
                                        </p:tgtEl>
                                        <p:attrNameLst>
                                          <p:attrName>ppt_x</p:attrName>
                                        </p:attrNameLst>
                                      </p:cBhvr>
                                      <p:tavLst>
                                        <p:tav tm="0">
                                          <p:val>
                                            <p:strVal val="#ppt_x"/>
                                          </p:val>
                                        </p:tav>
                                        <p:tav tm="100000">
                                          <p:val>
                                            <p:strVal val="#ppt_x"/>
                                          </p:val>
                                        </p:tav>
                                      </p:tavLst>
                                    </p:anim>
                                    <p:anim calcmode="lin" valueType="num">
                                      <p:cBhvr additive="base">
                                        <p:cTn id="63" dur="1000" fill="hold"/>
                                        <p:tgtEl>
                                          <p:spTgt spid="45"/>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1000" fill="hold"/>
                                        <p:tgtEl>
                                          <p:spTgt spid="46"/>
                                        </p:tgtEl>
                                        <p:attrNameLst>
                                          <p:attrName>ppt_x</p:attrName>
                                        </p:attrNameLst>
                                      </p:cBhvr>
                                      <p:tavLst>
                                        <p:tav tm="0">
                                          <p:val>
                                            <p:strVal val="#ppt_x"/>
                                          </p:val>
                                        </p:tav>
                                        <p:tav tm="100000">
                                          <p:val>
                                            <p:strVal val="#ppt_x"/>
                                          </p:val>
                                        </p:tav>
                                      </p:tavLst>
                                    </p:anim>
                                    <p:anim calcmode="lin" valueType="num">
                                      <p:cBhvr additive="base">
                                        <p:cTn id="67" dur="100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53" presetClass="entr" presetSubtype="16"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500" fill="hold"/>
                                        <p:tgtEl>
                                          <p:spTgt spid="47"/>
                                        </p:tgtEl>
                                        <p:attrNameLst>
                                          <p:attrName>ppt_w</p:attrName>
                                        </p:attrNameLst>
                                      </p:cBhvr>
                                      <p:tavLst>
                                        <p:tav tm="0">
                                          <p:val>
                                            <p:fltVal val="0"/>
                                          </p:val>
                                        </p:tav>
                                        <p:tav tm="100000">
                                          <p:val>
                                            <p:strVal val="#ppt_w"/>
                                          </p:val>
                                        </p:tav>
                                      </p:tavLst>
                                    </p:anim>
                                    <p:anim calcmode="lin" valueType="num">
                                      <p:cBhvr>
                                        <p:cTn id="72" dur="500" fill="hold"/>
                                        <p:tgtEl>
                                          <p:spTgt spid="47"/>
                                        </p:tgtEl>
                                        <p:attrNameLst>
                                          <p:attrName>ppt_h</p:attrName>
                                        </p:attrNameLst>
                                      </p:cBhvr>
                                      <p:tavLst>
                                        <p:tav tm="0">
                                          <p:val>
                                            <p:fltVal val="0"/>
                                          </p:val>
                                        </p:tav>
                                        <p:tav tm="100000">
                                          <p:val>
                                            <p:strVal val="#ppt_h"/>
                                          </p:val>
                                        </p:tav>
                                      </p:tavLst>
                                    </p:anim>
                                    <p:animEffect transition="in" filter="fade">
                                      <p:cBhvr>
                                        <p:cTn id="73" dur="500"/>
                                        <p:tgtEl>
                                          <p:spTgt spid="47"/>
                                        </p:tgtEl>
                                      </p:cBhvr>
                                    </p:animEffect>
                                  </p:childTnLst>
                                </p:cTn>
                              </p:par>
                            </p:childTnLst>
                          </p:cTn>
                        </p:par>
                        <p:par>
                          <p:cTn id="74" fill="hold">
                            <p:stCondLst>
                              <p:cond delay="4500"/>
                            </p:stCondLst>
                            <p:childTnLst>
                              <p:par>
                                <p:cTn id="75" presetID="53" presetClass="entr" presetSubtype="16"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p:cTn id="77" dur="500" fill="hold"/>
                                        <p:tgtEl>
                                          <p:spTgt spid="48"/>
                                        </p:tgtEl>
                                        <p:attrNameLst>
                                          <p:attrName>ppt_w</p:attrName>
                                        </p:attrNameLst>
                                      </p:cBhvr>
                                      <p:tavLst>
                                        <p:tav tm="0">
                                          <p:val>
                                            <p:fltVal val="0"/>
                                          </p:val>
                                        </p:tav>
                                        <p:tav tm="100000">
                                          <p:val>
                                            <p:strVal val="#ppt_w"/>
                                          </p:val>
                                        </p:tav>
                                      </p:tavLst>
                                    </p:anim>
                                    <p:anim calcmode="lin" valueType="num">
                                      <p:cBhvr>
                                        <p:cTn id="78" dur="500" fill="hold"/>
                                        <p:tgtEl>
                                          <p:spTgt spid="48"/>
                                        </p:tgtEl>
                                        <p:attrNameLst>
                                          <p:attrName>ppt_h</p:attrName>
                                        </p:attrNameLst>
                                      </p:cBhvr>
                                      <p:tavLst>
                                        <p:tav tm="0">
                                          <p:val>
                                            <p:fltVal val="0"/>
                                          </p:val>
                                        </p:tav>
                                        <p:tav tm="100000">
                                          <p:val>
                                            <p:strVal val="#ppt_h"/>
                                          </p:val>
                                        </p:tav>
                                      </p:tavLst>
                                    </p:anim>
                                    <p:animEffect transition="in" filter="fade">
                                      <p:cBhvr>
                                        <p:cTn id="79" dur="500"/>
                                        <p:tgtEl>
                                          <p:spTgt spid="48"/>
                                        </p:tgtEl>
                                      </p:cBhvr>
                                    </p:animEffect>
                                  </p:childTnLst>
                                </p:cTn>
                              </p:par>
                              <p:par>
                                <p:cTn id="80" presetID="2" presetClass="entr" presetSubtype="4" fill="hold" grpId="0" nodeType="with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additive="base">
                                        <p:cTn id="82" dur="1000" fill="hold"/>
                                        <p:tgtEl>
                                          <p:spTgt spid="55"/>
                                        </p:tgtEl>
                                        <p:attrNameLst>
                                          <p:attrName>ppt_x</p:attrName>
                                        </p:attrNameLst>
                                      </p:cBhvr>
                                      <p:tavLst>
                                        <p:tav tm="0">
                                          <p:val>
                                            <p:strVal val="#ppt_x"/>
                                          </p:val>
                                        </p:tav>
                                        <p:tav tm="100000">
                                          <p:val>
                                            <p:strVal val="#ppt_x"/>
                                          </p:val>
                                        </p:tav>
                                      </p:tavLst>
                                    </p:anim>
                                    <p:anim calcmode="lin" valueType="num">
                                      <p:cBhvr additive="base">
                                        <p:cTn id="83" dur="1000" fill="hold"/>
                                        <p:tgtEl>
                                          <p:spTgt spid="55"/>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additive="base">
                                        <p:cTn id="86" dur="1000" fill="hold"/>
                                        <p:tgtEl>
                                          <p:spTgt spid="56"/>
                                        </p:tgtEl>
                                        <p:attrNameLst>
                                          <p:attrName>ppt_x</p:attrName>
                                        </p:attrNameLst>
                                      </p:cBhvr>
                                      <p:tavLst>
                                        <p:tav tm="0">
                                          <p:val>
                                            <p:strVal val="#ppt_x"/>
                                          </p:val>
                                        </p:tav>
                                        <p:tav tm="100000">
                                          <p:val>
                                            <p:strVal val="#ppt_x"/>
                                          </p:val>
                                        </p:tav>
                                      </p:tavLst>
                                    </p:anim>
                                    <p:anim calcmode="lin" valueType="num">
                                      <p:cBhvr additive="base">
                                        <p:cTn id="87" dur="1000" fill="hold"/>
                                        <p:tgtEl>
                                          <p:spTgt spid="56"/>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7"/>
                                        </p:tgtEl>
                                        <p:attrNameLst>
                                          <p:attrName>style.visibility</p:attrName>
                                        </p:attrNameLst>
                                      </p:cBhvr>
                                      <p:to>
                                        <p:strVal val="visible"/>
                                      </p:to>
                                    </p:set>
                                    <p:anim calcmode="lin" valueType="num">
                                      <p:cBhvr additive="base">
                                        <p:cTn id="90" dur="1000" fill="hold"/>
                                        <p:tgtEl>
                                          <p:spTgt spid="57"/>
                                        </p:tgtEl>
                                        <p:attrNameLst>
                                          <p:attrName>ppt_x</p:attrName>
                                        </p:attrNameLst>
                                      </p:cBhvr>
                                      <p:tavLst>
                                        <p:tav tm="0">
                                          <p:val>
                                            <p:strVal val="#ppt_x"/>
                                          </p:val>
                                        </p:tav>
                                        <p:tav tm="100000">
                                          <p:val>
                                            <p:strVal val="#ppt_x"/>
                                          </p:val>
                                        </p:tav>
                                      </p:tavLst>
                                    </p:anim>
                                    <p:anim calcmode="lin" valueType="num">
                                      <p:cBhvr additive="base">
                                        <p:cTn id="91" dur="1000" fill="hold"/>
                                        <p:tgtEl>
                                          <p:spTgt spid="57"/>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 calcmode="lin" valueType="num">
                                      <p:cBhvr additive="base">
                                        <p:cTn id="94" dur="1000" fill="hold"/>
                                        <p:tgtEl>
                                          <p:spTgt spid="59"/>
                                        </p:tgtEl>
                                        <p:attrNameLst>
                                          <p:attrName>ppt_x</p:attrName>
                                        </p:attrNameLst>
                                      </p:cBhvr>
                                      <p:tavLst>
                                        <p:tav tm="0">
                                          <p:val>
                                            <p:strVal val="#ppt_x"/>
                                          </p:val>
                                        </p:tav>
                                        <p:tav tm="100000">
                                          <p:val>
                                            <p:strVal val="#ppt_x"/>
                                          </p:val>
                                        </p:tav>
                                      </p:tavLst>
                                    </p:anim>
                                    <p:anim calcmode="lin" valueType="num">
                                      <p:cBhvr additive="base">
                                        <p:cTn id="95" dur="10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3" grpId="0"/>
      <p:bldP spid="26" grpId="0"/>
      <p:bldP spid="34" grpId="0" animBg="1"/>
      <p:bldP spid="35" grpId="0" animBg="1"/>
      <p:bldP spid="37" grpId="0"/>
      <p:bldP spid="45" grpId="0" animBg="1"/>
      <p:bldP spid="46" grpId="0" animBg="1"/>
      <p:bldP spid="47" grpId="0"/>
      <p:bldP spid="48" grpId="0"/>
      <p:bldP spid="55" grpId="0" animBg="1"/>
      <p:bldP spid="56" grpId="0" animBg="1"/>
      <p:bldP spid="57" grpId="0" animBg="1"/>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sz="2800" b="1" dirty="0">
                <a:sym typeface="+mn-ea"/>
              </a:rPr>
              <a:t>一、出口退（免）税基本内容介绍</a:t>
            </a:r>
            <a:endParaRPr lang="zh-CN" altLang="en-US" dirty="0"/>
          </a:p>
        </p:txBody>
      </p:sp>
      <p:sp>
        <p:nvSpPr>
          <p:cNvPr id="3" name="矩形 2"/>
          <p:cNvSpPr/>
          <p:nvPr/>
        </p:nvSpPr>
        <p:spPr>
          <a:xfrm>
            <a:off x="1102290" y="1210513"/>
            <a:ext cx="4572000" cy="646331"/>
          </a:xfrm>
          <a:prstGeom prst="rect">
            <a:avLst/>
          </a:prstGeom>
        </p:spPr>
        <p:txBody>
          <a:bodyPr>
            <a:spAutoFit/>
          </a:bodyPr>
          <a:lstStyle/>
          <a:p>
            <a:r>
              <a:rPr lang="en-US" altLang="zh-CN" b="1" dirty="0">
                <a:latin typeface="宋体" pitchFamily="2" charset="-122"/>
              </a:rPr>
              <a:t>2</a:t>
            </a:r>
            <a:r>
              <a:rPr lang="zh-CN" altLang="en-US" b="1" dirty="0">
                <a:latin typeface="宋体" pitchFamily="2" charset="-122"/>
              </a:rPr>
              <a:t>、</a:t>
            </a:r>
            <a:r>
              <a:rPr lang="zh-CN" altLang="en-US" b="1" dirty="0"/>
              <a:t>出口货物退（免）税的税种</a:t>
            </a:r>
            <a:endParaRPr lang="zh-CN" altLang="en-US" b="1" dirty="0"/>
          </a:p>
          <a:p>
            <a:endParaRPr lang="zh-CN" altLang="en-US" b="1" dirty="0">
              <a:latin typeface="宋体" pitchFamily="2" charset="-122"/>
            </a:endParaRPr>
          </a:p>
        </p:txBody>
      </p:sp>
      <p:sp>
        <p:nvSpPr>
          <p:cNvPr id="4" name="矩形 3"/>
          <p:cNvSpPr/>
          <p:nvPr/>
        </p:nvSpPr>
        <p:spPr>
          <a:xfrm>
            <a:off x="1227550" y="2062282"/>
            <a:ext cx="5787025" cy="369332"/>
          </a:xfrm>
          <a:prstGeom prst="rect">
            <a:avLst/>
          </a:prstGeom>
        </p:spPr>
        <p:txBody>
          <a:bodyPr wrap="square">
            <a:spAutoFit/>
          </a:bodyPr>
          <a:lstStyle/>
          <a:p>
            <a:r>
              <a:rPr lang="zh-CN" altLang="en-US" dirty="0">
                <a:latin typeface="仿宋_GB2312" panose="02010609030101010101" pitchFamily="49" charset="-122"/>
                <a:ea typeface="仿宋_GB2312" panose="02010609030101010101" pitchFamily="49" charset="-122"/>
              </a:rPr>
              <a:t> 我国出口货物退（免）税仅限于</a:t>
            </a:r>
            <a:r>
              <a:rPr lang="zh-CN" altLang="en-US" b="1" dirty="0">
                <a:solidFill>
                  <a:srgbClr val="FF0000"/>
                </a:solidFill>
                <a:latin typeface="仿宋_GB2312" panose="02010609030101010101" pitchFamily="49" charset="-122"/>
                <a:ea typeface="仿宋_GB2312" panose="02010609030101010101" pitchFamily="49" charset="-122"/>
              </a:rPr>
              <a:t>增值税</a:t>
            </a:r>
            <a:r>
              <a:rPr lang="zh-CN" altLang="en-US" dirty="0">
                <a:latin typeface="仿宋_GB2312" panose="02010609030101010101" pitchFamily="49" charset="-122"/>
                <a:ea typeface="仿宋_GB2312" panose="02010609030101010101" pitchFamily="49" charset="-122"/>
              </a:rPr>
              <a:t>和</a:t>
            </a:r>
            <a:r>
              <a:rPr lang="zh-CN" altLang="en-US" b="1" dirty="0">
                <a:solidFill>
                  <a:srgbClr val="FF0000"/>
                </a:solidFill>
                <a:latin typeface="仿宋_GB2312" panose="02010609030101010101" pitchFamily="49" charset="-122"/>
                <a:ea typeface="仿宋_GB2312" panose="02010609030101010101" pitchFamily="49" charset="-122"/>
              </a:rPr>
              <a:t>消费税</a:t>
            </a:r>
            <a:r>
              <a:rPr lang="zh-CN" altLang="en-US" b="1" dirty="0">
                <a:latin typeface="仿宋_GB2312" panose="02010609030101010101" pitchFamily="49" charset="-122"/>
                <a:ea typeface="仿宋_GB2312" panose="02010609030101010101" pitchFamily="49" charset="-122"/>
              </a:rPr>
              <a:t> </a:t>
            </a:r>
            <a:endParaRPr lang="zh-CN" altLang="en-US" dirty="0">
              <a:latin typeface="仿宋_GB2312" panose="02010609030101010101" pitchFamily="49" charset="-122"/>
              <a:ea typeface="仿宋_GB2312" panose="02010609030101010101" pitchFamily="49" charset="-122"/>
            </a:endParaRPr>
          </a:p>
        </p:txBody>
      </p:sp>
      <p:pic>
        <p:nvPicPr>
          <p:cNvPr id="6" name="图片 5" descr="src=http___img.666j.com_mmbiz_gif_q6sK7ia0w8Hqrcz9ib5h1YNuyQicyVQAgjRCUHM5Pfbn7ibZ2hGPsmgDkicicdXxI3qiamliaXtUiapVJwuI9I10eynrciaA_640_wx_fmt=gif&amp;refer=http___img.666j"/>
          <p:cNvPicPr>
            <a:picLocks noChangeAspect="1"/>
          </p:cNvPicPr>
          <p:nvPr/>
        </p:nvPicPr>
        <p:blipFill>
          <a:blip r:embed="rId1"/>
          <a:stretch>
            <a:fillRect/>
          </a:stretch>
        </p:blipFill>
        <p:spPr>
          <a:xfrm>
            <a:off x="4551045" y="2606675"/>
            <a:ext cx="4542155" cy="2388235"/>
          </a:xfrm>
          <a:prstGeom prst="rect">
            <a:avLst/>
          </a:prstGeom>
        </p:spPr>
      </p:pic>
    </p:spTree>
  </p:cSld>
  <p:clrMapOvr>
    <a:masterClrMapping/>
  </p:clrMapOvr>
  <p:transition spd="slow">
    <p:cover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sz="2800" b="1" dirty="0">
                <a:sym typeface="+mn-ea"/>
              </a:rPr>
              <a:t>一、出口退（免）税基本内容介绍</a:t>
            </a:r>
            <a:endParaRPr lang="zh-CN" altLang="en-US" dirty="0"/>
          </a:p>
        </p:txBody>
      </p:sp>
      <p:sp>
        <p:nvSpPr>
          <p:cNvPr id="3" name="矩形 2"/>
          <p:cNvSpPr/>
          <p:nvPr/>
        </p:nvSpPr>
        <p:spPr>
          <a:xfrm>
            <a:off x="814192" y="1201242"/>
            <a:ext cx="7928975" cy="2862322"/>
          </a:xfrm>
          <a:prstGeom prst="rect">
            <a:avLst/>
          </a:prstGeom>
        </p:spPr>
        <p:txBody>
          <a:bodyPr wrap="square">
            <a:spAutoFit/>
          </a:bodyPr>
          <a:lstStyle/>
          <a:p>
            <a:r>
              <a:rPr lang="en-US" altLang="zh-CN" b="1" noProof="1">
                <a:effectLst>
                  <a:outerShdw blurRad="38100" dist="38100" dir="2700000">
                    <a:srgbClr val="C0C0C0"/>
                  </a:outerShdw>
                </a:effectLst>
                <a:latin typeface="仿宋_GB2312" panose="02010609030101010101" pitchFamily="49" charset="-122"/>
                <a:ea typeface="仿宋_GB2312" panose="02010609030101010101" pitchFamily="49" charset="-122"/>
                <a:cs typeface="+mn-ea"/>
              </a:rPr>
              <a:t>3</a:t>
            </a:r>
            <a:r>
              <a:rPr lang="zh-CN" altLang="en-US" b="1" noProof="1">
                <a:effectLst>
                  <a:outerShdw blurRad="38100" dist="38100" dir="2700000">
                    <a:srgbClr val="C0C0C0"/>
                  </a:outerShdw>
                </a:effectLst>
                <a:latin typeface="仿宋_GB2312" panose="02010609030101010101" pitchFamily="49" charset="-122"/>
                <a:ea typeface="仿宋_GB2312" panose="02010609030101010101" pitchFamily="49" charset="-122"/>
                <a:cs typeface="+mn-ea"/>
              </a:rPr>
              <a:t>、出口货物退（免）增值税的方法</a:t>
            </a:r>
            <a:endParaRPr lang="zh-CN" altLang="en-US" b="1" noProof="1">
              <a:effectLst>
                <a:outerShdw blurRad="38100" dist="38100" dir="2700000">
                  <a:srgbClr val="C0C0C0"/>
                </a:outerShdw>
              </a:effectLst>
              <a:latin typeface="仿宋_GB2312" panose="02010609030101010101" pitchFamily="49" charset="-122"/>
              <a:ea typeface="仿宋_GB2312" panose="02010609030101010101" pitchFamily="49" charset="-122"/>
            </a:endParaRPr>
          </a:p>
          <a:p>
            <a:r>
              <a:rPr lang="zh-CN" altLang="en-US" noProof="1">
                <a:effectLst>
                  <a:outerShdw blurRad="38100" dist="38100" dir="2700000">
                    <a:srgbClr val="C0C0C0"/>
                  </a:outerShdw>
                </a:effectLst>
                <a:cs typeface="+mn-ea"/>
              </a:rPr>
              <a:t>                    </a:t>
            </a:r>
            <a:endParaRPr lang="zh-CN" altLang="en-US" noProof="1">
              <a:effectLst>
                <a:outerShdw blurRad="38100" dist="38100" dir="2700000">
                  <a:srgbClr val="C0C0C0"/>
                </a:outerShdw>
              </a:effectLst>
            </a:endParaRPr>
          </a:p>
          <a:p>
            <a:r>
              <a:rPr lang="zh-CN" altLang="en-US" noProof="1">
                <a:effectLst>
                  <a:outerShdw blurRad="38100" dist="38100" dir="2700000">
                    <a:srgbClr val="C0C0C0"/>
                  </a:outerShdw>
                </a:effectLst>
                <a:cs typeface="+mn-ea"/>
              </a:rPr>
              <a:t>        </a:t>
            </a:r>
            <a:r>
              <a:rPr lang="zh-CN" altLang="en-US" noProof="1">
                <a:latin typeface="仿宋_GB2312" panose="02010609030101010101" pitchFamily="49" charset="-122"/>
                <a:ea typeface="仿宋_GB2312" panose="02010609030101010101" pitchFamily="49" charset="-122"/>
              </a:rPr>
              <a:t>我国现行出口货物增值税的退（免）税方式主要有“</a:t>
            </a:r>
            <a:r>
              <a:rPr lang="zh-CN" altLang="en-US" b="1" noProof="1">
                <a:solidFill>
                  <a:srgbClr val="FF0000"/>
                </a:solidFill>
                <a:latin typeface="仿宋_GB2312" panose="02010609030101010101" pitchFamily="49" charset="-122"/>
                <a:ea typeface="仿宋_GB2312" panose="02010609030101010101" pitchFamily="49" charset="-122"/>
              </a:rPr>
              <a:t>免、抵、退</a:t>
            </a:r>
            <a:r>
              <a:rPr lang="zh-CN" altLang="en-US" noProof="1">
                <a:latin typeface="仿宋_GB2312" panose="02010609030101010101" pitchFamily="49" charset="-122"/>
                <a:ea typeface="仿宋_GB2312" panose="02010609030101010101" pitchFamily="49" charset="-122"/>
              </a:rPr>
              <a:t>”和“</a:t>
            </a:r>
            <a:r>
              <a:rPr lang="zh-CN" altLang="en-US" b="1" noProof="1">
                <a:solidFill>
                  <a:srgbClr val="FF0000"/>
                </a:solidFill>
                <a:latin typeface="仿宋_GB2312" panose="02010609030101010101" pitchFamily="49" charset="-122"/>
                <a:ea typeface="仿宋_GB2312" panose="02010609030101010101" pitchFamily="49" charset="-122"/>
              </a:rPr>
              <a:t>免退税</a:t>
            </a:r>
            <a:r>
              <a:rPr lang="zh-CN" altLang="en-US" noProof="1">
                <a:latin typeface="仿宋_GB2312" panose="02010609030101010101" pitchFamily="49" charset="-122"/>
                <a:ea typeface="仿宋_GB2312" panose="02010609030101010101" pitchFamily="49" charset="-122"/>
              </a:rPr>
              <a:t>”两种。</a:t>
            </a:r>
            <a:endParaRPr lang="zh-CN" altLang="en-US" noProof="1">
              <a:latin typeface="仿宋_GB2312" panose="02010609030101010101" pitchFamily="49" charset="-122"/>
              <a:ea typeface="仿宋_GB2312" panose="02010609030101010101" pitchFamily="49" charset="-122"/>
            </a:endParaRPr>
          </a:p>
          <a:p>
            <a:r>
              <a:rPr lang="zh-CN" altLang="en-US" noProof="1">
                <a:latin typeface="仿宋_GB2312" panose="02010609030101010101" pitchFamily="49" charset="-122"/>
                <a:ea typeface="仿宋_GB2312" panose="02010609030101010101" pitchFamily="49" charset="-122"/>
              </a:rPr>
              <a:t>    “免、抵、退”：是指对生产企业出口的资产货物，在生产销售环节实行免税，出口所耗用的原材料、零部件等已纳税款在内销货物的应纳税额中抵顶，抵顶不完的部分予以退税。这种形式适用于生产型出口企业。</a:t>
            </a:r>
            <a:endParaRPr lang="zh-CN" altLang="en-US" noProof="1">
              <a:latin typeface="仿宋_GB2312" panose="02010609030101010101" pitchFamily="49" charset="-122"/>
              <a:ea typeface="仿宋_GB2312" panose="02010609030101010101" pitchFamily="49" charset="-122"/>
            </a:endParaRPr>
          </a:p>
          <a:p>
            <a:r>
              <a:rPr lang="zh-CN" altLang="en-US" noProof="1">
                <a:latin typeface="仿宋_GB2312" panose="02010609030101010101" pitchFamily="49" charset="-122"/>
                <a:ea typeface="仿宋_GB2312" panose="02010609030101010101" pitchFamily="49" charset="-122"/>
              </a:rPr>
              <a:t>    </a:t>
            </a:r>
            <a:r>
              <a:rPr lang="zh-CN" altLang="en-US" b="1" noProof="1">
                <a:solidFill>
                  <a:srgbClr val="FF0000"/>
                </a:solidFill>
                <a:latin typeface="仿宋_GB2312" panose="02010609030101010101" pitchFamily="49" charset="-122"/>
                <a:ea typeface="仿宋_GB2312" panose="02010609030101010101" pitchFamily="49" charset="-122"/>
              </a:rPr>
              <a:t>退税与免抵调库的区别</a:t>
            </a:r>
            <a:endParaRPr lang="zh-CN" altLang="en-US" b="1" noProof="1">
              <a:solidFill>
                <a:srgbClr val="FF0000"/>
              </a:solidFill>
              <a:latin typeface="仿宋_GB2312" panose="02010609030101010101" pitchFamily="49" charset="-122"/>
              <a:ea typeface="仿宋_GB2312" panose="02010609030101010101" pitchFamily="49" charset="-122"/>
            </a:endParaRPr>
          </a:p>
          <a:p>
            <a:r>
              <a:rPr lang="zh-CN" altLang="en-US" noProof="1">
                <a:latin typeface="仿宋_GB2312" panose="02010609030101010101" pitchFamily="49" charset="-122"/>
                <a:ea typeface="仿宋_GB2312" panose="02010609030101010101" pitchFamily="49" charset="-122"/>
              </a:rPr>
              <a:t>   “免退税”：“免”是免征出口销售环节增值税；“退”是指已出口的货物购进时所发生的进项税额予以退税。这种方式适用于外贸流通企业。     </a:t>
            </a:r>
            <a:endParaRPr lang="zh-CN" altLang="en-US" noProof="1">
              <a:latin typeface="仿宋_GB2312" panose="02010609030101010101" pitchFamily="49" charset="-122"/>
              <a:ea typeface="仿宋_GB2312" panose="02010609030101010101" pitchFamily="49" charset="-122"/>
            </a:endParaRPr>
          </a:p>
        </p:txBody>
      </p:sp>
    </p:spTree>
  </p:cSld>
  <p:clrMapOvr>
    <a:masterClrMapping/>
  </p:clrMapOvr>
  <p:transition spd="slow">
    <p:cover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圆角矩形 28"/>
          <p:cNvSpPr/>
          <p:nvPr/>
        </p:nvSpPr>
        <p:spPr>
          <a:xfrm>
            <a:off x="2752326" y="3504141"/>
            <a:ext cx="4717468" cy="525398"/>
          </a:xfrm>
          <a:prstGeom prst="roundRect">
            <a:avLst/>
          </a:prstGeom>
          <a:solidFill>
            <a:schemeClr val="tx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fontAlgn="base" hangingPunct="1"/>
            <a:endParaRPr lang="zh-CN" altLang="en-US" sz="100" strike="noStrike" noProof="1">
              <a:solidFill>
                <a:srgbClr val="FFFFFF"/>
              </a:solidFill>
              <a:latin typeface="等线" panose="02010600030101010101" pitchFamily="2" charset="-122"/>
              <a:ea typeface="等线" panose="02010600030101010101" pitchFamily="2" charset="-122"/>
            </a:endParaRPr>
          </a:p>
        </p:txBody>
      </p:sp>
      <p:sp>
        <p:nvSpPr>
          <p:cNvPr id="26" name="圆角矩形 25"/>
          <p:cNvSpPr/>
          <p:nvPr/>
        </p:nvSpPr>
        <p:spPr>
          <a:xfrm>
            <a:off x="2744387" y="1669886"/>
            <a:ext cx="4693659" cy="517461"/>
          </a:xfrm>
          <a:prstGeom prst="roundRect">
            <a:avLst/>
          </a:prstGeom>
          <a:solidFill>
            <a:schemeClr val="tx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fontAlgn="base" hangingPunct="1"/>
            <a:endParaRPr lang="zh-CN" altLang="en-US" sz="100" strike="noStrike" noProof="1">
              <a:solidFill>
                <a:srgbClr val="FFFFFF"/>
              </a:solidFill>
              <a:latin typeface="等线" panose="02010600030101010101" pitchFamily="2" charset="-122"/>
              <a:ea typeface="等线" panose="02010600030101010101" pitchFamily="2" charset="-122"/>
            </a:endParaRPr>
          </a:p>
        </p:txBody>
      </p:sp>
      <p:sp>
        <p:nvSpPr>
          <p:cNvPr id="63491" name="标题 1"/>
          <p:cNvSpPr>
            <a:spLocks noGrp="1"/>
          </p:cNvSpPr>
          <p:nvPr>
            <p:ph type="title"/>
          </p:nvPr>
        </p:nvSpPr>
        <p:spPr>
          <a:xfrm>
            <a:off x="1081519" y="265080"/>
            <a:ext cx="8061918" cy="571430"/>
          </a:xfrm>
        </p:spPr>
        <p:txBody>
          <a:bodyPr wrap="square" lIns="91428" tIns="45714" rIns="91428" bIns="45714" anchor="ctr"/>
          <a:lstStyle/>
          <a:p>
            <a:pPr eaLnBrk="1" hangingPunct="1"/>
            <a:r>
              <a:rPr b="1">
                <a:sym typeface="+mn-ea"/>
              </a:rPr>
              <a:t>一、出口退（免）税基本内容介绍</a:t>
            </a:r>
            <a:endParaRPr lang="zh-CN" altLang="en-US" dirty="0">
              <a:solidFill>
                <a:srgbClr val="0067B4"/>
              </a:solidFill>
              <a:ea typeface="微软雅黑" pitchFamily="34" charset="-122"/>
              <a:sym typeface="Calibri" pitchFamily="34" charset="0"/>
            </a:endParaRPr>
          </a:p>
        </p:txBody>
      </p:sp>
      <p:grpSp>
        <p:nvGrpSpPr>
          <p:cNvPr id="2" name="组合 2"/>
          <p:cNvGrpSpPr/>
          <p:nvPr/>
        </p:nvGrpSpPr>
        <p:grpSpPr>
          <a:xfrm>
            <a:off x="734531" y="1700367"/>
            <a:ext cx="1019049" cy="2652386"/>
            <a:chOff x="1206472" y="1186599"/>
            <a:chExt cx="2628051" cy="2589196"/>
          </a:xfrm>
        </p:grpSpPr>
        <p:sp>
          <p:nvSpPr>
            <p:cNvPr id="32" name="椭圆 31"/>
            <p:cNvSpPr/>
            <p:nvPr/>
          </p:nvSpPr>
          <p:spPr>
            <a:xfrm>
              <a:off x="1249478" y="1186599"/>
              <a:ext cx="2585045" cy="2589196"/>
            </a:xfrm>
            <a:prstGeom prst="ellipse">
              <a:avLst/>
            </a:prstGeom>
            <a:solidFill>
              <a:schemeClr val="bg1"/>
            </a:solidFill>
            <a:ln w="57150">
              <a:solidFill>
                <a:srgbClr val="1570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fontAlgn="base" hangingPunct="1"/>
              <a:endParaRPr lang="zh-CN" altLang="en-US" sz="100" strike="noStrike" noProof="1">
                <a:solidFill>
                  <a:srgbClr val="FFFFFF"/>
                </a:solidFill>
                <a:latin typeface="等线" panose="02010600030101010101" pitchFamily="2" charset="-122"/>
                <a:ea typeface="等线" panose="02010600030101010101" pitchFamily="2" charset="-122"/>
              </a:endParaRPr>
            </a:p>
          </p:txBody>
        </p:sp>
        <p:sp>
          <p:nvSpPr>
            <p:cNvPr id="63494" name="矩形 27"/>
            <p:cNvSpPr/>
            <p:nvPr/>
          </p:nvSpPr>
          <p:spPr>
            <a:xfrm>
              <a:off x="1206472" y="1379348"/>
              <a:ext cx="2562151" cy="2256954"/>
            </a:xfrm>
            <a:prstGeom prst="rect">
              <a:avLst/>
            </a:prstGeom>
            <a:noFill/>
            <a:ln w="9525">
              <a:noFill/>
              <a:miter/>
            </a:ln>
          </p:spPr>
          <p:txBody>
            <a:bodyPr anchor="t">
              <a:spAutoFit/>
            </a:bodyPr>
            <a:lstStyle/>
            <a:p>
              <a:pPr lvl="0" algn="ctr">
                <a:spcBef>
                  <a:spcPts val="600"/>
                </a:spcBef>
              </a:pPr>
              <a:r>
                <a:rPr lang="zh-CN" altLang="en-US" sz="2400" b="1" dirty="0">
                  <a:solidFill>
                    <a:srgbClr val="00487E"/>
                  </a:solidFill>
                  <a:latin typeface="Arial" pitchFamily="34" charset="0"/>
                  <a:ea typeface="微软雅黑" pitchFamily="34" charset="-122"/>
                </a:rPr>
                <a:t>出口货物消费税退（免）税</a:t>
              </a:r>
              <a:endParaRPr lang="zh-CN" altLang="en-US" sz="2400" b="1" dirty="0">
                <a:solidFill>
                  <a:srgbClr val="00487E"/>
                </a:solidFill>
                <a:latin typeface="Arial" pitchFamily="34" charset="0"/>
                <a:ea typeface="微软雅黑" pitchFamily="34" charset="-122"/>
              </a:endParaRPr>
            </a:p>
          </p:txBody>
        </p:sp>
      </p:grpSp>
      <p:sp>
        <p:nvSpPr>
          <p:cNvPr id="39" name="MH_Other_1"/>
          <p:cNvSpPr/>
          <p:nvPr/>
        </p:nvSpPr>
        <p:spPr>
          <a:xfrm>
            <a:off x="1827235" y="1668610"/>
            <a:ext cx="311112" cy="77778"/>
          </a:xfrm>
          <a:custGeom>
            <a:avLst/>
            <a:gdLst/>
            <a:ahLst/>
            <a:cxnLst/>
            <a:rect l="l" t="t"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flip="none" rotWithShape="1">
            <a:gsLst>
              <a:gs pos="0">
                <a:schemeClr val="accent1"/>
              </a:gs>
              <a:gs pos="100000">
                <a:schemeClr val="accent1">
                  <a:lumMod val="75000"/>
                </a:schemeClr>
              </a:gs>
              <a:gs pos="89000">
                <a:schemeClr val="accent1"/>
              </a:gs>
              <a:gs pos="60000">
                <a:schemeClr val="accent1">
                  <a:lumMod val="20000"/>
                  <a:lumOff val="80000"/>
                </a:schemeClr>
              </a:gs>
            </a:gsLst>
            <a:lin ang="0" scaled="1"/>
            <a:tileRect/>
          </a:gradFill>
          <a:ln w="25400" cap="flat" cmpd="sng" algn="ctr">
            <a:noFill/>
            <a:prstDash val="solid"/>
          </a:ln>
          <a:effectLst/>
        </p:spPr>
        <p:txBody>
          <a:bodyPr lIns="68571" tIns="34285" rIns="68571" bIns="34285"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defRPr/>
            </a:pPr>
            <a:endParaRPr kumimoji="0" lang="en-US" altLang="en-US" sz="1300" b="0" i="0" u="none" strike="noStrike" kern="1200" cap="none" spc="0" normalizeH="0" baseline="0" noProof="0">
              <a:ln>
                <a:noFill/>
              </a:ln>
              <a:solidFill>
                <a:srgbClr val="FFFFFF"/>
              </a:solidFill>
              <a:effectLst/>
              <a:uLnTx/>
              <a:uFillTx/>
              <a:latin typeface="Calibri" pitchFamily="34" charset="0"/>
              <a:ea typeface="等线 Light" panose="02010600030101010101" pitchFamily="2" charset="-122"/>
              <a:cs typeface="+mn-cs"/>
            </a:endParaRPr>
          </a:p>
        </p:txBody>
      </p:sp>
      <p:sp>
        <p:nvSpPr>
          <p:cNvPr id="40" name="MH_Other_2"/>
          <p:cNvSpPr/>
          <p:nvPr/>
        </p:nvSpPr>
        <p:spPr>
          <a:xfrm>
            <a:off x="1825964" y="3431752"/>
            <a:ext cx="311112" cy="77778"/>
          </a:xfrm>
          <a:custGeom>
            <a:avLst/>
            <a:gdLst/>
            <a:ahLst/>
            <a:cxnLst/>
            <a:rect l="l" t="t"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flip="none" rotWithShape="1">
            <a:gsLst>
              <a:gs pos="0">
                <a:schemeClr val="accent1"/>
              </a:gs>
              <a:gs pos="100000">
                <a:schemeClr val="accent1">
                  <a:lumMod val="75000"/>
                </a:schemeClr>
              </a:gs>
              <a:gs pos="89000">
                <a:schemeClr val="accent1"/>
              </a:gs>
              <a:gs pos="60000">
                <a:schemeClr val="accent1">
                  <a:lumMod val="20000"/>
                  <a:lumOff val="80000"/>
                </a:schemeClr>
              </a:gs>
            </a:gsLst>
            <a:lin ang="0" scaled="1"/>
            <a:tileRect/>
          </a:gradFill>
          <a:ln w="25400" cap="flat" cmpd="sng" algn="ctr">
            <a:noFill/>
            <a:prstDash val="solid"/>
          </a:ln>
          <a:effectLst/>
        </p:spPr>
        <p:txBody>
          <a:bodyPr lIns="68571" tIns="34285" rIns="68571" bIns="34285"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defRPr/>
            </a:pPr>
            <a:endParaRPr kumimoji="0" lang="en-US" altLang="en-US" sz="1300" b="0" i="0" u="none" strike="noStrike" kern="1200" cap="none" spc="0" normalizeH="0" baseline="0" noProof="0">
              <a:ln>
                <a:noFill/>
              </a:ln>
              <a:solidFill>
                <a:srgbClr val="FFFFFF"/>
              </a:solidFill>
              <a:effectLst/>
              <a:uLnTx/>
              <a:uFillTx/>
              <a:latin typeface="Calibri" pitchFamily="34" charset="0"/>
              <a:ea typeface="等线 Light" panose="02010600030101010101" pitchFamily="2" charset="-122"/>
              <a:cs typeface="+mn-cs"/>
            </a:endParaRPr>
          </a:p>
        </p:txBody>
      </p:sp>
      <p:sp>
        <p:nvSpPr>
          <p:cNvPr id="43" name="MH_Other_5"/>
          <p:cNvSpPr/>
          <p:nvPr/>
        </p:nvSpPr>
        <p:spPr>
          <a:xfrm>
            <a:off x="1835490" y="1729567"/>
            <a:ext cx="142857" cy="2566671"/>
          </a:xfrm>
          <a:prstGeom prst="rect">
            <a:avLst/>
          </a:prstGeom>
          <a:gradFill rotWithShape="0">
            <a:gsLst>
              <a:gs pos="0">
                <a:srgbClr val="A3A3A3"/>
              </a:gs>
              <a:gs pos="50000">
                <a:srgbClr val="DBDBDB"/>
              </a:gs>
              <a:gs pos="100000">
                <a:srgbClr val="A3A3A3"/>
              </a:gs>
            </a:gsLst>
            <a:lin ang="0" scaled="1"/>
            <a:tileRect/>
          </a:gradFill>
          <a:ln w="9525">
            <a:noFill/>
            <a:miter/>
          </a:ln>
        </p:spPr>
        <p:txBody>
          <a:bodyPr anchor="ctr"/>
          <a:lstStyle/>
          <a:p>
            <a:pPr lvl="0" algn="just">
              <a:lnSpc>
                <a:spcPct val="120000"/>
              </a:lnSpc>
            </a:pPr>
            <a:endParaRPr lang="zh-CN" altLang="en-US" sz="1400" dirty="0">
              <a:solidFill>
                <a:schemeClr val="bg1"/>
              </a:solidFill>
              <a:latin typeface="幼圆" pitchFamily="49" charset="-122"/>
              <a:ea typeface="幼圆" pitchFamily="49" charset="-122"/>
            </a:endParaRPr>
          </a:p>
        </p:txBody>
      </p:sp>
      <p:sp>
        <p:nvSpPr>
          <p:cNvPr id="44" name="MH_Other_6"/>
          <p:cNvSpPr/>
          <p:nvPr/>
        </p:nvSpPr>
        <p:spPr>
          <a:xfrm>
            <a:off x="1834855" y="1754013"/>
            <a:ext cx="852383" cy="474604"/>
          </a:xfrm>
          <a:custGeom>
            <a:avLst/>
            <a:gdLst/>
            <a:ahLst/>
            <a:cxnLst/>
            <a:rect l="l" t="t"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close/>
              </a:path>
            </a:pathLst>
          </a:custGeom>
        </p:spPr>
        <p:style>
          <a:lnRef idx="0">
            <a:schemeClr val="accent1"/>
          </a:lnRef>
          <a:fillRef idx="3">
            <a:schemeClr val="accent1"/>
          </a:fillRef>
          <a:effectRef idx="3">
            <a:schemeClr val="accent1"/>
          </a:effectRef>
          <a:fontRef idx="minor">
            <a:schemeClr val="lt1"/>
          </a:fontRef>
        </p:style>
        <p:txBody>
          <a:bodyPr lIns="68571" tIns="34285" rIns="68571" bIns="34285"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defRPr/>
            </a:pPr>
            <a:endParaRPr kumimoji="0" lang="en-US" altLang="en-US" sz="1300" b="0" i="0" u="none" strike="noStrike" kern="1200" cap="none" spc="0" normalizeH="0" baseline="0" noProof="0">
              <a:ln>
                <a:noFill/>
              </a:ln>
              <a:solidFill>
                <a:srgbClr val="FFFFFF"/>
              </a:solidFill>
              <a:effectLst/>
              <a:uLnTx/>
              <a:uFillTx/>
              <a:latin typeface="Calibri" pitchFamily="34" charset="0"/>
              <a:ea typeface="等线 Light" panose="02010600030101010101" pitchFamily="2" charset="-122"/>
              <a:cs typeface="+mn-cs"/>
            </a:endParaRPr>
          </a:p>
        </p:txBody>
      </p:sp>
      <p:sp>
        <p:nvSpPr>
          <p:cNvPr id="45" name="MH_Other_7"/>
          <p:cNvSpPr/>
          <p:nvPr/>
        </p:nvSpPr>
        <p:spPr>
          <a:xfrm>
            <a:off x="2234202" y="1790266"/>
            <a:ext cx="349239" cy="349237"/>
          </a:xfrm>
          <a:prstGeom prst="ellipse">
            <a:avLst/>
          </a:prstGeom>
          <a:solidFill>
            <a:srgbClr val="FFFFFF"/>
          </a:solidFill>
          <a:ln>
            <a:solidFill>
              <a:srgbClr val="FFFFFF"/>
            </a:solidFill>
          </a:ln>
          <a:effectLst>
            <a:innerShdw blurRad="76200" dist="25400" dir="18900000">
              <a:prstClr val="black">
                <a:alpha val="15000"/>
              </a:prstClr>
            </a:innerShdw>
          </a:effectLst>
        </p:spPr>
        <p:txBody>
          <a:bodyPr lIns="0" tIns="0" rIns="0" bIns="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500" b="1" i="0" u="none" strike="noStrike" kern="1200" cap="none" spc="0" normalizeH="0" baseline="0" noProof="0" dirty="0">
                <a:ln>
                  <a:noFill/>
                </a:ln>
                <a:solidFill>
                  <a:schemeClr val="tx1">
                    <a:lumMod val="75000"/>
                    <a:lumOff val="25000"/>
                  </a:schemeClr>
                </a:solidFill>
                <a:effectLst/>
                <a:uLnTx/>
                <a:uFillTx/>
                <a:latin typeface="Segoe UI" charset="0"/>
                <a:ea typeface="Segoe UI" charset="0"/>
                <a:cs typeface="Segoe UI" charset="0"/>
              </a:rPr>
              <a:t>01</a:t>
            </a:r>
            <a:endParaRPr kumimoji="0" lang="zh-CN" altLang="en-US" sz="1500" b="1" i="0" u="none" strike="noStrike" kern="1200" cap="none" spc="0" normalizeH="0" baseline="0" noProof="0" dirty="0">
              <a:ln>
                <a:noFill/>
              </a:ln>
              <a:solidFill>
                <a:schemeClr val="tx1">
                  <a:lumMod val="75000"/>
                  <a:lumOff val="25000"/>
                </a:schemeClr>
              </a:solidFill>
              <a:effectLst/>
              <a:uLnTx/>
              <a:uFillTx/>
              <a:latin typeface="Segoe UI" charset="0"/>
              <a:ea typeface="幼圆" pitchFamily="49" charset="-122"/>
              <a:cs typeface="Segoe UI" charset="0"/>
            </a:endParaRPr>
          </a:p>
        </p:txBody>
      </p:sp>
      <p:sp>
        <p:nvSpPr>
          <p:cNvPr id="46" name="MH_Other_8"/>
          <p:cNvSpPr/>
          <p:nvPr/>
        </p:nvSpPr>
        <p:spPr>
          <a:xfrm>
            <a:off x="1819615" y="3479371"/>
            <a:ext cx="852383" cy="473017"/>
          </a:xfrm>
          <a:custGeom>
            <a:avLst/>
            <a:gdLst/>
            <a:ahLst/>
            <a:cxnLst/>
            <a:rect l="l" t="t"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close/>
              </a:path>
            </a:pathLst>
          </a:custGeom>
        </p:spPr>
        <p:style>
          <a:lnRef idx="0">
            <a:schemeClr val="accent1"/>
          </a:lnRef>
          <a:fillRef idx="3">
            <a:schemeClr val="accent1"/>
          </a:fillRef>
          <a:effectRef idx="3">
            <a:schemeClr val="accent1"/>
          </a:effectRef>
          <a:fontRef idx="minor">
            <a:schemeClr val="lt1"/>
          </a:fontRef>
        </p:style>
        <p:txBody>
          <a:bodyPr lIns="68571" tIns="34285" rIns="68571" bIns="34285" anchor="ct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defRPr/>
            </a:pPr>
            <a:endParaRPr kumimoji="0" lang="en-US" altLang="en-US" sz="1300" b="0" i="0" u="none" strike="noStrike" kern="1200" cap="none" spc="0" normalizeH="0" baseline="0" noProof="0">
              <a:ln>
                <a:noFill/>
              </a:ln>
              <a:solidFill>
                <a:srgbClr val="FFFFFF"/>
              </a:solidFill>
              <a:effectLst/>
              <a:uLnTx/>
              <a:uFillTx/>
              <a:latin typeface="Calibri" pitchFamily="34" charset="0"/>
              <a:ea typeface="等线 Light" panose="02010600030101010101" pitchFamily="2" charset="-122"/>
              <a:cs typeface="+mn-cs"/>
            </a:endParaRPr>
          </a:p>
        </p:txBody>
      </p:sp>
      <p:sp>
        <p:nvSpPr>
          <p:cNvPr id="47" name="MH_Other_9"/>
          <p:cNvSpPr/>
          <p:nvPr/>
        </p:nvSpPr>
        <p:spPr>
          <a:xfrm>
            <a:off x="2250800" y="3532200"/>
            <a:ext cx="349239" cy="349237"/>
          </a:xfrm>
          <a:prstGeom prst="ellipse">
            <a:avLst/>
          </a:prstGeom>
          <a:solidFill>
            <a:srgbClr val="FFFFFF"/>
          </a:solidFill>
          <a:ln>
            <a:solidFill>
              <a:srgbClr val="FFFFFF"/>
            </a:solidFill>
          </a:ln>
          <a:effectLst>
            <a:innerShdw blurRad="76200" dist="25400" dir="18900000">
              <a:prstClr val="black">
                <a:alpha val="15000"/>
              </a:prstClr>
            </a:innerShdw>
          </a:effectLst>
        </p:spPr>
        <p:txBody>
          <a:bodyPr lIns="0" tIns="0" rIns="0" bIns="0"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500" b="1" i="0" u="none" strike="noStrike" kern="1200" cap="none" spc="0" normalizeH="0" baseline="0" noProof="0" dirty="0">
                <a:ln>
                  <a:noFill/>
                </a:ln>
                <a:solidFill>
                  <a:schemeClr val="tx1">
                    <a:lumMod val="75000"/>
                    <a:lumOff val="25000"/>
                  </a:schemeClr>
                </a:solidFill>
                <a:effectLst/>
                <a:uLnTx/>
                <a:uFillTx/>
                <a:latin typeface="Segoe UI" charset="0"/>
                <a:ea typeface="Segoe UI" charset="0"/>
                <a:cs typeface="Segoe UI" charset="0"/>
              </a:rPr>
              <a:t>02</a:t>
            </a:r>
            <a:endParaRPr kumimoji="0" lang="zh-CN" altLang="en-US" sz="1500" b="1" i="0" u="none" strike="noStrike" kern="1200" cap="none" spc="0" normalizeH="0" baseline="0" noProof="0" dirty="0">
              <a:ln>
                <a:noFill/>
              </a:ln>
              <a:solidFill>
                <a:schemeClr val="tx1">
                  <a:lumMod val="75000"/>
                  <a:lumOff val="25000"/>
                </a:schemeClr>
              </a:solidFill>
              <a:effectLst/>
              <a:uLnTx/>
              <a:uFillTx/>
              <a:latin typeface="Segoe UI" charset="0"/>
              <a:ea typeface="幼圆" pitchFamily="49" charset="-122"/>
              <a:cs typeface="Segoe UI" charset="0"/>
            </a:endParaRPr>
          </a:p>
        </p:txBody>
      </p:sp>
      <p:sp>
        <p:nvSpPr>
          <p:cNvPr id="54" name="内容占位符 17"/>
          <p:cNvSpPr txBox="1"/>
          <p:nvPr/>
        </p:nvSpPr>
        <p:spPr>
          <a:xfrm>
            <a:off x="2350096" y="1747028"/>
            <a:ext cx="4084133" cy="611112"/>
          </a:xfrm>
          <a:prstGeom prst="rect">
            <a:avLst/>
          </a:prstGeom>
          <a:noFill/>
          <a:ln w="9525">
            <a:noFill/>
            <a:miter/>
          </a:ln>
        </p:spPr>
        <p:txBody>
          <a:bodyPr anchor="t"/>
          <a:lstStyle/>
          <a:p>
            <a:pPr marL="0" lvl="1" indent="457200">
              <a:lnSpc>
                <a:spcPts val="2400"/>
              </a:lnSpc>
              <a:spcBef>
                <a:spcPts val="300"/>
              </a:spcBef>
              <a:buClr>
                <a:srgbClr val="BFBFBF"/>
              </a:buClr>
              <a:buSzPct val="80000"/>
            </a:pPr>
            <a:r>
              <a:rPr lang="zh-CN" altLang="en-US" sz="2200" b="1" dirty="0">
                <a:latin typeface="Arial" pitchFamily="34" charset="0"/>
                <a:ea typeface="微软雅黑" pitchFamily="34" charset="-122"/>
              </a:rPr>
              <a:t>购进出口</a:t>
            </a:r>
            <a:endParaRPr lang="zh-CN" altLang="en-US" sz="2200" b="1" dirty="0">
              <a:latin typeface="Arial" pitchFamily="34" charset="0"/>
              <a:ea typeface="微软雅黑" pitchFamily="34" charset="-122"/>
            </a:endParaRPr>
          </a:p>
        </p:txBody>
      </p:sp>
      <p:sp>
        <p:nvSpPr>
          <p:cNvPr id="4" name="内容占位符 17"/>
          <p:cNvSpPr txBox="1"/>
          <p:nvPr/>
        </p:nvSpPr>
        <p:spPr>
          <a:xfrm>
            <a:off x="2325015" y="3516514"/>
            <a:ext cx="3849213" cy="473017"/>
          </a:xfrm>
          <a:prstGeom prst="rect">
            <a:avLst/>
          </a:prstGeom>
          <a:noFill/>
          <a:ln w="9525">
            <a:noFill/>
            <a:miter/>
          </a:ln>
        </p:spPr>
        <p:txBody>
          <a:bodyPr anchor="t"/>
          <a:lstStyle/>
          <a:p>
            <a:pPr marL="0" lvl="1" indent="457200">
              <a:lnSpc>
                <a:spcPts val="2400"/>
              </a:lnSpc>
              <a:spcBef>
                <a:spcPts val="300"/>
              </a:spcBef>
              <a:buClr>
                <a:srgbClr val="BFBFBF"/>
              </a:buClr>
              <a:buSzPct val="80000"/>
            </a:pPr>
            <a:r>
              <a:rPr lang="zh-CN" altLang="en-US" sz="2200" b="1" dirty="0">
                <a:latin typeface="Arial" pitchFamily="34" charset="0"/>
                <a:ea typeface="微软雅黑" pitchFamily="34" charset="-122"/>
              </a:rPr>
              <a:t>出口或视同出口</a:t>
            </a:r>
            <a:endParaRPr lang="zh-CN" altLang="en-US" sz="2200" b="1" dirty="0">
              <a:latin typeface="Arial" pitchFamily="34" charset="0"/>
              <a:ea typeface="微软雅黑" pitchFamily="34" charset="-122"/>
            </a:endParaRPr>
          </a:p>
        </p:txBody>
      </p:sp>
      <p:sp>
        <p:nvSpPr>
          <p:cNvPr id="5" name="内容占位符 17"/>
          <p:cNvSpPr txBox="1"/>
          <p:nvPr/>
        </p:nvSpPr>
        <p:spPr>
          <a:xfrm>
            <a:off x="4146286" y="1715598"/>
            <a:ext cx="3488895" cy="609525"/>
          </a:xfrm>
          <a:prstGeom prst="rect">
            <a:avLst/>
          </a:prstGeom>
          <a:noFill/>
          <a:ln w="9525">
            <a:noFill/>
            <a:miter/>
          </a:ln>
        </p:spPr>
        <p:txBody>
          <a:bodyPr anchor="t"/>
          <a:lstStyle/>
          <a:p>
            <a:pPr marL="0" lvl="1" indent="457200">
              <a:lnSpc>
                <a:spcPts val="2400"/>
              </a:lnSpc>
              <a:spcBef>
                <a:spcPts val="300"/>
              </a:spcBef>
              <a:buClr>
                <a:srgbClr val="BFBFBF"/>
              </a:buClr>
              <a:buSzPct val="80000"/>
            </a:pPr>
            <a:r>
              <a:rPr lang="zh-CN" altLang="en-US" sz="2000" b="1">
                <a:latin typeface="微软雅黑" pitchFamily="34" charset="-122"/>
                <a:ea typeface="微软雅黑" pitchFamily="34" charset="-122"/>
              </a:rPr>
              <a:t>退还前一环节已征税款</a:t>
            </a:r>
            <a:endParaRPr lang="zh-CN" altLang="en-US" sz="2000" b="1">
              <a:latin typeface="微软雅黑" pitchFamily="34" charset="-122"/>
              <a:ea typeface="微软雅黑" pitchFamily="34" charset="-122"/>
            </a:endParaRPr>
          </a:p>
        </p:txBody>
      </p:sp>
      <p:sp>
        <p:nvSpPr>
          <p:cNvPr id="7" name="右箭头 6"/>
          <p:cNvSpPr/>
          <p:nvPr/>
        </p:nvSpPr>
        <p:spPr>
          <a:xfrm>
            <a:off x="4016756" y="1866713"/>
            <a:ext cx="522224" cy="20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fontAlgn="base" hangingPunct="1"/>
            <a:endParaRPr lang="zh-CN" altLang="en-US" sz="100" strike="noStrike" noProof="1">
              <a:solidFill>
                <a:srgbClr val="FFFFFF"/>
              </a:solidFill>
              <a:latin typeface="等线" panose="02010600030101010101" pitchFamily="2" charset="-122"/>
              <a:ea typeface="等线" panose="02010600030101010101" pitchFamily="2" charset="-122"/>
            </a:endParaRPr>
          </a:p>
        </p:txBody>
      </p:sp>
      <p:sp>
        <p:nvSpPr>
          <p:cNvPr id="8" name="内容占位符 17"/>
          <p:cNvSpPr txBox="1"/>
          <p:nvPr/>
        </p:nvSpPr>
        <p:spPr>
          <a:xfrm>
            <a:off x="3900571" y="2277782"/>
            <a:ext cx="3488895" cy="609525"/>
          </a:xfrm>
          <a:prstGeom prst="rect">
            <a:avLst/>
          </a:prstGeom>
          <a:noFill/>
          <a:ln w="9525">
            <a:noFill/>
            <a:miter/>
          </a:ln>
        </p:spPr>
        <p:txBody>
          <a:bodyPr anchor="t"/>
          <a:lstStyle/>
          <a:p>
            <a:pPr marL="0" lvl="1" indent="457200">
              <a:lnSpc>
                <a:spcPts val="2400"/>
              </a:lnSpc>
              <a:spcBef>
                <a:spcPts val="300"/>
              </a:spcBef>
              <a:buClr>
                <a:srgbClr val="BFBFBF"/>
              </a:buClr>
              <a:buSzPct val="80000"/>
            </a:pPr>
            <a:endParaRPr lang="zh-CN" altLang="en-US" sz="100" b="1" dirty="0">
              <a:latin typeface="Arial" pitchFamily="34" charset="0"/>
              <a:ea typeface="微软雅黑" pitchFamily="34" charset="-122"/>
            </a:endParaRPr>
          </a:p>
        </p:txBody>
      </p:sp>
      <p:sp>
        <p:nvSpPr>
          <p:cNvPr id="31" name="右箭头 30"/>
          <p:cNvSpPr/>
          <p:nvPr/>
        </p:nvSpPr>
        <p:spPr>
          <a:xfrm>
            <a:off x="4841842" y="3595245"/>
            <a:ext cx="522224" cy="20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fontAlgn="base" hangingPunct="1"/>
            <a:endParaRPr lang="zh-CN" altLang="en-US" sz="100" strike="noStrike" noProof="1">
              <a:solidFill>
                <a:srgbClr val="FFFFFF"/>
              </a:solidFill>
              <a:latin typeface="等线" panose="02010600030101010101" pitchFamily="2" charset="-122"/>
              <a:ea typeface="等线" panose="02010600030101010101" pitchFamily="2" charset="-122"/>
            </a:endParaRPr>
          </a:p>
        </p:txBody>
      </p:sp>
      <p:sp>
        <p:nvSpPr>
          <p:cNvPr id="25" name="内容占位符 17"/>
          <p:cNvSpPr txBox="1"/>
          <p:nvPr/>
        </p:nvSpPr>
        <p:spPr>
          <a:xfrm>
            <a:off x="4952953" y="3487308"/>
            <a:ext cx="3488895" cy="455556"/>
          </a:xfrm>
          <a:prstGeom prst="rect">
            <a:avLst/>
          </a:prstGeom>
          <a:noFill/>
          <a:ln w="9525">
            <a:noFill/>
            <a:miter/>
          </a:ln>
        </p:spPr>
        <p:txBody>
          <a:bodyPr anchor="t"/>
          <a:lstStyle/>
          <a:p>
            <a:pPr marL="0" lvl="1" indent="457200">
              <a:lnSpc>
                <a:spcPts val="2400"/>
              </a:lnSpc>
              <a:spcBef>
                <a:spcPts val="300"/>
              </a:spcBef>
              <a:buClr>
                <a:srgbClr val="BFBFBF"/>
              </a:buClr>
              <a:buSzPct val="80000"/>
            </a:pPr>
            <a:r>
              <a:rPr lang="zh-CN" altLang="en-US" sz="2000" b="1">
                <a:latin typeface="Arial" pitchFamily="34" charset="0"/>
                <a:ea typeface="微软雅黑" pitchFamily="34" charset="-122"/>
              </a:rPr>
              <a:t>免征消费税</a:t>
            </a:r>
            <a:endParaRPr lang="zh-CN" altLang="en-US" sz="2000" b="1">
              <a:latin typeface="Arial" pitchFamily="34" charset="0"/>
              <a:ea typeface="微软雅黑" pitchFamily="34" charset="-122"/>
            </a:endParaRPr>
          </a:p>
        </p:txBody>
      </p:sp>
      <p:cxnSp>
        <p:nvCxnSpPr>
          <p:cNvPr id="3" name="直接箭头连接符 2"/>
          <p:cNvCxnSpPr>
            <a:stCxn id="26" idx="0"/>
          </p:cNvCxnSpPr>
          <p:nvPr/>
        </p:nvCxnSpPr>
        <p:spPr>
          <a:xfrm flipV="1">
            <a:off x="5091374" y="1493695"/>
            <a:ext cx="682541" cy="176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内容占位符 17"/>
          <p:cNvSpPr txBox="1"/>
          <p:nvPr/>
        </p:nvSpPr>
        <p:spPr>
          <a:xfrm>
            <a:off x="5233906" y="758731"/>
            <a:ext cx="3488895" cy="609525"/>
          </a:xfrm>
          <a:prstGeom prst="rect">
            <a:avLst/>
          </a:prstGeom>
          <a:noFill/>
          <a:ln w="9525">
            <a:noFill/>
            <a:miter/>
          </a:ln>
        </p:spPr>
        <p:txBody>
          <a:bodyPr anchor="t"/>
          <a:lstStyle/>
          <a:p>
            <a:pPr marL="0" lvl="1" indent="457200">
              <a:lnSpc>
                <a:spcPts val="2400"/>
              </a:lnSpc>
              <a:spcBef>
                <a:spcPts val="300"/>
              </a:spcBef>
              <a:buClr>
                <a:srgbClr val="BFBFBF"/>
              </a:buClr>
              <a:buSzPct val="80000"/>
            </a:pPr>
            <a:r>
              <a:rPr lang="zh-CN" altLang="en-US" sz="100" dirty="0">
                <a:latin typeface="Arial" pitchFamily="34" charset="0"/>
                <a:ea typeface="微软雅黑" pitchFamily="34" charset="-122"/>
              </a:rPr>
              <a:t>出口货物消费税专用缴款书</a:t>
            </a:r>
            <a:endParaRPr lang="zh-CN" altLang="en-US" sz="100" dirty="0">
              <a:latin typeface="Arial" pitchFamily="34" charset="0"/>
              <a:ea typeface="微软雅黑" pitchFamily="34" charset="-122"/>
            </a:endParaRPr>
          </a:p>
        </p:txBody>
      </p:sp>
      <p:sp>
        <p:nvSpPr>
          <p:cNvPr id="9" name="内容占位符 17"/>
          <p:cNvSpPr txBox="1"/>
          <p:nvPr/>
        </p:nvSpPr>
        <p:spPr>
          <a:xfrm>
            <a:off x="5356543" y="1188085"/>
            <a:ext cx="3489325" cy="609600"/>
          </a:xfrm>
          <a:prstGeom prst="rect">
            <a:avLst/>
          </a:prstGeom>
          <a:noFill/>
          <a:ln w="9525">
            <a:noFill/>
            <a:miter/>
          </a:ln>
        </p:spPr>
        <p:txBody>
          <a:bodyPr anchor="t"/>
          <a:lstStyle/>
          <a:p>
            <a:pPr marL="0" lvl="1" indent="457200">
              <a:lnSpc>
                <a:spcPts val="2400"/>
              </a:lnSpc>
              <a:spcBef>
                <a:spcPts val="300"/>
              </a:spcBef>
              <a:buClr>
                <a:srgbClr val="BFBFBF"/>
              </a:buClr>
              <a:buSzPct val="80000"/>
            </a:pPr>
            <a:r>
              <a:rPr lang="zh-CN" altLang="en-US" dirty="0">
                <a:latin typeface="Arial" pitchFamily="34" charset="0"/>
                <a:ea typeface="微软雅黑" pitchFamily="34" charset="-122"/>
              </a:rPr>
              <a:t>出口货物消费税专用缴款书</a:t>
            </a:r>
            <a:endParaRPr lang="zh-CN" altLang="en-US" dirty="0">
              <a:latin typeface="Arial" pitchFamily="34" charset="0"/>
              <a:ea typeface="微软雅黑" pitchFamily="34" charset="-122"/>
            </a:endParaRPr>
          </a:p>
        </p:txBody>
      </p:sp>
      <p:sp>
        <p:nvSpPr>
          <p:cNvPr id="10" name="文本框 9"/>
          <p:cNvSpPr txBox="1"/>
          <p:nvPr/>
        </p:nvSpPr>
        <p:spPr>
          <a:xfrm>
            <a:off x="2505710" y="2423160"/>
            <a:ext cx="5211445" cy="834390"/>
          </a:xfrm>
          <a:prstGeom prst="rect">
            <a:avLst/>
          </a:prstGeom>
          <a:noFill/>
        </p:spPr>
        <p:txBody>
          <a:bodyPr wrap="square" rtlCol="0" anchor="t">
            <a:spAutoFit/>
          </a:bodyPr>
          <a:lstStyle/>
          <a:p>
            <a:pPr marL="0" lvl="1" indent="457200">
              <a:lnSpc>
                <a:spcPts val="1800"/>
              </a:lnSpc>
              <a:spcBef>
                <a:spcPts val="300"/>
              </a:spcBef>
              <a:buClr>
                <a:srgbClr val="BFBFBF"/>
              </a:buClr>
              <a:buSzPct val="80000"/>
            </a:pPr>
            <a:r>
              <a:rPr lang="zh-CN" altLang="en-US" dirty="0">
                <a:solidFill>
                  <a:srgbClr val="FF0000"/>
                </a:solidFill>
                <a:latin typeface="Arial" pitchFamily="34" charset="0"/>
                <a:ea typeface="微软雅黑" pitchFamily="34" charset="-122"/>
                <a:sym typeface="+mn-ea"/>
              </a:rPr>
              <a:t>消费税应退税额</a:t>
            </a:r>
            <a:r>
              <a:rPr lang="en-US" altLang="zh-CN">
                <a:solidFill>
                  <a:srgbClr val="FF0000"/>
                </a:solidFill>
                <a:latin typeface="Arial" pitchFamily="34" charset="0"/>
                <a:ea typeface="微软雅黑" pitchFamily="34" charset="-122"/>
                <a:sym typeface="+mn-ea"/>
              </a:rPr>
              <a:t>=</a:t>
            </a:r>
            <a:r>
              <a:rPr lang="zh-CN" altLang="en-US" dirty="0">
                <a:solidFill>
                  <a:srgbClr val="FF0000"/>
                </a:solidFill>
                <a:latin typeface="Arial" pitchFamily="34" charset="0"/>
                <a:ea typeface="微软雅黑" pitchFamily="34" charset="-122"/>
                <a:sym typeface="+mn-ea"/>
              </a:rPr>
              <a:t>从价定率计征消费税的退税计税依据×比例税率</a:t>
            </a:r>
            <a:r>
              <a:rPr lang="en-US" altLang="zh-CN">
                <a:solidFill>
                  <a:srgbClr val="FF0000"/>
                </a:solidFill>
                <a:latin typeface="Arial" pitchFamily="34" charset="0"/>
                <a:ea typeface="微软雅黑" pitchFamily="34" charset="-122"/>
                <a:sym typeface="+mn-ea"/>
              </a:rPr>
              <a:t>+</a:t>
            </a:r>
            <a:r>
              <a:rPr lang="zh-CN" altLang="en-US" dirty="0">
                <a:solidFill>
                  <a:srgbClr val="FF0000"/>
                </a:solidFill>
                <a:latin typeface="Arial" pitchFamily="34" charset="0"/>
                <a:ea typeface="微软雅黑" pitchFamily="34" charset="-122"/>
                <a:sym typeface="+mn-ea"/>
              </a:rPr>
              <a:t>从量定额计征消费税的退税计税依据×定额税率</a:t>
            </a:r>
            <a:endParaRPr lang="zh-CN" altLang="en-US"/>
          </a:p>
        </p:txBody>
      </p:sp>
      <p:sp>
        <p:nvSpPr>
          <p:cNvPr id="11" name="文本框 10"/>
          <p:cNvSpPr txBox="1"/>
          <p:nvPr/>
        </p:nvSpPr>
        <p:spPr>
          <a:xfrm>
            <a:off x="676910" y="843915"/>
            <a:ext cx="3516630" cy="365760"/>
          </a:xfrm>
          <a:prstGeom prst="rect">
            <a:avLst/>
          </a:prstGeom>
          <a:noFill/>
        </p:spPr>
        <p:txBody>
          <a:bodyPr wrap="none" rtlCol="0" anchor="t">
            <a:spAutoFit/>
          </a:bodyPr>
          <a:lstStyle/>
          <a:p>
            <a:r>
              <a:rPr lang="en-US" altLang="zh-CN" b="1" dirty="0">
                <a:latin typeface="宋体" pitchFamily="2" charset="-122"/>
                <a:sym typeface="+mn-ea"/>
              </a:rPr>
              <a:t>4</a:t>
            </a:r>
            <a:r>
              <a:rPr lang="zh-CN" altLang="en-US" b="1" dirty="0">
                <a:latin typeface="宋体" pitchFamily="2" charset="-122"/>
                <a:sym typeface="+mn-ea"/>
              </a:rPr>
              <a:t>、出口货物退（免）消费税方法</a:t>
            </a:r>
            <a:endParaRPr lang="zh-CN" altLang="en-US"/>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ox(in)">
                                      <p:cBhvr>
                                        <p:cTn id="12" dur="1000"/>
                                        <p:tgtEl>
                                          <p:spTgt spid="39"/>
                                        </p:tgtEl>
                                      </p:cBhvr>
                                    </p:animEffect>
                                  </p:childTnLst>
                                </p:cTn>
                              </p:par>
                              <p:par>
                                <p:cTn id="13" presetID="4" presetClass="entr" presetSubtype="16"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ox(in)">
                                      <p:cBhvr>
                                        <p:cTn id="15" dur="1000"/>
                                        <p:tgtEl>
                                          <p:spTgt spid="4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box(in)">
                                      <p:cBhvr>
                                        <p:cTn id="18" dur="1000"/>
                                        <p:tgtEl>
                                          <p:spTgt spid="43"/>
                                        </p:tgtEl>
                                      </p:cBhvr>
                                    </p:animEffect>
                                  </p:childTnLst>
                                </p:cTn>
                              </p:par>
                              <p:par>
                                <p:cTn id="19" presetID="4" presetClass="entr" presetSubtype="16"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box(in)">
                                      <p:cBhvr>
                                        <p:cTn id="21" dur="1000"/>
                                        <p:tgtEl>
                                          <p:spTgt spid="44"/>
                                        </p:tgtEl>
                                      </p:cBhvr>
                                    </p:animEffect>
                                  </p:childTnLst>
                                </p:cTn>
                              </p:par>
                              <p:par>
                                <p:cTn id="22" presetID="4" presetClass="entr" presetSubtype="16"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box(in)">
                                      <p:cBhvr>
                                        <p:cTn id="24" dur="1000"/>
                                        <p:tgtEl>
                                          <p:spTgt spid="45"/>
                                        </p:tgtEl>
                                      </p:cBhvr>
                                    </p:animEffect>
                                  </p:childTnLst>
                                </p:cTn>
                              </p:par>
                              <p:par>
                                <p:cTn id="25" presetID="4" presetClass="entr" presetSubtype="16"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box(in)">
                                      <p:cBhvr>
                                        <p:cTn id="27" dur="1000"/>
                                        <p:tgtEl>
                                          <p:spTgt spid="46"/>
                                        </p:tgtEl>
                                      </p:cBhvr>
                                    </p:animEffect>
                                  </p:childTnLst>
                                </p:cTn>
                              </p:par>
                              <p:par>
                                <p:cTn id="28" presetID="4" presetClass="entr" presetSubtype="16"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box(in)">
                                      <p:cBhvr>
                                        <p:cTn id="30" dur="1000"/>
                                        <p:tgtEl>
                                          <p:spTgt spid="47"/>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1000" fill="hold"/>
                                        <p:tgtEl>
                                          <p:spTgt spid="29"/>
                                        </p:tgtEl>
                                        <p:attrNameLst>
                                          <p:attrName>ppt_x</p:attrName>
                                        </p:attrNameLst>
                                      </p:cBhvr>
                                      <p:tavLst>
                                        <p:tav tm="0">
                                          <p:val>
                                            <p:strVal val="#ppt_x-.2"/>
                                          </p:val>
                                        </p:tav>
                                        <p:tav tm="100000">
                                          <p:val>
                                            <p:strVal val="#ppt_x"/>
                                          </p:val>
                                        </p:tav>
                                      </p:tavLst>
                                    </p:anim>
                                    <p:anim calcmode="lin" valueType="num">
                                      <p:cBhvr>
                                        <p:cTn id="34"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9"/>
                                        </p:tgtEl>
                                      </p:cBhvr>
                                    </p:animEffect>
                                  </p:childTnLst>
                                </p:cTn>
                              </p:par>
                              <p:par>
                                <p:cTn id="36" presetID="29"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1000" fill="hold"/>
                                        <p:tgtEl>
                                          <p:spTgt spid="26"/>
                                        </p:tgtEl>
                                        <p:attrNameLst>
                                          <p:attrName>ppt_x</p:attrName>
                                        </p:attrNameLst>
                                      </p:cBhvr>
                                      <p:tavLst>
                                        <p:tav tm="0">
                                          <p:val>
                                            <p:strVal val="#ppt_x-.2"/>
                                          </p:val>
                                        </p:tav>
                                        <p:tav tm="100000">
                                          <p:val>
                                            <p:strVal val="#ppt_x"/>
                                          </p:val>
                                        </p:tav>
                                      </p:tavLst>
                                    </p:anim>
                                    <p:anim calcmode="lin" valueType="num">
                                      <p:cBhvr>
                                        <p:cTn id="39"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6"/>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p:cTn id="43" dur="1000" fill="hold"/>
                                        <p:tgtEl>
                                          <p:spTgt spid="54"/>
                                        </p:tgtEl>
                                        <p:attrNameLst>
                                          <p:attrName>ppt_x</p:attrName>
                                        </p:attrNameLst>
                                      </p:cBhvr>
                                      <p:tavLst>
                                        <p:tav tm="0">
                                          <p:val>
                                            <p:strVal val="#ppt_x-.2"/>
                                          </p:val>
                                        </p:tav>
                                        <p:tav tm="100000">
                                          <p:val>
                                            <p:strVal val="#ppt_x"/>
                                          </p:val>
                                        </p:tav>
                                      </p:tavLst>
                                    </p:anim>
                                    <p:anim calcmode="lin" valueType="num">
                                      <p:cBhvr>
                                        <p:cTn id="44"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4"/>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1000" fill="hold"/>
                                        <p:tgtEl>
                                          <p:spTgt spid="4"/>
                                        </p:tgtEl>
                                        <p:attrNameLst>
                                          <p:attrName>ppt_x</p:attrName>
                                        </p:attrNameLst>
                                      </p:cBhvr>
                                      <p:tavLst>
                                        <p:tav tm="0">
                                          <p:val>
                                            <p:strVal val="#ppt_x-.2"/>
                                          </p:val>
                                        </p:tav>
                                        <p:tav tm="100000">
                                          <p:val>
                                            <p:strVal val="#ppt_x"/>
                                          </p:val>
                                        </p:tav>
                                      </p:tavLst>
                                    </p:anim>
                                    <p:anim calcmode="lin" valueType="num">
                                      <p:cBhvr>
                                        <p:cTn id="4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50" dur="1000"/>
                                        <p:tgtEl>
                                          <p:spTgt spid="4"/>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ppt_x</p:attrName>
                                        </p:attrNameLst>
                                      </p:cBhvr>
                                      <p:tavLst>
                                        <p:tav tm="0">
                                          <p:val>
                                            <p:strVal val="#ppt_x-.2"/>
                                          </p:val>
                                        </p:tav>
                                        <p:tav tm="100000">
                                          <p:val>
                                            <p:strVal val="#ppt_x"/>
                                          </p:val>
                                        </p:tav>
                                      </p:tavLst>
                                    </p:anim>
                                    <p:anim calcmode="lin" valueType="num">
                                      <p:cBhvr>
                                        <p:cTn id="5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55" dur="1000"/>
                                        <p:tgtEl>
                                          <p:spTgt spid="5"/>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1000" fill="hold"/>
                                        <p:tgtEl>
                                          <p:spTgt spid="7"/>
                                        </p:tgtEl>
                                        <p:attrNameLst>
                                          <p:attrName>ppt_x</p:attrName>
                                        </p:attrNameLst>
                                      </p:cBhvr>
                                      <p:tavLst>
                                        <p:tav tm="0">
                                          <p:val>
                                            <p:strVal val="#ppt_x-.2"/>
                                          </p:val>
                                        </p:tav>
                                        <p:tav tm="100000">
                                          <p:val>
                                            <p:strVal val="#ppt_x"/>
                                          </p:val>
                                        </p:tav>
                                      </p:tavLst>
                                    </p:anim>
                                    <p:anim calcmode="lin" valueType="num">
                                      <p:cBhvr>
                                        <p:cTn id="5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7"/>
                                        </p:tgtEl>
                                      </p:cBhvr>
                                    </p:animEffect>
                                  </p:childTnLst>
                                </p:cTn>
                              </p:par>
                              <p:par>
                                <p:cTn id="61" presetID="29" presetClass="entr" presetSubtype="0" fill="hold" grpId="0" nodeType="withEffect" nodePh="1">
                                  <p:stCondLst>
                                    <p:cond delay="0"/>
                                  </p:stCondLst>
                                  <p:endCondLst>
                                    <p:cond evt="begin" delay="0"/>
                                  </p:endCondLst>
                                  <p:childTnLst>
                                    <p:set>
                                      <p:cBhvr>
                                        <p:cTn id="62" dur="1" fill="hold">
                                          <p:stCondLst>
                                            <p:cond delay="0"/>
                                          </p:stCondLst>
                                        </p:cTn>
                                        <p:tgtEl>
                                          <p:spTgt spid="8"/>
                                        </p:tgtEl>
                                        <p:attrNameLst>
                                          <p:attrName>style.visibility</p:attrName>
                                        </p:attrNameLst>
                                      </p:cBhvr>
                                      <p:to>
                                        <p:strVal val="visible"/>
                                      </p:to>
                                    </p:set>
                                    <p:anim calcmode="lin" valueType="num">
                                      <p:cBhvr>
                                        <p:cTn id="63" dur="1000" fill="hold"/>
                                        <p:tgtEl>
                                          <p:spTgt spid="8"/>
                                        </p:tgtEl>
                                        <p:attrNameLst>
                                          <p:attrName>ppt_x</p:attrName>
                                        </p:attrNameLst>
                                      </p:cBhvr>
                                      <p:tavLst>
                                        <p:tav tm="0">
                                          <p:val>
                                            <p:strVal val="#ppt_x-.2"/>
                                          </p:val>
                                        </p:tav>
                                        <p:tav tm="100000">
                                          <p:val>
                                            <p:strVal val="#ppt_x"/>
                                          </p:val>
                                        </p:tav>
                                      </p:tavLst>
                                    </p:anim>
                                    <p:anim calcmode="lin" valueType="num">
                                      <p:cBhvr>
                                        <p:cTn id="6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65" dur="1000"/>
                                        <p:tgtEl>
                                          <p:spTgt spid="8"/>
                                        </p:tgtEl>
                                      </p:cBhvr>
                                    </p:animEffect>
                                  </p:childTnLst>
                                </p:cTn>
                              </p:par>
                              <p:par>
                                <p:cTn id="66" presetID="29"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ppt_x</p:attrName>
                                        </p:attrNameLst>
                                      </p:cBhvr>
                                      <p:tavLst>
                                        <p:tav tm="0">
                                          <p:val>
                                            <p:strVal val="#ppt_x-.2"/>
                                          </p:val>
                                        </p:tav>
                                        <p:tav tm="100000">
                                          <p:val>
                                            <p:strVal val="#ppt_x"/>
                                          </p:val>
                                        </p:tav>
                                      </p:tavLst>
                                    </p:anim>
                                    <p:anim calcmode="lin" valueType="num">
                                      <p:cBhvr>
                                        <p:cTn id="69"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70" dur="1000"/>
                                        <p:tgtEl>
                                          <p:spTgt spid="31"/>
                                        </p:tgtEl>
                                      </p:cBhvr>
                                    </p:animEffect>
                                  </p:childTnLst>
                                </p:cTn>
                              </p:par>
                              <p:par>
                                <p:cTn id="71" presetID="29"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1000" fill="hold"/>
                                        <p:tgtEl>
                                          <p:spTgt spid="25"/>
                                        </p:tgtEl>
                                        <p:attrNameLst>
                                          <p:attrName>ppt_x</p:attrName>
                                        </p:attrNameLst>
                                      </p:cBhvr>
                                      <p:tavLst>
                                        <p:tav tm="0">
                                          <p:val>
                                            <p:strVal val="#ppt_x-.2"/>
                                          </p:val>
                                        </p:tav>
                                        <p:tav tm="100000">
                                          <p:val>
                                            <p:strVal val="#ppt_x"/>
                                          </p:val>
                                        </p:tav>
                                      </p:tavLst>
                                    </p:anim>
                                    <p:anim calcmode="lin" valueType="num">
                                      <p:cBhvr>
                                        <p:cTn id="74"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75" dur="1000"/>
                                        <p:tgtEl>
                                          <p:spTgt spid="25"/>
                                        </p:tgtEl>
                                      </p:cBhvr>
                                    </p:animEffect>
                                  </p:childTnLst>
                                </p:cTn>
                              </p:par>
                              <p:par>
                                <p:cTn id="76" presetID="29" presetClass="entr" presetSubtype="0" fill="hold" grpId="0" nodeType="withEffect" nodePh="1">
                                  <p:stCondLst>
                                    <p:cond delay="0"/>
                                  </p:stCondLst>
                                  <p:endCondLst>
                                    <p:cond evt="begin" delay="0"/>
                                  </p:endCondLst>
                                  <p:childTnLst>
                                    <p:set>
                                      <p:cBhvr>
                                        <p:cTn id="77" dur="1" fill="hold">
                                          <p:stCondLst>
                                            <p:cond delay="0"/>
                                          </p:stCondLst>
                                        </p:cTn>
                                        <p:tgtEl>
                                          <p:spTgt spid="6"/>
                                        </p:tgtEl>
                                        <p:attrNameLst>
                                          <p:attrName>style.visibility</p:attrName>
                                        </p:attrNameLst>
                                      </p:cBhvr>
                                      <p:to>
                                        <p:strVal val="visible"/>
                                      </p:to>
                                    </p:set>
                                    <p:anim calcmode="lin" valueType="num">
                                      <p:cBhvr>
                                        <p:cTn id="78" dur="1000" fill="hold"/>
                                        <p:tgtEl>
                                          <p:spTgt spid="6"/>
                                        </p:tgtEl>
                                        <p:attrNameLst>
                                          <p:attrName>ppt_x</p:attrName>
                                        </p:attrNameLst>
                                      </p:cBhvr>
                                      <p:tavLst>
                                        <p:tav tm="0">
                                          <p:val>
                                            <p:strVal val="#ppt_x-.2"/>
                                          </p:val>
                                        </p:tav>
                                        <p:tav tm="100000">
                                          <p:val>
                                            <p:strVal val="#ppt_x"/>
                                          </p:val>
                                        </p:tav>
                                      </p:tavLst>
                                    </p:anim>
                                    <p:anim calcmode="lin" valueType="num">
                                      <p:cBhvr>
                                        <p:cTn id="7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80" dur="1000"/>
                                        <p:tgtEl>
                                          <p:spTgt spid="6"/>
                                        </p:tgtEl>
                                      </p:cBhvr>
                                    </p:animEffect>
                                  </p:childTnLst>
                                </p:cTn>
                              </p:par>
                              <p:par>
                                <p:cTn id="81" presetID="29" presetClass="entr" presetSubtype="0" fill="hold" grpId="0" nodeType="withEffect" nodePh="1">
                                  <p:stCondLst>
                                    <p:cond delay="0"/>
                                  </p:stCondLst>
                                  <p:endCondLst>
                                    <p:cond evt="begin" delay="0"/>
                                  </p:endCondLst>
                                  <p:childTnLst>
                                    <p:set>
                                      <p:cBhvr>
                                        <p:cTn id="82" dur="1" fill="hold">
                                          <p:stCondLst>
                                            <p:cond delay="0"/>
                                          </p:stCondLst>
                                        </p:cTn>
                                        <p:tgtEl>
                                          <p:spTgt spid="9"/>
                                        </p:tgtEl>
                                        <p:attrNameLst>
                                          <p:attrName>style.visibility</p:attrName>
                                        </p:attrNameLst>
                                      </p:cBhvr>
                                      <p:to>
                                        <p:strVal val="visible"/>
                                      </p:to>
                                    </p:set>
                                    <p:anim calcmode="lin" valueType="num">
                                      <p:cBhvr>
                                        <p:cTn id="83" dur="1000" fill="hold"/>
                                        <p:tgtEl>
                                          <p:spTgt spid="9"/>
                                        </p:tgtEl>
                                        <p:attrNameLst>
                                          <p:attrName>ppt_x</p:attrName>
                                        </p:attrNameLst>
                                      </p:cBhvr>
                                      <p:tavLst>
                                        <p:tav tm="0">
                                          <p:val>
                                            <p:strVal val="#ppt_x-.2"/>
                                          </p:val>
                                        </p:tav>
                                        <p:tav tm="100000">
                                          <p:val>
                                            <p:strVal val="#ppt_x"/>
                                          </p:val>
                                        </p:tav>
                                      </p:tavLst>
                                    </p:anim>
                                    <p:anim calcmode="lin" valueType="num">
                                      <p:cBhvr>
                                        <p:cTn id="8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8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6" grpId="0" bldLvl="0" animBg="1"/>
      <p:bldP spid="43" grpId="0" bldLvl="0" animBg="1"/>
      <p:bldP spid="54" grpId="0"/>
      <p:bldP spid="4" grpId="0"/>
      <p:bldP spid="5" grpId="0"/>
      <p:bldP spid="7" grpId="0" bldLvl="0" animBg="1"/>
      <p:bldP spid="8" grpId="0"/>
      <p:bldP spid="31" grpId="0" bldLvl="0" animBg="1"/>
      <p:bldP spid="25" grpId="0"/>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右箭头 17"/>
          <p:cNvSpPr/>
          <p:nvPr/>
        </p:nvSpPr>
        <p:spPr>
          <a:xfrm>
            <a:off x="2825746" y="3194398"/>
            <a:ext cx="714287" cy="123810"/>
          </a:xfrm>
          <a:prstGeom prst="rightArrow">
            <a:avLst/>
          </a:prstGeom>
          <a:solidFill>
            <a:srgbClr val="0067B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fontAlgn="base" hangingPunct="1"/>
            <a:endParaRPr lang="zh-CN" altLang="en-US" sz="100" strike="noStrike" noProof="1">
              <a:solidFill>
                <a:srgbClr val="FFFFFF"/>
              </a:solidFill>
              <a:latin typeface="等线" panose="02010600030101010101" pitchFamily="2" charset="-122"/>
              <a:ea typeface="等线" panose="02010600030101010101" pitchFamily="2" charset="-122"/>
            </a:endParaRPr>
          </a:p>
        </p:txBody>
      </p:sp>
      <p:sp>
        <p:nvSpPr>
          <p:cNvPr id="27" name="圆角矩形 26"/>
          <p:cNvSpPr/>
          <p:nvPr/>
        </p:nvSpPr>
        <p:spPr>
          <a:xfrm>
            <a:off x="4105275" y="2214880"/>
            <a:ext cx="2799080" cy="202057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50000"/>
              </a:lnSpc>
            </a:pPr>
            <a:r>
              <a:rPr lang="zh-CN" altLang="en-US" sz="100" dirty="0">
                <a:latin typeface="微软雅黑" pitchFamily="34" charset="-122"/>
                <a:ea typeface="微软雅黑" pitchFamily="34" charset="-122"/>
                <a:sym typeface="+mn-ea"/>
              </a:rPr>
              <a:t>四挡退税率：</a:t>
            </a:r>
            <a:r>
              <a:rPr lang="en-US" altLang="zh-CN" sz="100">
                <a:latin typeface="微软雅黑" pitchFamily="34" charset="-122"/>
                <a:ea typeface="微软雅黑" pitchFamily="34" charset="-122"/>
                <a:sym typeface="+mn-ea"/>
              </a:rPr>
              <a:t>0%</a:t>
            </a:r>
            <a:r>
              <a:rPr lang="zh-CN" altLang="en-US" sz="100" dirty="0">
                <a:latin typeface="微软雅黑" pitchFamily="34" charset="-122"/>
                <a:ea typeface="微软雅黑" pitchFamily="34" charset="-122"/>
                <a:sym typeface="+mn-ea"/>
              </a:rPr>
              <a:t>、</a:t>
            </a:r>
            <a:r>
              <a:rPr lang="en-US" altLang="zh-CN" sz="100">
                <a:latin typeface="微软雅黑" pitchFamily="34" charset="-122"/>
                <a:ea typeface="微软雅黑" pitchFamily="34" charset="-122"/>
                <a:sym typeface="+mn-ea"/>
              </a:rPr>
              <a:t>6%</a:t>
            </a:r>
            <a:r>
              <a:rPr lang="zh-CN" altLang="en-US" sz="100" dirty="0">
                <a:latin typeface="微软雅黑" pitchFamily="34" charset="-122"/>
                <a:ea typeface="微软雅黑" pitchFamily="34" charset="-122"/>
                <a:sym typeface="+mn-ea"/>
              </a:rPr>
              <a:t>、</a:t>
            </a:r>
            <a:r>
              <a:rPr lang="en-US" altLang="zh-CN" sz="100">
                <a:latin typeface="微软雅黑" pitchFamily="34" charset="-122"/>
                <a:ea typeface="微软雅黑" pitchFamily="34" charset="-122"/>
                <a:sym typeface="+mn-ea"/>
              </a:rPr>
              <a:t>9%</a:t>
            </a:r>
            <a:r>
              <a:rPr lang="zh-CN" altLang="en-US" sz="100" dirty="0">
                <a:latin typeface="微软雅黑" pitchFamily="34" charset="-122"/>
                <a:ea typeface="微软雅黑" pitchFamily="34" charset="-122"/>
                <a:sym typeface="+mn-ea"/>
              </a:rPr>
              <a:t>、</a:t>
            </a:r>
            <a:r>
              <a:rPr lang="en-US" altLang="zh-CN" sz="100">
                <a:latin typeface="微软雅黑" pitchFamily="34" charset="-122"/>
                <a:ea typeface="微软雅黑" pitchFamily="34" charset="-122"/>
                <a:sym typeface="+mn-ea"/>
              </a:rPr>
              <a:t>13%</a:t>
            </a:r>
            <a:endParaRPr lang="en-US" altLang="zh-CN" sz="100">
              <a:latin typeface="微软雅黑" pitchFamily="34" charset="-122"/>
              <a:ea typeface="微软雅黑" pitchFamily="34" charset="-122"/>
            </a:endParaRPr>
          </a:p>
          <a:p>
            <a:pPr lvl="0">
              <a:lnSpc>
                <a:spcPct val="150000"/>
              </a:lnSpc>
            </a:pPr>
            <a:r>
              <a:rPr lang="zh-CN" altLang="en-US" sz="100" dirty="0">
                <a:latin typeface="微软雅黑" pitchFamily="34" charset="-122"/>
                <a:ea typeface="微软雅黑" pitchFamily="34" charset="-122"/>
                <a:sym typeface="+mn-ea"/>
              </a:rPr>
              <a:t>（简易办法、小规模的征税率；离境退税</a:t>
            </a:r>
            <a:r>
              <a:rPr lang="en-US" altLang="zh-CN" sz="100">
                <a:latin typeface="微软雅黑" pitchFamily="34" charset="-122"/>
                <a:ea typeface="微软雅黑" pitchFamily="34" charset="-122"/>
                <a:sym typeface="+mn-ea"/>
              </a:rPr>
              <a:t>11%</a:t>
            </a:r>
            <a:r>
              <a:rPr lang="zh-CN" altLang="en-US" sz="100" dirty="0">
                <a:latin typeface="微软雅黑" pitchFamily="34" charset="-122"/>
                <a:ea typeface="微软雅黑" pitchFamily="34" charset="-122"/>
                <a:sym typeface="+mn-ea"/>
              </a:rPr>
              <a:t>、</a:t>
            </a:r>
            <a:r>
              <a:rPr lang="en-US" altLang="zh-CN" sz="100">
                <a:latin typeface="微软雅黑" pitchFamily="34" charset="-122"/>
                <a:ea typeface="微软雅黑" pitchFamily="34" charset="-122"/>
                <a:sym typeface="+mn-ea"/>
              </a:rPr>
              <a:t>8%</a:t>
            </a:r>
            <a:r>
              <a:rPr lang="zh-CN" altLang="en-US" sz="100" dirty="0">
                <a:latin typeface="微软雅黑" pitchFamily="34" charset="-122"/>
                <a:ea typeface="微软雅黑" pitchFamily="34" charset="-122"/>
                <a:sym typeface="+mn-ea"/>
              </a:rPr>
              <a:t>）</a:t>
            </a:r>
            <a:endParaRPr lang="zh-CN" altLang="en-US" sz="100" strike="noStrike" noProof="1">
              <a:solidFill>
                <a:srgbClr val="FFFFFF"/>
              </a:solidFill>
              <a:latin typeface="等线" panose="02010600030101010101" pitchFamily="2" charset="-122"/>
              <a:ea typeface="等线" panose="02010600030101010101" pitchFamily="2" charset="-122"/>
            </a:endParaRPr>
          </a:p>
        </p:txBody>
      </p:sp>
      <p:sp>
        <p:nvSpPr>
          <p:cNvPr id="19" name="TextBox 18"/>
          <p:cNvSpPr txBox="1"/>
          <p:nvPr/>
        </p:nvSpPr>
        <p:spPr>
          <a:xfrm>
            <a:off x="2838664" y="1298415"/>
            <a:ext cx="2260321" cy="137160"/>
          </a:xfrm>
          <a:prstGeom prst="rect">
            <a:avLst/>
          </a:prstGeom>
          <a:noFill/>
          <a:ln w="9525">
            <a:noFill/>
            <a:miter/>
          </a:ln>
        </p:spPr>
        <p:txBody>
          <a:bodyPr anchor="t">
            <a:spAutoFit/>
          </a:bodyPr>
          <a:lstStyle/>
          <a:p>
            <a:pPr lvl="0">
              <a:lnSpc>
                <a:spcPct val="150000"/>
              </a:lnSpc>
            </a:pPr>
            <a:r>
              <a:rPr lang="zh-CN" altLang="en-US" sz="100" dirty="0">
                <a:latin typeface="微软雅黑" pitchFamily="34" charset="-122"/>
                <a:ea typeface="微软雅黑" pitchFamily="34" charset="-122"/>
              </a:rPr>
              <a:t>四挡退税率：</a:t>
            </a:r>
            <a:r>
              <a:rPr lang="en-US" altLang="zh-CN" sz="100">
                <a:latin typeface="微软雅黑" pitchFamily="34" charset="-122"/>
                <a:ea typeface="微软雅黑" pitchFamily="34" charset="-122"/>
              </a:rPr>
              <a:t>0%</a:t>
            </a:r>
            <a:r>
              <a:rPr lang="zh-CN" altLang="en-US" sz="100" dirty="0">
                <a:latin typeface="微软雅黑" pitchFamily="34" charset="-122"/>
                <a:ea typeface="微软雅黑" pitchFamily="34" charset="-122"/>
              </a:rPr>
              <a:t>、</a:t>
            </a:r>
            <a:r>
              <a:rPr lang="en-US" altLang="zh-CN" sz="100">
                <a:latin typeface="微软雅黑" pitchFamily="34" charset="-122"/>
                <a:ea typeface="微软雅黑" pitchFamily="34" charset="-122"/>
              </a:rPr>
              <a:t>6%</a:t>
            </a:r>
            <a:r>
              <a:rPr lang="zh-CN" altLang="en-US" sz="100" dirty="0">
                <a:latin typeface="微软雅黑" pitchFamily="34" charset="-122"/>
                <a:ea typeface="微软雅黑" pitchFamily="34" charset="-122"/>
              </a:rPr>
              <a:t>、</a:t>
            </a:r>
            <a:r>
              <a:rPr lang="en-US" altLang="zh-CN" sz="100">
                <a:latin typeface="微软雅黑" pitchFamily="34" charset="-122"/>
                <a:ea typeface="微软雅黑" pitchFamily="34" charset="-122"/>
              </a:rPr>
              <a:t>9%</a:t>
            </a:r>
            <a:r>
              <a:rPr lang="zh-CN" altLang="en-US" sz="100" dirty="0">
                <a:latin typeface="微软雅黑" pitchFamily="34" charset="-122"/>
                <a:ea typeface="微软雅黑" pitchFamily="34" charset="-122"/>
              </a:rPr>
              <a:t>、</a:t>
            </a:r>
            <a:r>
              <a:rPr lang="en-US" altLang="zh-CN" sz="100">
                <a:latin typeface="微软雅黑" pitchFamily="34" charset="-122"/>
                <a:ea typeface="微软雅黑" pitchFamily="34" charset="-122"/>
              </a:rPr>
              <a:t>13%</a:t>
            </a:r>
            <a:endParaRPr lang="en-US" altLang="zh-CN" sz="100">
              <a:latin typeface="微软雅黑" pitchFamily="34" charset="-122"/>
              <a:ea typeface="微软雅黑" pitchFamily="34" charset="-122"/>
            </a:endParaRPr>
          </a:p>
          <a:p>
            <a:pPr lvl="0">
              <a:lnSpc>
                <a:spcPct val="150000"/>
              </a:lnSpc>
            </a:pPr>
            <a:r>
              <a:rPr lang="zh-CN" altLang="en-US" sz="100" dirty="0">
                <a:latin typeface="微软雅黑" pitchFamily="34" charset="-122"/>
                <a:ea typeface="微软雅黑" pitchFamily="34" charset="-122"/>
              </a:rPr>
              <a:t>（简易办法、小规模的征税率；离境退税</a:t>
            </a:r>
            <a:r>
              <a:rPr lang="en-US" altLang="zh-CN" sz="100">
                <a:latin typeface="微软雅黑" pitchFamily="34" charset="-122"/>
                <a:ea typeface="微软雅黑" pitchFamily="34" charset="-122"/>
              </a:rPr>
              <a:t>11%</a:t>
            </a:r>
            <a:r>
              <a:rPr lang="zh-CN" altLang="en-US" sz="100" dirty="0">
                <a:latin typeface="微软雅黑" pitchFamily="34" charset="-122"/>
                <a:ea typeface="微软雅黑" pitchFamily="34" charset="-122"/>
              </a:rPr>
              <a:t>、</a:t>
            </a:r>
            <a:r>
              <a:rPr lang="en-US" altLang="zh-CN" sz="100">
                <a:latin typeface="微软雅黑" pitchFamily="34" charset="-122"/>
                <a:ea typeface="微软雅黑" pitchFamily="34" charset="-122"/>
              </a:rPr>
              <a:t>8%</a:t>
            </a:r>
            <a:r>
              <a:rPr lang="zh-CN" altLang="en-US" sz="100" dirty="0">
                <a:latin typeface="微软雅黑" pitchFamily="34" charset="-122"/>
                <a:ea typeface="微软雅黑" pitchFamily="34" charset="-122"/>
              </a:rPr>
              <a:t>）</a:t>
            </a:r>
            <a:endParaRPr lang="zh-CN" altLang="en-US" sz="100" dirty="0">
              <a:latin typeface="微软雅黑" pitchFamily="34" charset="-122"/>
              <a:ea typeface="微软雅黑" pitchFamily="34" charset="-122"/>
            </a:endParaRPr>
          </a:p>
        </p:txBody>
      </p:sp>
      <p:sp>
        <p:nvSpPr>
          <p:cNvPr id="23" name="圆角矩形 4"/>
          <p:cNvSpPr/>
          <p:nvPr/>
        </p:nvSpPr>
        <p:spPr>
          <a:xfrm>
            <a:off x="6210300" y="2011680"/>
            <a:ext cx="1847850" cy="897890"/>
          </a:xfrm>
          <a:prstGeom prst="rect">
            <a:avLst/>
          </a:prstGeom>
        </p:spPr>
        <p:style>
          <a:lnRef idx="0">
            <a:scrgbClr r="0" g="0" b="0"/>
          </a:lnRef>
          <a:fillRef idx="0">
            <a:scrgbClr r="0" g="0" b="0"/>
          </a:fillRef>
          <a:effectRef idx="0">
            <a:scrgbClr r="0" g="0" b="0"/>
          </a:effectRef>
          <a:fontRef idx="minor">
            <a:schemeClr val="lt1"/>
          </a:fontRef>
        </p:style>
        <p:txBody>
          <a:bodyPr lIns="7619" tIns="7619" rIns="7619" bIns="7619" spcCol="1270" anchor="ctr"/>
          <a:lstStyle/>
          <a:p>
            <a:pPr marL="0" marR="0" lvl="0" indent="0" algn="ctr" defTabSz="533400" rtl="0" eaLnBrk="1" fontAlgn="auto" latinLnBrk="0" hangingPunct="1">
              <a:lnSpc>
                <a:spcPct val="90000"/>
              </a:lnSpc>
              <a:spcBef>
                <a:spcPct val="0"/>
              </a:spcBef>
              <a:spcAft>
                <a:spcPct val="35000"/>
              </a:spcAft>
              <a:buClrTx/>
              <a:buSzTx/>
              <a:buFontTx/>
              <a:buNone/>
              <a:defRPr/>
            </a:pPr>
            <a:endParaRPr kumimoji="0" lang="zh-CN" altLang="en-US" sz="2800" b="0" i="0" u="none" strike="noStrike" kern="1200" cap="none" spc="0" normalizeH="0" baseline="0" noProof="0" dirty="0">
              <a:ln>
                <a:noFill/>
              </a:ln>
              <a:solidFill>
                <a:schemeClr val="lt1"/>
              </a:solidFill>
              <a:effectLst/>
              <a:uLnTx/>
              <a:uFillTx/>
              <a:latin typeface="微软雅黑" pitchFamily="34" charset="-122"/>
              <a:ea typeface="微软雅黑" pitchFamily="34" charset="-122"/>
              <a:cs typeface="+mn-cs"/>
            </a:endParaRPr>
          </a:p>
          <a:p>
            <a:pPr marL="0" marR="0" lvl="0" indent="0" algn="ctr" defTabSz="533400" rtl="0" eaLnBrk="1" fontAlgn="auto" latinLnBrk="0" hangingPunct="1">
              <a:lnSpc>
                <a:spcPct val="90000"/>
              </a:lnSpc>
              <a:spcBef>
                <a:spcPct val="0"/>
              </a:spcBef>
              <a:spcAft>
                <a:spcPct val="35000"/>
              </a:spcAft>
              <a:buClrTx/>
              <a:buSzTx/>
              <a:buFontTx/>
              <a:buNone/>
              <a:defRPr/>
            </a:pPr>
            <a:endParaRPr kumimoji="0" lang="zh-CN" altLang="en-US" sz="2800" b="0" i="0" u="none" strike="noStrike" kern="1200" cap="none" spc="0" normalizeH="0" baseline="0" noProof="0" dirty="0">
              <a:ln>
                <a:noFill/>
              </a:ln>
              <a:solidFill>
                <a:schemeClr val="lt1"/>
              </a:solidFill>
              <a:effectLst/>
              <a:uLnTx/>
              <a:uFillTx/>
              <a:latin typeface="微软雅黑" pitchFamily="34" charset="-122"/>
              <a:ea typeface="微软雅黑" pitchFamily="34" charset="-122"/>
              <a:cs typeface="+mn-cs"/>
            </a:endParaRPr>
          </a:p>
        </p:txBody>
      </p:sp>
      <p:grpSp>
        <p:nvGrpSpPr>
          <p:cNvPr id="3" name="组合 9"/>
          <p:cNvGrpSpPr/>
          <p:nvPr/>
        </p:nvGrpSpPr>
        <p:grpSpPr>
          <a:xfrm>
            <a:off x="1129492" y="2695985"/>
            <a:ext cx="1180954" cy="1096828"/>
            <a:chOff x="2520224" y="81144"/>
            <a:chExt cx="1799774" cy="1586740"/>
          </a:xfrm>
        </p:grpSpPr>
        <p:sp>
          <p:nvSpPr>
            <p:cNvPr id="14" name="圆角矩形 13"/>
            <p:cNvSpPr/>
            <p:nvPr/>
          </p:nvSpPr>
          <p:spPr>
            <a:xfrm>
              <a:off x="2520224" y="81144"/>
              <a:ext cx="1799774" cy="1586740"/>
            </a:xfrm>
            <a:prstGeom prst="roundRect">
              <a:avLst>
                <a:gd name="adj" fmla="val 10000"/>
              </a:avLst>
            </a:prstGeom>
            <a:solidFill>
              <a:srgbClr val="0067B4"/>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圆角矩形 4"/>
            <p:cNvSpPr/>
            <p:nvPr/>
          </p:nvSpPr>
          <p:spPr>
            <a:xfrm>
              <a:off x="2547317" y="161950"/>
              <a:ext cx="1746555" cy="1480222"/>
            </a:xfrm>
            <a:prstGeom prst="rect">
              <a:avLst/>
            </a:prstGeom>
          </p:spPr>
          <p:style>
            <a:lnRef idx="0">
              <a:scrgbClr r="0" g="0" b="0"/>
            </a:lnRef>
            <a:fillRef idx="0">
              <a:scrgbClr r="0" g="0" b="0"/>
            </a:fillRef>
            <a:effectRef idx="0">
              <a:scrgbClr r="0" g="0" b="0"/>
            </a:effectRef>
            <a:fontRef idx="minor">
              <a:schemeClr val="lt1"/>
            </a:fontRef>
          </p:style>
          <p:txBody>
            <a:bodyPr lIns="7619" tIns="7619" rIns="7619" bIns="7619" spcCol="1270" anchor="ctr"/>
            <a:lstStyle/>
            <a:p>
              <a:pPr marL="0" marR="0" lvl="0" indent="0" algn="ctr" defTabSz="533400" rtl="0" eaLnBrk="1" fontAlgn="auto" latinLnBrk="0" hangingPunct="1">
                <a:lnSpc>
                  <a:spcPct val="90000"/>
                </a:lnSpc>
                <a:spcBef>
                  <a:spcPct val="0"/>
                </a:spcBef>
                <a:spcAft>
                  <a:spcPct val="35000"/>
                </a:spcAft>
                <a:buClrTx/>
                <a:buSzTx/>
                <a:buFontTx/>
                <a:buNone/>
                <a:defRPr/>
              </a:pPr>
              <a:r>
                <a:rPr kumimoji="0" lang="zh-CN" altLang="en-US" sz="2800" b="0" i="0" u="none" strike="noStrike" kern="1200" cap="none" spc="0" normalizeH="0" baseline="0" noProof="0" dirty="0">
                  <a:ln>
                    <a:noFill/>
                  </a:ln>
                  <a:solidFill>
                    <a:schemeClr val="lt1"/>
                  </a:solidFill>
                  <a:effectLst/>
                  <a:uLnTx/>
                  <a:uFillTx/>
                  <a:latin typeface="微软雅黑" pitchFamily="34" charset="-122"/>
                  <a:ea typeface="微软雅黑" pitchFamily="34" charset="-122"/>
                  <a:cs typeface="+mn-cs"/>
                </a:rPr>
                <a:t>退税率</a:t>
              </a:r>
              <a:endParaRPr kumimoji="0" lang="zh-CN" altLang="en-US" sz="2800" b="0" i="0" u="none" strike="noStrike" kern="1200" cap="none" spc="0" normalizeH="0" baseline="0" noProof="0" dirty="0">
                <a:ln>
                  <a:noFill/>
                </a:ln>
                <a:solidFill>
                  <a:schemeClr val="lt1"/>
                </a:solidFill>
                <a:effectLst/>
                <a:uLnTx/>
                <a:uFillTx/>
                <a:latin typeface="微软雅黑" pitchFamily="34" charset="-122"/>
                <a:ea typeface="微软雅黑" pitchFamily="34" charset="-122"/>
                <a:cs typeface="+mn-cs"/>
              </a:endParaRPr>
            </a:p>
          </p:txBody>
        </p:sp>
      </p:grpSp>
      <p:grpSp>
        <p:nvGrpSpPr>
          <p:cNvPr id="4" name="组合 33"/>
          <p:cNvGrpSpPr/>
          <p:nvPr/>
        </p:nvGrpSpPr>
        <p:grpSpPr>
          <a:xfrm>
            <a:off x="7068395" y="3828505"/>
            <a:ext cx="489954" cy="508475"/>
            <a:chOff x="9359633" y="3497974"/>
            <a:chExt cx="490013" cy="508539"/>
          </a:xfrm>
          <a:solidFill>
            <a:schemeClr val="accent1"/>
          </a:solidFill>
        </p:grpSpPr>
        <p:sp>
          <p:nvSpPr>
            <p:cNvPr id="17" name="Oval 220"/>
            <p:cNvSpPr>
              <a:spLocks noChangeArrowheads="1"/>
            </p:cNvSpPr>
            <p:nvPr/>
          </p:nvSpPr>
          <p:spPr bwMode="auto">
            <a:xfrm>
              <a:off x="9412261" y="3757505"/>
              <a:ext cx="94727" cy="119243"/>
            </a:xfrm>
            <a:prstGeom prst="ellipse">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Freeform 221"/>
            <p:cNvSpPr/>
            <p:nvPr/>
          </p:nvSpPr>
          <p:spPr bwMode="auto">
            <a:xfrm>
              <a:off x="9359633" y="3887270"/>
              <a:ext cx="83033" cy="119243"/>
            </a:xfrm>
            <a:custGeom>
              <a:avLst/>
              <a:gdLst>
                <a:gd name="T0" fmla="*/ 19 w 30"/>
                <a:gd name="T1" fmla="*/ 18 h 43"/>
                <a:gd name="T2" fmla="*/ 23 w 30"/>
                <a:gd name="T3" fmla="*/ 11 h 43"/>
                <a:gd name="T4" fmla="*/ 14 w 30"/>
                <a:gd name="T5" fmla="*/ 6 h 43"/>
                <a:gd name="T6" fmla="*/ 22 w 30"/>
                <a:gd name="T7" fmla="*/ 0 h 43"/>
                <a:gd name="T8" fmla="*/ 22 w 30"/>
                <a:gd name="T9" fmla="*/ 0 h 43"/>
                <a:gd name="T10" fmla="*/ 13 w 30"/>
                <a:gd name="T11" fmla="*/ 1 h 43"/>
                <a:gd name="T12" fmla="*/ 12 w 30"/>
                <a:gd name="T13" fmla="*/ 1 h 43"/>
                <a:gd name="T14" fmla="*/ 12 w 30"/>
                <a:gd name="T15" fmla="*/ 1 h 43"/>
                <a:gd name="T16" fmla="*/ 2 w 30"/>
                <a:gd name="T17" fmla="*/ 11 h 43"/>
                <a:gd name="T18" fmla="*/ 0 w 30"/>
                <a:gd name="T19" fmla="*/ 31 h 43"/>
                <a:gd name="T20" fmla="*/ 30 w 30"/>
                <a:gd name="T21" fmla="*/ 43 h 43"/>
                <a:gd name="T22" fmla="*/ 30 w 30"/>
                <a:gd name="T23" fmla="*/ 42 h 43"/>
                <a:gd name="T24" fmla="*/ 19 w 30"/>
                <a:gd name="T25"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19" y="18"/>
                  </a:moveTo>
                  <a:cubicBezTo>
                    <a:pt x="23" y="11"/>
                    <a:pt x="23" y="11"/>
                    <a:pt x="23" y="11"/>
                  </a:cubicBezTo>
                  <a:cubicBezTo>
                    <a:pt x="14" y="6"/>
                    <a:pt x="14" y="6"/>
                    <a:pt x="14" y="6"/>
                  </a:cubicBezTo>
                  <a:cubicBezTo>
                    <a:pt x="22" y="0"/>
                    <a:pt x="22" y="0"/>
                    <a:pt x="22" y="0"/>
                  </a:cubicBezTo>
                  <a:cubicBezTo>
                    <a:pt x="22" y="0"/>
                    <a:pt x="22" y="0"/>
                    <a:pt x="22" y="0"/>
                  </a:cubicBezTo>
                  <a:cubicBezTo>
                    <a:pt x="19" y="0"/>
                    <a:pt x="16" y="0"/>
                    <a:pt x="13" y="1"/>
                  </a:cubicBezTo>
                  <a:cubicBezTo>
                    <a:pt x="13" y="1"/>
                    <a:pt x="13" y="1"/>
                    <a:pt x="12" y="1"/>
                  </a:cubicBezTo>
                  <a:cubicBezTo>
                    <a:pt x="12" y="1"/>
                    <a:pt x="12" y="1"/>
                    <a:pt x="12" y="1"/>
                  </a:cubicBezTo>
                  <a:cubicBezTo>
                    <a:pt x="7" y="1"/>
                    <a:pt x="2" y="5"/>
                    <a:pt x="2" y="11"/>
                  </a:cubicBezTo>
                  <a:cubicBezTo>
                    <a:pt x="0" y="31"/>
                    <a:pt x="0" y="31"/>
                    <a:pt x="0" y="31"/>
                  </a:cubicBezTo>
                  <a:cubicBezTo>
                    <a:pt x="9" y="37"/>
                    <a:pt x="19" y="42"/>
                    <a:pt x="30" y="43"/>
                  </a:cubicBezTo>
                  <a:cubicBezTo>
                    <a:pt x="30" y="42"/>
                    <a:pt x="30" y="42"/>
                    <a:pt x="30" y="42"/>
                  </a:cubicBezTo>
                  <a:lnTo>
                    <a:pt x="19" y="18"/>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Freeform 222"/>
            <p:cNvSpPr/>
            <p:nvPr/>
          </p:nvSpPr>
          <p:spPr bwMode="auto">
            <a:xfrm>
              <a:off x="9476581" y="3887270"/>
              <a:ext cx="83033" cy="119243"/>
            </a:xfrm>
            <a:custGeom>
              <a:avLst/>
              <a:gdLst>
                <a:gd name="T0" fmla="*/ 29 w 30"/>
                <a:gd name="T1" fmla="*/ 11 h 43"/>
                <a:gd name="T2" fmla="*/ 18 w 30"/>
                <a:gd name="T3" fmla="*/ 1 h 43"/>
                <a:gd name="T4" fmla="*/ 18 w 30"/>
                <a:gd name="T5" fmla="*/ 1 h 43"/>
                <a:gd name="T6" fmla="*/ 17 w 30"/>
                <a:gd name="T7" fmla="*/ 1 h 43"/>
                <a:gd name="T8" fmla="*/ 8 w 30"/>
                <a:gd name="T9" fmla="*/ 0 h 43"/>
                <a:gd name="T10" fmla="*/ 8 w 30"/>
                <a:gd name="T11" fmla="*/ 0 h 43"/>
                <a:gd name="T12" fmla="*/ 16 w 30"/>
                <a:gd name="T13" fmla="*/ 6 h 43"/>
                <a:gd name="T14" fmla="*/ 7 w 30"/>
                <a:gd name="T15" fmla="*/ 11 h 43"/>
                <a:gd name="T16" fmla="*/ 11 w 30"/>
                <a:gd name="T17" fmla="*/ 18 h 43"/>
                <a:gd name="T18" fmla="*/ 0 w 30"/>
                <a:gd name="T19" fmla="*/ 42 h 43"/>
                <a:gd name="T20" fmla="*/ 0 w 30"/>
                <a:gd name="T21" fmla="*/ 43 h 43"/>
                <a:gd name="T22" fmla="*/ 30 w 30"/>
                <a:gd name="T23" fmla="*/ 30 h 43"/>
                <a:gd name="T24" fmla="*/ 29 w 30"/>
                <a:gd name="T2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29" y="11"/>
                  </a:moveTo>
                  <a:cubicBezTo>
                    <a:pt x="28" y="5"/>
                    <a:pt x="23" y="1"/>
                    <a:pt x="18" y="1"/>
                  </a:cubicBezTo>
                  <a:cubicBezTo>
                    <a:pt x="18" y="1"/>
                    <a:pt x="18" y="1"/>
                    <a:pt x="18" y="1"/>
                  </a:cubicBezTo>
                  <a:cubicBezTo>
                    <a:pt x="17" y="1"/>
                    <a:pt x="17" y="1"/>
                    <a:pt x="17" y="1"/>
                  </a:cubicBezTo>
                  <a:cubicBezTo>
                    <a:pt x="14" y="0"/>
                    <a:pt x="11" y="0"/>
                    <a:pt x="8" y="0"/>
                  </a:cubicBezTo>
                  <a:cubicBezTo>
                    <a:pt x="8" y="0"/>
                    <a:pt x="8" y="0"/>
                    <a:pt x="8" y="0"/>
                  </a:cubicBezTo>
                  <a:cubicBezTo>
                    <a:pt x="16" y="6"/>
                    <a:pt x="16" y="6"/>
                    <a:pt x="16" y="6"/>
                  </a:cubicBezTo>
                  <a:cubicBezTo>
                    <a:pt x="7" y="11"/>
                    <a:pt x="7" y="11"/>
                    <a:pt x="7" y="11"/>
                  </a:cubicBezTo>
                  <a:cubicBezTo>
                    <a:pt x="11" y="18"/>
                    <a:pt x="11" y="18"/>
                    <a:pt x="11" y="18"/>
                  </a:cubicBezTo>
                  <a:cubicBezTo>
                    <a:pt x="0" y="42"/>
                    <a:pt x="0" y="42"/>
                    <a:pt x="0" y="42"/>
                  </a:cubicBezTo>
                  <a:cubicBezTo>
                    <a:pt x="0" y="43"/>
                    <a:pt x="0" y="43"/>
                    <a:pt x="0" y="43"/>
                  </a:cubicBezTo>
                  <a:cubicBezTo>
                    <a:pt x="11" y="42"/>
                    <a:pt x="22" y="37"/>
                    <a:pt x="30" y="30"/>
                  </a:cubicBezTo>
                  <a:lnTo>
                    <a:pt x="29" y="11"/>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Freeform 223"/>
            <p:cNvSpPr/>
            <p:nvPr/>
          </p:nvSpPr>
          <p:spPr bwMode="auto">
            <a:xfrm>
              <a:off x="9442666" y="3882593"/>
              <a:ext cx="33914" cy="123919"/>
            </a:xfrm>
            <a:custGeom>
              <a:avLst/>
              <a:gdLst>
                <a:gd name="T0" fmla="*/ 10 w 12"/>
                <a:gd name="T1" fmla="*/ 10 h 45"/>
                <a:gd name="T2" fmla="*/ 12 w 12"/>
                <a:gd name="T3" fmla="*/ 8 h 45"/>
                <a:gd name="T4" fmla="*/ 9 w 12"/>
                <a:gd name="T5" fmla="*/ 0 h 45"/>
                <a:gd name="T6" fmla="*/ 2 w 12"/>
                <a:gd name="T7" fmla="*/ 0 h 45"/>
                <a:gd name="T8" fmla="*/ 0 w 12"/>
                <a:gd name="T9" fmla="*/ 8 h 45"/>
                <a:gd name="T10" fmla="*/ 2 w 12"/>
                <a:gd name="T11" fmla="*/ 10 h 45"/>
                <a:gd name="T12" fmla="*/ 0 w 12"/>
                <a:gd name="T13" fmla="*/ 44 h 45"/>
                <a:gd name="T14" fmla="*/ 0 w 12"/>
                <a:gd name="T15" fmla="*/ 45 h 45"/>
                <a:gd name="T16" fmla="*/ 6 w 12"/>
                <a:gd name="T17" fmla="*/ 45 h 45"/>
                <a:gd name="T18" fmla="*/ 12 w 12"/>
                <a:gd name="T19" fmla="*/ 45 h 45"/>
                <a:gd name="T20" fmla="*/ 12 w 12"/>
                <a:gd name="T21" fmla="*/ 44 h 45"/>
                <a:gd name="T22" fmla="*/ 10 w 12"/>
                <a:gd name="T23"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5">
                  <a:moveTo>
                    <a:pt x="10" y="10"/>
                  </a:moveTo>
                  <a:cubicBezTo>
                    <a:pt x="12" y="8"/>
                    <a:pt x="12" y="8"/>
                    <a:pt x="12" y="8"/>
                  </a:cubicBezTo>
                  <a:cubicBezTo>
                    <a:pt x="9" y="0"/>
                    <a:pt x="9" y="0"/>
                    <a:pt x="9" y="0"/>
                  </a:cubicBezTo>
                  <a:cubicBezTo>
                    <a:pt x="2" y="0"/>
                    <a:pt x="2" y="0"/>
                    <a:pt x="2" y="0"/>
                  </a:cubicBezTo>
                  <a:cubicBezTo>
                    <a:pt x="0" y="8"/>
                    <a:pt x="0" y="8"/>
                    <a:pt x="0" y="8"/>
                  </a:cubicBezTo>
                  <a:cubicBezTo>
                    <a:pt x="2" y="10"/>
                    <a:pt x="2" y="10"/>
                    <a:pt x="2" y="10"/>
                  </a:cubicBezTo>
                  <a:cubicBezTo>
                    <a:pt x="0" y="44"/>
                    <a:pt x="0" y="44"/>
                    <a:pt x="0" y="44"/>
                  </a:cubicBezTo>
                  <a:cubicBezTo>
                    <a:pt x="0" y="45"/>
                    <a:pt x="0" y="45"/>
                    <a:pt x="0" y="45"/>
                  </a:cubicBezTo>
                  <a:cubicBezTo>
                    <a:pt x="2" y="45"/>
                    <a:pt x="4" y="45"/>
                    <a:pt x="6" y="45"/>
                  </a:cubicBezTo>
                  <a:cubicBezTo>
                    <a:pt x="8" y="45"/>
                    <a:pt x="10" y="45"/>
                    <a:pt x="12" y="45"/>
                  </a:cubicBezTo>
                  <a:cubicBezTo>
                    <a:pt x="12" y="44"/>
                    <a:pt x="12" y="44"/>
                    <a:pt x="12" y="44"/>
                  </a:cubicBezTo>
                  <a:lnTo>
                    <a:pt x="10" y="10"/>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1" name="Freeform 224"/>
            <p:cNvSpPr>
              <a:spLocks noEditPoints="1"/>
            </p:cNvSpPr>
            <p:nvPr/>
          </p:nvSpPr>
          <p:spPr bwMode="auto">
            <a:xfrm>
              <a:off x="9487108" y="3497974"/>
              <a:ext cx="362538" cy="314475"/>
            </a:xfrm>
            <a:custGeom>
              <a:avLst/>
              <a:gdLst>
                <a:gd name="T0" fmla="*/ 113 w 131"/>
                <a:gd name="T1" fmla="*/ 0 h 114"/>
                <a:gd name="T2" fmla="*/ 18 w 131"/>
                <a:gd name="T3" fmla="*/ 0 h 114"/>
                <a:gd name="T4" fmla="*/ 0 w 131"/>
                <a:gd name="T5" fmla="*/ 18 h 114"/>
                <a:gd name="T6" fmla="*/ 0 w 131"/>
                <a:gd name="T7" fmla="*/ 68 h 114"/>
                <a:gd name="T8" fmla="*/ 18 w 131"/>
                <a:gd name="T9" fmla="*/ 86 h 114"/>
                <a:gd name="T10" fmla="*/ 33 w 131"/>
                <a:gd name="T11" fmla="*/ 86 h 114"/>
                <a:gd name="T12" fmla="*/ 14 w 131"/>
                <a:gd name="T13" fmla="*/ 114 h 114"/>
                <a:gd name="T14" fmla="*/ 69 w 131"/>
                <a:gd name="T15" fmla="*/ 86 h 114"/>
                <a:gd name="T16" fmla="*/ 113 w 131"/>
                <a:gd name="T17" fmla="*/ 86 h 114"/>
                <a:gd name="T18" fmla="*/ 131 w 131"/>
                <a:gd name="T19" fmla="*/ 68 h 114"/>
                <a:gd name="T20" fmla="*/ 131 w 131"/>
                <a:gd name="T21" fmla="*/ 18 h 114"/>
                <a:gd name="T22" fmla="*/ 113 w 131"/>
                <a:gd name="T23" fmla="*/ 0 h 114"/>
                <a:gd name="T24" fmla="*/ 37 w 131"/>
                <a:gd name="T25" fmla="*/ 52 h 114"/>
                <a:gd name="T26" fmla="*/ 29 w 131"/>
                <a:gd name="T27" fmla="*/ 44 h 114"/>
                <a:gd name="T28" fmla="*/ 37 w 131"/>
                <a:gd name="T29" fmla="*/ 36 h 114"/>
                <a:gd name="T30" fmla="*/ 45 w 131"/>
                <a:gd name="T31" fmla="*/ 44 h 114"/>
                <a:gd name="T32" fmla="*/ 37 w 131"/>
                <a:gd name="T33" fmla="*/ 52 h 114"/>
                <a:gd name="T34" fmla="*/ 65 w 131"/>
                <a:gd name="T35" fmla="*/ 52 h 114"/>
                <a:gd name="T36" fmla="*/ 57 w 131"/>
                <a:gd name="T37" fmla="*/ 44 h 114"/>
                <a:gd name="T38" fmla="*/ 65 w 131"/>
                <a:gd name="T39" fmla="*/ 36 h 114"/>
                <a:gd name="T40" fmla="*/ 73 w 131"/>
                <a:gd name="T41" fmla="*/ 44 h 114"/>
                <a:gd name="T42" fmla="*/ 65 w 131"/>
                <a:gd name="T43" fmla="*/ 52 h 114"/>
                <a:gd name="T44" fmla="*/ 93 w 131"/>
                <a:gd name="T45" fmla="*/ 52 h 114"/>
                <a:gd name="T46" fmla="*/ 85 w 131"/>
                <a:gd name="T47" fmla="*/ 44 h 114"/>
                <a:gd name="T48" fmla="*/ 93 w 131"/>
                <a:gd name="T49" fmla="*/ 36 h 114"/>
                <a:gd name="T50" fmla="*/ 101 w 131"/>
                <a:gd name="T51" fmla="*/ 44 h 114"/>
                <a:gd name="T52" fmla="*/ 93 w 131"/>
                <a:gd name="T5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14">
                  <a:moveTo>
                    <a:pt x="113" y="0"/>
                  </a:moveTo>
                  <a:cubicBezTo>
                    <a:pt x="18" y="0"/>
                    <a:pt x="18" y="0"/>
                    <a:pt x="18" y="0"/>
                  </a:cubicBezTo>
                  <a:cubicBezTo>
                    <a:pt x="8" y="0"/>
                    <a:pt x="0" y="8"/>
                    <a:pt x="0" y="18"/>
                  </a:cubicBezTo>
                  <a:cubicBezTo>
                    <a:pt x="0" y="68"/>
                    <a:pt x="0" y="68"/>
                    <a:pt x="0" y="68"/>
                  </a:cubicBezTo>
                  <a:cubicBezTo>
                    <a:pt x="0" y="78"/>
                    <a:pt x="8" y="86"/>
                    <a:pt x="18" y="86"/>
                  </a:cubicBezTo>
                  <a:cubicBezTo>
                    <a:pt x="33" y="86"/>
                    <a:pt x="33" y="86"/>
                    <a:pt x="33" y="86"/>
                  </a:cubicBezTo>
                  <a:cubicBezTo>
                    <a:pt x="14" y="114"/>
                    <a:pt x="14" y="114"/>
                    <a:pt x="14" y="114"/>
                  </a:cubicBezTo>
                  <a:cubicBezTo>
                    <a:pt x="69" y="86"/>
                    <a:pt x="69" y="86"/>
                    <a:pt x="69" y="86"/>
                  </a:cubicBezTo>
                  <a:cubicBezTo>
                    <a:pt x="113" y="86"/>
                    <a:pt x="113" y="86"/>
                    <a:pt x="113" y="86"/>
                  </a:cubicBezTo>
                  <a:cubicBezTo>
                    <a:pt x="123" y="86"/>
                    <a:pt x="131" y="78"/>
                    <a:pt x="131" y="68"/>
                  </a:cubicBezTo>
                  <a:cubicBezTo>
                    <a:pt x="131" y="18"/>
                    <a:pt x="131" y="18"/>
                    <a:pt x="131" y="18"/>
                  </a:cubicBezTo>
                  <a:cubicBezTo>
                    <a:pt x="131" y="8"/>
                    <a:pt x="123" y="0"/>
                    <a:pt x="113" y="0"/>
                  </a:cubicBezTo>
                  <a:close/>
                  <a:moveTo>
                    <a:pt x="37" y="52"/>
                  </a:moveTo>
                  <a:cubicBezTo>
                    <a:pt x="33" y="52"/>
                    <a:pt x="29" y="48"/>
                    <a:pt x="29" y="44"/>
                  </a:cubicBezTo>
                  <a:cubicBezTo>
                    <a:pt x="29" y="40"/>
                    <a:pt x="33" y="36"/>
                    <a:pt x="37" y="36"/>
                  </a:cubicBezTo>
                  <a:cubicBezTo>
                    <a:pt x="41" y="36"/>
                    <a:pt x="45" y="40"/>
                    <a:pt x="45" y="44"/>
                  </a:cubicBezTo>
                  <a:cubicBezTo>
                    <a:pt x="45" y="48"/>
                    <a:pt x="41" y="52"/>
                    <a:pt x="37" y="52"/>
                  </a:cubicBezTo>
                  <a:close/>
                  <a:moveTo>
                    <a:pt x="65" y="52"/>
                  </a:moveTo>
                  <a:cubicBezTo>
                    <a:pt x="61" y="52"/>
                    <a:pt x="57" y="48"/>
                    <a:pt x="57" y="44"/>
                  </a:cubicBezTo>
                  <a:cubicBezTo>
                    <a:pt x="57" y="40"/>
                    <a:pt x="61" y="36"/>
                    <a:pt x="65" y="36"/>
                  </a:cubicBezTo>
                  <a:cubicBezTo>
                    <a:pt x="69" y="36"/>
                    <a:pt x="73" y="40"/>
                    <a:pt x="73" y="44"/>
                  </a:cubicBezTo>
                  <a:cubicBezTo>
                    <a:pt x="73" y="48"/>
                    <a:pt x="69" y="52"/>
                    <a:pt x="65" y="52"/>
                  </a:cubicBezTo>
                  <a:close/>
                  <a:moveTo>
                    <a:pt x="93" y="52"/>
                  </a:moveTo>
                  <a:cubicBezTo>
                    <a:pt x="89" y="52"/>
                    <a:pt x="85" y="48"/>
                    <a:pt x="85" y="44"/>
                  </a:cubicBezTo>
                  <a:cubicBezTo>
                    <a:pt x="85" y="40"/>
                    <a:pt x="89" y="36"/>
                    <a:pt x="93" y="36"/>
                  </a:cubicBezTo>
                  <a:cubicBezTo>
                    <a:pt x="97" y="36"/>
                    <a:pt x="101" y="40"/>
                    <a:pt x="101" y="44"/>
                  </a:cubicBezTo>
                  <a:cubicBezTo>
                    <a:pt x="101" y="48"/>
                    <a:pt x="97" y="52"/>
                    <a:pt x="93" y="5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2" name="Oval 225"/>
            <p:cNvSpPr>
              <a:spLocks noChangeArrowheads="1"/>
            </p:cNvSpPr>
            <p:nvPr/>
          </p:nvSpPr>
          <p:spPr bwMode="auto">
            <a:xfrm>
              <a:off x="9620427" y="3790238"/>
              <a:ext cx="63152" cy="80664"/>
            </a:xfrm>
            <a:prstGeom prst="ellipse">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3" name="Freeform 226"/>
            <p:cNvSpPr/>
            <p:nvPr/>
          </p:nvSpPr>
          <p:spPr bwMode="auto">
            <a:xfrm>
              <a:off x="9586512" y="3876748"/>
              <a:ext cx="129812" cy="66636"/>
            </a:xfrm>
            <a:custGeom>
              <a:avLst/>
              <a:gdLst>
                <a:gd name="T0" fmla="*/ 23 w 47"/>
                <a:gd name="T1" fmla="*/ 24 h 24"/>
                <a:gd name="T2" fmla="*/ 47 w 47"/>
                <a:gd name="T3" fmla="*/ 18 h 24"/>
                <a:gd name="T4" fmla="*/ 46 w 47"/>
                <a:gd name="T5" fmla="*/ 8 h 24"/>
                <a:gd name="T6" fmla="*/ 40 w 47"/>
                <a:gd name="T7" fmla="*/ 1 h 24"/>
                <a:gd name="T8" fmla="*/ 39 w 47"/>
                <a:gd name="T9" fmla="*/ 1 h 24"/>
                <a:gd name="T10" fmla="*/ 38 w 47"/>
                <a:gd name="T11" fmla="*/ 1 h 24"/>
                <a:gd name="T12" fmla="*/ 8 w 47"/>
                <a:gd name="T13" fmla="*/ 1 h 24"/>
                <a:gd name="T14" fmla="*/ 7 w 47"/>
                <a:gd name="T15" fmla="*/ 1 h 24"/>
                <a:gd name="T16" fmla="*/ 7 w 47"/>
                <a:gd name="T17" fmla="*/ 1 h 24"/>
                <a:gd name="T18" fmla="*/ 0 w 47"/>
                <a:gd name="T19" fmla="*/ 8 h 24"/>
                <a:gd name="T20" fmla="*/ 0 w 47"/>
                <a:gd name="T21" fmla="*/ 18 h 24"/>
                <a:gd name="T22" fmla="*/ 23 w 4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4">
                  <a:moveTo>
                    <a:pt x="23" y="24"/>
                  </a:moveTo>
                  <a:cubicBezTo>
                    <a:pt x="32" y="24"/>
                    <a:pt x="40" y="21"/>
                    <a:pt x="47" y="18"/>
                  </a:cubicBezTo>
                  <a:cubicBezTo>
                    <a:pt x="46" y="8"/>
                    <a:pt x="46" y="8"/>
                    <a:pt x="46" y="8"/>
                  </a:cubicBezTo>
                  <a:cubicBezTo>
                    <a:pt x="46" y="4"/>
                    <a:pt x="43" y="1"/>
                    <a:pt x="40" y="1"/>
                  </a:cubicBezTo>
                  <a:cubicBezTo>
                    <a:pt x="39" y="1"/>
                    <a:pt x="39" y="1"/>
                    <a:pt x="39" y="1"/>
                  </a:cubicBezTo>
                  <a:cubicBezTo>
                    <a:pt x="39" y="1"/>
                    <a:pt x="39" y="1"/>
                    <a:pt x="38" y="1"/>
                  </a:cubicBezTo>
                  <a:cubicBezTo>
                    <a:pt x="28" y="0"/>
                    <a:pt x="18" y="0"/>
                    <a:pt x="8" y="1"/>
                  </a:cubicBezTo>
                  <a:cubicBezTo>
                    <a:pt x="8" y="1"/>
                    <a:pt x="8" y="1"/>
                    <a:pt x="7" y="1"/>
                  </a:cubicBezTo>
                  <a:cubicBezTo>
                    <a:pt x="7" y="1"/>
                    <a:pt x="7" y="1"/>
                    <a:pt x="7" y="1"/>
                  </a:cubicBezTo>
                  <a:cubicBezTo>
                    <a:pt x="4" y="1"/>
                    <a:pt x="1" y="4"/>
                    <a:pt x="0" y="8"/>
                  </a:cubicBezTo>
                  <a:cubicBezTo>
                    <a:pt x="0" y="18"/>
                    <a:pt x="0" y="18"/>
                    <a:pt x="0" y="18"/>
                  </a:cubicBezTo>
                  <a:cubicBezTo>
                    <a:pt x="7" y="21"/>
                    <a:pt x="15" y="24"/>
                    <a:pt x="23" y="2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6876" name="标题 1"/>
          <p:cNvSpPr>
            <a:spLocks noGrp="1"/>
          </p:cNvSpPr>
          <p:nvPr>
            <p:ph type="title"/>
          </p:nvPr>
        </p:nvSpPr>
        <p:spPr>
          <a:xfrm>
            <a:off x="1081519" y="265080"/>
            <a:ext cx="8061918" cy="571430"/>
          </a:xfrm>
        </p:spPr>
        <p:txBody>
          <a:bodyPr wrap="square" lIns="91428" tIns="45714" rIns="91428" bIns="45714" anchor="ctr"/>
          <a:lstStyle/>
          <a:p>
            <a:pPr eaLnBrk="1" hangingPunct="1"/>
            <a:r>
              <a:rPr lang="zh-CN" altLang="en-US" b="1" dirty="0">
                <a:solidFill>
                  <a:srgbClr val="0067B4"/>
                </a:solidFill>
                <a:ea typeface="微软雅黑" pitchFamily="34" charset="-122"/>
                <a:sym typeface="Calibri" pitchFamily="34" charset="0"/>
              </a:rPr>
              <a:t>一、</a:t>
            </a:r>
            <a:r>
              <a:rPr sz="2400" b="1">
                <a:sym typeface="+mn-ea"/>
              </a:rPr>
              <a:t>出口退（免）税基本内容介绍</a:t>
            </a:r>
            <a:endParaRPr lang="zh-CN" altLang="en-US" b="1" dirty="0">
              <a:solidFill>
                <a:srgbClr val="0067B4"/>
              </a:solidFill>
              <a:ea typeface="微软雅黑" pitchFamily="34" charset="-122"/>
              <a:sym typeface="Calibri" pitchFamily="34" charset="0"/>
            </a:endParaRPr>
          </a:p>
        </p:txBody>
      </p:sp>
      <p:sp>
        <p:nvSpPr>
          <p:cNvPr id="39" name="文本框 23"/>
          <p:cNvSpPr txBox="1"/>
          <p:nvPr/>
        </p:nvSpPr>
        <p:spPr>
          <a:xfrm>
            <a:off x="3235490" y="4409531"/>
            <a:ext cx="5050802" cy="596265"/>
          </a:xfrm>
          <a:prstGeom prst="rect">
            <a:avLst/>
          </a:prstGeom>
          <a:noFill/>
          <a:ln w="9525">
            <a:noFill/>
            <a:miter/>
          </a:ln>
        </p:spPr>
        <p:txBody>
          <a:bodyPr anchor="t">
            <a:spAutoFit/>
          </a:bodyPr>
          <a:lstStyle/>
          <a:p>
            <a:pPr lvl="0"/>
            <a:r>
              <a:rPr lang="zh-CN" altLang="en-US" sz="1600" b="1" dirty="0">
                <a:solidFill>
                  <a:srgbClr val="FF0000"/>
                </a:solidFill>
                <a:latin typeface="微软雅黑" pitchFamily="34" charset="-122"/>
                <a:ea typeface="微软雅黑" pitchFamily="34" charset="-122"/>
              </a:rPr>
              <a:t>注意：不同退税率的货物劳务必须分开报关、核算并   申报退（免）税，未分开的从低适用退税率</a:t>
            </a:r>
            <a:endParaRPr lang="zh-CN" altLang="en-US" sz="1600" b="1" dirty="0">
              <a:solidFill>
                <a:srgbClr val="FF0000"/>
              </a:solidFill>
              <a:latin typeface="微软雅黑" pitchFamily="34" charset="-122"/>
              <a:ea typeface="微软雅黑" pitchFamily="34" charset="-122"/>
            </a:endParaRPr>
          </a:p>
        </p:txBody>
      </p:sp>
      <p:sp>
        <p:nvSpPr>
          <p:cNvPr id="5" name="文本框 4"/>
          <p:cNvSpPr txBox="1"/>
          <p:nvPr/>
        </p:nvSpPr>
        <p:spPr>
          <a:xfrm>
            <a:off x="4250690" y="2126615"/>
            <a:ext cx="2540000" cy="2148840"/>
          </a:xfrm>
          <a:prstGeom prst="rect">
            <a:avLst/>
          </a:prstGeom>
          <a:noFill/>
        </p:spPr>
        <p:txBody>
          <a:bodyPr wrap="square" rtlCol="0" anchor="t">
            <a:spAutoFit/>
          </a:bodyPr>
          <a:lstStyle/>
          <a:p>
            <a:pPr lvl="0">
              <a:lnSpc>
                <a:spcPct val="150000"/>
              </a:lnSpc>
            </a:pPr>
            <a:r>
              <a:rPr lang="zh-CN" altLang="en-US" dirty="0">
                <a:latin typeface="微软雅黑" pitchFamily="34" charset="-122"/>
                <a:ea typeface="微软雅黑" pitchFamily="34" charset="-122"/>
                <a:sym typeface="+mn-ea"/>
              </a:rPr>
              <a:t>四挡退税率：</a:t>
            </a:r>
            <a:r>
              <a:rPr lang="en-US" altLang="zh-CN">
                <a:latin typeface="微软雅黑" pitchFamily="34" charset="-122"/>
                <a:ea typeface="微软雅黑" pitchFamily="34" charset="-122"/>
                <a:sym typeface="+mn-ea"/>
              </a:rPr>
              <a:t>0%</a:t>
            </a:r>
            <a:r>
              <a:rPr lang="zh-CN" altLang="en-US" dirty="0">
                <a:latin typeface="微软雅黑" pitchFamily="34" charset="-122"/>
                <a:ea typeface="微软雅黑" pitchFamily="34" charset="-122"/>
                <a:sym typeface="+mn-ea"/>
              </a:rPr>
              <a:t>、</a:t>
            </a:r>
            <a:r>
              <a:rPr lang="en-US" altLang="zh-CN">
                <a:latin typeface="微软雅黑" pitchFamily="34" charset="-122"/>
                <a:ea typeface="微软雅黑" pitchFamily="34" charset="-122"/>
                <a:sym typeface="+mn-ea"/>
              </a:rPr>
              <a:t>6%</a:t>
            </a:r>
            <a:r>
              <a:rPr lang="zh-CN" altLang="en-US" dirty="0">
                <a:latin typeface="微软雅黑" pitchFamily="34" charset="-122"/>
                <a:ea typeface="微软雅黑" pitchFamily="34" charset="-122"/>
                <a:sym typeface="+mn-ea"/>
              </a:rPr>
              <a:t>、</a:t>
            </a:r>
            <a:r>
              <a:rPr lang="en-US" altLang="zh-CN">
                <a:latin typeface="微软雅黑" pitchFamily="34" charset="-122"/>
                <a:ea typeface="微软雅黑" pitchFamily="34" charset="-122"/>
                <a:sym typeface="+mn-ea"/>
              </a:rPr>
              <a:t>9%</a:t>
            </a:r>
            <a:r>
              <a:rPr lang="zh-CN" altLang="en-US" dirty="0">
                <a:latin typeface="微软雅黑" pitchFamily="34" charset="-122"/>
                <a:ea typeface="微软雅黑" pitchFamily="34" charset="-122"/>
                <a:sym typeface="+mn-ea"/>
              </a:rPr>
              <a:t>、</a:t>
            </a:r>
            <a:r>
              <a:rPr lang="en-US" altLang="zh-CN">
                <a:latin typeface="微软雅黑" pitchFamily="34" charset="-122"/>
                <a:ea typeface="微软雅黑" pitchFamily="34" charset="-122"/>
                <a:sym typeface="+mn-ea"/>
              </a:rPr>
              <a:t>13%</a:t>
            </a:r>
            <a:endParaRPr lang="en-US" altLang="zh-CN">
              <a:latin typeface="微软雅黑" pitchFamily="34" charset="-122"/>
              <a:ea typeface="微软雅黑" pitchFamily="34" charset="-122"/>
            </a:endParaRPr>
          </a:p>
          <a:p>
            <a:pPr lvl="0">
              <a:lnSpc>
                <a:spcPct val="150000"/>
              </a:lnSpc>
            </a:pPr>
            <a:r>
              <a:rPr lang="zh-CN" altLang="en-US" dirty="0">
                <a:latin typeface="微软雅黑" pitchFamily="34" charset="-122"/>
                <a:ea typeface="微软雅黑" pitchFamily="34" charset="-122"/>
                <a:sym typeface="+mn-ea"/>
              </a:rPr>
              <a:t>（简易办法、小规模的征税率；离境退税</a:t>
            </a:r>
            <a:r>
              <a:rPr lang="en-US" altLang="zh-CN">
                <a:latin typeface="微软雅黑" pitchFamily="34" charset="-122"/>
                <a:ea typeface="微软雅黑" pitchFamily="34" charset="-122"/>
                <a:sym typeface="+mn-ea"/>
              </a:rPr>
              <a:t>11%</a:t>
            </a:r>
            <a:r>
              <a:rPr lang="zh-CN" altLang="en-US" dirty="0">
                <a:latin typeface="微软雅黑" pitchFamily="34" charset="-122"/>
                <a:ea typeface="微软雅黑" pitchFamily="34" charset="-122"/>
                <a:sym typeface="+mn-ea"/>
              </a:rPr>
              <a:t>、</a:t>
            </a:r>
            <a:r>
              <a:rPr lang="en-US" altLang="zh-CN">
                <a:latin typeface="微软雅黑" pitchFamily="34" charset="-122"/>
                <a:ea typeface="微软雅黑" pitchFamily="34" charset="-122"/>
                <a:sym typeface="+mn-ea"/>
              </a:rPr>
              <a:t>8%</a:t>
            </a:r>
            <a:r>
              <a:rPr lang="zh-CN" altLang="en-US" dirty="0">
                <a:latin typeface="微软雅黑" pitchFamily="34" charset="-122"/>
                <a:ea typeface="微软雅黑" pitchFamily="34" charset="-122"/>
                <a:sym typeface="+mn-ea"/>
              </a:rPr>
              <a:t>）</a:t>
            </a:r>
            <a:endParaRPr lang="zh-CN" altLang="en-US"/>
          </a:p>
        </p:txBody>
      </p:sp>
      <p:sp>
        <p:nvSpPr>
          <p:cNvPr id="6" name="文本框 5"/>
          <p:cNvSpPr txBox="1"/>
          <p:nvPr/>
        </p:nvSpPr>
        <p:spPr>
          <a:xfrm>
            <a:off x="838200" y="805180"/>
            <a:ext cx="2827020" cy="365760"/>
          </a:xfrm>
          <a:prstGeom prst="rect">
            <a:avLst/>
          </a:prstGeom>
          <a:noFill/>
        </p:spPr>
        <p:txBody>
          <a:bodyPr wrap="none" rtlCol="0" anchor="t">
            <a:spAutoFit/>
          </a:bodyPr>
          <a:lstStyle/>
          <a:p>
            <a:r>
              <a:rPr lang="en-US" altLang="zh-CN" b="1" dirty="0">
                <a:latin typeface="宋体" pitchFamily="2" charset="-122"/>
                <a:sym typeface="+mn-ea"/>
              </a:rPr>
              <a:t>5</a:t>
            </a:r>
            <a:r>
              <a:rPr lang="zh-CN" altLang="en-US" b="1" dirty="0">
                <a:latin typeface="宋体" pitchFamily="2" charset="-122"/>
                <a:sym typeface="+mn-ea"/>
              </a:rPr>
              <a:t>、出口货物退（免）税率</a:t>
            </a:r>
            <a:endParaRPr lang="zh-CN" altLang="en-US"/>
          </a:p>
        </p:txBody>
      </p:sp>
      <p:sp>
        <p:nvSpPr>
          <p:cNvPr id="7" name="文本框 6"/>
          <p:cNvSpPr txBox="1"/>
          <p:nvPr/>
        </p:nvSpPr>
        <p:spPr>
          <a:xfrm>
            <a:off x="795655" y="1172845"/>
            <a:ext cx="7697470" cy="706755"/>
          </a:xfrm>
          <a:prstGeom prst="rect">
            <a:avLst/>
          </a:prstGeom>
          <a:noFill/>
        </p:spPr>
        <p:txBody>
          <a:bodyPr wrap="square" rtlCol="0" anchor="t">
            <a:spAutoFit/>
          </a:bodyPr>
          <a:lstStyle/>
          <a:p>
            <a:pPr>
              <a:spcBef>
                <a:spcPct val="20000"/>
              </a:spcBef>
              <a:buClr>
                <a:schemeClr val="hlink"/>
              </a:buClr>
              <a:buSzPct val="60000"/>
              <a:buFont typeface="Wingdings" pitchFamily="2" charset="2"/>
              <a:buNone/>
            </a:pPr>
            <a:r>
              <a:rPr lang="en-US" altLang="zh-CN" dirty="0">
                <a:latin typeface="宋体" pitchFamily="2" charset="-122"/>
                <a:ea typeface="仿宋_GB2312" panose="02010609030101010101" pitchFamily="49" charset="-122"/>
                <a:sym typeface="+mn-ea"/>
              </a:rPr>
              <a:t>   </a:t>
            </a:r>
            <a:r>
              <a:rPr lang="en-US" altLang="zh-CN" sz="2000" dirty="0">
                <a:latin typeface="宋体" pitchFamily="2" charset="-122"/>
                <a:ea typeface="仿宋_GB2312" panose="02010609030101010101" pitchFamily="49" charset="-122"/>
                <a:sym typeface="+mn-ea"/>
              </a:rPr>
              <a:t> </a:t>
            </a:r>
            <a:r>
              <a:rPr lang="zh-CN" altLang="en-US" sz="2000" dirty="0">
                <a:latin typeface="宋体" pitchFamily="2" charset="-122"/>
                <a:ea typeface="仿宋_GB2312" panose="02010609030101010101" pitchFamily="49" charset="-122"/>
                <a:sym typeface="+mn-ea"/>
              </a:rPr>
              <a:t>除“高能耗、高污染和资源性”产品外，所有出口产品的</a:t>
            </a:r>
            <a:r>
              <a:rPr lang="zh-CN" altLang="en-US" sz="2000" b="1" dirty="0">
                <a:solidFill>
                  <a:srgbClr val="FF0000"/>
                </a:solidFill>
                <a:latin typeface="宋体" pitchFamily="2" charset="-122"/>
                <a:ea typeface="仿宋_GB2312" panose="02010609030101010101" pitchFamily="49" charset="-122"/>
                <a:sym typeface="+mn-ea"/>
              </a:rPr>
              <a:t>退税率均与征税率一致</a:t>
            </a:r>
            <a:r>
              <a:rPr lang="zh-CN" altLang="en-US" sz="2000" dirty="0">
                <a:latin typeface="宋体" pitchFamily="2" charset="-122"/>
                <a:ea typeface="仿宋_GB2312" panose="02010609030101010101" pitchFamily="49" charset="-122"/>
                <a:sym typeface="+mn-ea"/>
              </a:rPr>
              <a:t>，真正实现了出口产品零税率。</a:t>
            </a:r>
            <a:endParaRPr lang="zh-CN" altLang="en-US" sz="2000"/>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amond(in)">
                                      <p:cBhvr>
                                        <p:cTn id="11" dur="1000"/>
                                        <p:tgtEl>
                                          <p:spTgt spid="18"/>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diamond(in)">
                                      <p:cBhvr>
                                        <p:cTn id="14" dur="1000"/>
                                        <p:tgtEl>
                                          <p:spTgt spid="27"/>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amond(in)">
                                      <p:cBhvr>
                                        <p:cTn id="17" dur="1000"/>
                                        <p:tgtEl>
                                          <p:spTgt spid="19"/>
                                        </p:tgtEl>
                                      </p:cBhvr>
                                    </p:animEffect>
                                  </p:childTnLst>
                                </p:cTn>
                              </p:par>
                              <p:par>
                                <p:cTn id="18" presetID="8" presetClass="entr" presetSubtype="32"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amond(out)">
                                      <p:cBhvr>
                                        <p:cTn id="20" dur="1000"/>
                                        <p:tgtEl>
                                          <p:spTgt spid="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7" grpId="0" bldLvl="0" animBg="1"/>
      <p:bldP spid="19"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sz="2800" b="1" dirty="0">
                <a:sym typeface="+mn-ea"/>
              </a:rPr>
              <a:t>一、出口退（免）税基本内容介绍</a:t>
            </a:r>
            <a:endParaRPr lang="zh-CN" altLang="en-US" dirty="0"/>
          </a:p>
        </p:txBody>
      </p:sp>
      <p:sp>
        <p:nvSpPr>
          <p:cNvPr id="3" name="矩形 2"/>
          <p:cNvSpPr/>
          <p:nvPr/>
        </p:nvSpPr>
        <p:spPr>
          <a:xfrm>
            <a:off x="1070475" y="1085965"/>
            <a:ext cx="3764172" cy="369332"/>
          </a:xfrm>
          <a:prstGeom prst="rect">
            <a:avLst/>
          </a:prstGeom>
        </p:spPr>
        <p:txBody>
          <a:bodyPr wrap="none">
            <a:spAutoFit/>
          </a:bodyPr>
          <a:lstStyle/>
          <a:p>
            <a:r>
              <a:rPr lang="en-US" altLang="zh-CN" b="1" dirty="0">
                <a:latin typeface="宋体" pitchFamily="2" charset="-122"/>
              </a:rPr>
              <a:t>6</a:t>
            </a:r>
            <a:r>
              <a:rPr lang="zh-CN" altLang="en-US" b="1" dirty="0">
                <a:latin typeface="宋体" pitchFamily="2" charset="-122"/>
              </a:rPr>
              <a:t>、</a:t>
            </a:r>
            <a:r>
              <a:rPr lang="zh-CN" altLang="en-US" b="1" dirty="0"/>
              <a:t>出口货物退（免）税的计税依据</a:t>
            </a:r>
            <a:endParaRPr lang="zh-CN" altLang="en-US" b="1" dirty="0"/>
          </a:p>
        </p:txBody>
      </p:sp>
      <p:sp>
        <p:nvSpPr>
          <p:cNvPr id="4" name="矩形 3"/>
          <p:cNvSpPr/>
          <p:nvPr/>
        </p:nvSpPr>
        <p:spPr>
          <a:xfrm>
            <a:off x="657616" y="1716186"/>
            <a:ext cx="7214991" cy="2804795"/>
          </a:xfrm>
          <a:prstGeom prst="rect">
            <a:avLst/>
          </a:prstGeom>
        </p:spPr>
        <p:txBody>
          <a:bodyPr wrap="square">
            <a:spAutoFit/>
          </a:bodyPr>
          <a:lstStyle/>
          <a:p>
            <a:pPr>
              <a:spcBef>
                <a:spcPct val="20000"/>
              </a:spcBef>
              <a:buClr>
                <a:schemeClr val="hlink"/>
              </a:buClr>
              <a:buSzPct val="60000"/>
              <a:buFont typeface="Wingdings" pitchFamily="2" charset="2"/>
              <a:buNone/>
            </a:pPr>
            <a:r>
              <a:rPr lang="zh-CN" altLang="en-US" dirty="0">
                <a:latin typeface="宋体" pitchFamily="2" charset="-122"/>
              </a:rPr>
              <a:t>    </a:t>
            </a:r>
            <a:r>
              <a:rPr lang="zh-CN" altLang="en-US" noProof="1">
                <a:effectLst>
                  <a:outerShdw blurRad="38100" dist="38100" dir="2700000">
                    <a:srgbClr val="C0C0C0"/>
                  </a:outerShdw>
                </a:effectLst>
                <a:cs typeface="+mn-ea"/>
              </a:rPr>
              <a:t> </a:t>
            </a:r>
            <a:r>
              <a:rPr lang="zh-CN" altLang="en-US" noProof="1">
                <a:latin typeface="仿宋_GB2312" panose="02010609030101010101" pitchFamily="49" charset="-122"/>
                <a:ea typeface="仿宋_GB2312" panose="02010609030101010101" pitchFamily="49" charset="-122"/>
                <a:cs typeface="+mn-ea"/>
              </a:rPr>
              <a:t>出口货物退（免）税的计税依据是具体计算应退（免）税款的依据和标准；包括出口离岸价、货物购进金额、组成计税价格、出口数量等，具体根据实际情况分别确定。正确地确定计税依据，即关系到征退税关联问题，又关系到国家财政收支平衡。</a:t>
            </a:r>
            <a:endParaRPr lang="en-US" altLang="zh-CN" noProof="1">
              <a:latin typeface="仿宋_GB2312" panose="02010609030101010101" pitchFamily="49" charset="-122"/>
              <a:ea typeface="仿宋_GB2312" panose="02010609030101010101" pitchFamily="49" charset="-122"/>
              <a:cs typeface="+mn-ea"/>
            </a:endParaRPr>
          </a:p>
          <a:p>
            <a:pPr>
              <a:spcBef>
                <a:spcPct val="20000"/>
              </a:spcBef>
              <a:buClr>
                <a:schemeClr val="hlink"/>
              </a:buClr>
              <a:buSzPct val="60000"/>
              <a:buFont typeface="Wingdings" pitchFamily="2" charset="2"/>
              <a:buNone/>
            </a:pPr>
            <a:r>
              <a:rPr lang="zh-CN" altLang="en-US" b="1" noProof="1">
                <a:latin typeface="仿宋_GB2312" panose="02010609030101010101" pitchFamily="49" charset="-122"/>
                <a:ea typeface="仿宋_GB2312" panose="02010609030101010101" pitchFamily="49" charset="-122"/>
                <a:cs typeface="+mn-ea"/>
              </a:rPr>
              <a:t>    外贸企业出口货物退（免）税以为购进出口货物的增值税专用发票注明的金额或海关进口增值税专用缴款书注明的</a:t>
            </a:r>
            <a:endParaRPr lang="zh-CN" altLang="en-US" b="1" noProof="1">
              <a:latin typeface="仿宋_GB2312" panose="02010609030101010101" pitchFamily="49" charset="-122"/>
              <a:ea typeface="仿宋_GB2312" panose="02010609030101010101" pitchFamily="49" charset="-122"/>
              <a:cs typeface="+mn-ea"/>
            </a:endParaRPr>
          </a:p>
          <a:p>
            <a:pPr>
              <a:spcBef>
                <a:spcPct val="20000"/>
              </a:spcBef>
              <a:buClr>
                <a:schemeClr val="hlink"/>
              </a:buClr>
              <a:buSzPct val="60000"/>
              <a:buFont typeface="Wingdings" pitchFamily="2" charset="2"/>
              <a:buNone/>
            </a:pPr>
            <a:r>
              <a:rPr lang="zh-CN" altLang="en-US" b="1" noProof="1">
                <a:latin typeface="仿宋_GB2312" panose="02010609030101010101" pitchFamily="49" charset="-122"/>
                <a:ea typeface="仿宋_GB2312" panose="02010609030101010101" pitchFamily="49" charset="-122"/>
                <a:cs typeface="+mn-ea"/>
              </a:rPr>
              <a:t>完税价格作为计税依据；</a:t>
            </a:r>
            <a:endParaRPr lang="en-US" altLang="zh-CN" b="1" noProof="1">
              <a:latin typeface="仿宋_GB2312" panose="02010609030101010101" pitchFamily="49" charset="-122"/>
              <a:ea typeface="仿宋_GB2312" panose="02010609030101010101" pitchFamily="49" charset="-122"/>
              <a:cs typeface="+mn-ea"/>
            </a:endParaRPr>
          </a:p>
          <a:p>
            <a:pPr>
              <a:spcBef>
                <a:spcPct val="20000"/>
              </a:spcBef>
              <a:buClr>
                <a:schemeClr val="hlink"/>
              </a:buClr>
              <a:buSzPct val="60000"/>
              <a:buFont typeface="Wingdings" pitchFamily="2" charset="2"/>
              <a:buNone/>
            </a:pPr>
            <a:r>
              <a:rPr lang="zh-CN" altLang="en-US" b="1" noProof="1">
                <a:latin typeface="仿宋_GB2312" panose="02010609030101010101" pitchFamily="49" charset="-122"/>
                <a:ea typeface="仿宋_GB2312" panose="02010609030101010101" pitchFamily="49" charset="-122"/>
                <a:cs typeface="+mn-ea"/>
              </a:rPr>
              <a:t>    对生产企业出口货物退（免）税以出口离岸价</a:t>
            </a:r>
            <a:endParaRPr lang="en-US" altLang="zh-CN" b="1" noProof="1">
              <a:latin typeface="仿宋_GB2312" panose="02010609030101010101" pitchFamily="49" charset="-122"/>
              <a:ea typeface="仿宋_GB2312" panose="02010609030101010101" pitchFamily="49" charset="-122"/>
              <a:cs typeface="+mn-ea"/>
            </a:endParaRPr>
          </a:p>
          <a:p>
            <a:pPr>
              <a:spcBef>
                <a:spcPct val="20000"/>
              </a:spcBef>
              <a:buClr>
                <a:schemeClr val="hlink"/>
              </a:buClr>
              <a:buSzPct val="60000"/>
              <a:buFont typeface="Wingdings" pitchFamily="2" charset="2"/>
              <a:buNone/>
            </a:pPr>
            <a:r>
              <a:rPr lang="en-US" altLang="zh-CN" b="1" noProof="1">
                <a:latin typeface="仿宋_GB2312" panose="02010609030101010101" pitchFamily="49" charset="-122"/>
                <a:ea typeface="仿宋_GB2312" panose="02010609030101010101" pitchFamily="49" charset="-122"/>
                <a:cs typeface="+mn-ea"/>
              </a:rPr>
              <a:t>(FOB)</a:t>
            </a:r>
            <a:r>
              <a:rPr lang="zh-CN" altLang="en-US" b="1" noProof="1">
                <a:latin typeface="仿宋_GB2312" panose="02010609030101010101" pitchFamily="49" charset="-122"/>
                <a:ea typeface="仿宋_GB2312" panose="02010609030101010101" pitchFamily="49" charset="-122"/>
                <a:cs typeface="+mn-ea"/>
              </a:rPr>
              <a:t>作为计税依据。</a:t>
            </a:r>
            <a:endParaRPr lang="zh-CN" altLang="en-US" dirty="0">
              <a:latin typeface="仿宋_GB2312" panose="02010609030101010101" pitchFamily="49" charset="-122"/>
              <a:ea typeface="仿宋_GB2312" panose="02010609030101010101" pitchFamily="49" charset="-122"/>
            </a:endParaRPr>
          </a:p>
        </p:txBody>
      </p:sp>
      <p:pic>
        <p:nvPicPr>
          <p:cNvPr id="5" name="图片 4" descr="u=2399082203,1282608338&amp;fm=253&amp;fmt=auto&amp;app=138&amp;f=GIF"/>
          <p:cNvPicPr>
            <a:picLocks noChangeAspect="1"/>
          </p:cNvPicPr>
          <p:nvPr/>
        </p:nvPicPr>
        <p:blipFill>
          <a:blip r:embed="rId1"/>
          <a:stretch>
            <a:fillRect/>
          </a:stretch>
        </p:blipFill>
        <p:spPr>
          <a:xfrm>
            <a:off x="6944995" y="2610485"/>
            <a:ext cx="2438400" cy="2438400"/>
          </a:xfrm>
          <a:prstGeom prst="rect">
            <a:avLst/>
          </a:prstGeom>
        </p:spPr>
      </p:pic>
    </p:spTree>
  </p:cSld>
  <p:clrMapOvr>
    <a:masterClrMapping/>
  </p:clrMapOvr>
  <p:transition spd="slow">
    <p:cover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3750" y="1598613"/>
            <a:ext cx="6296025" cy="498475"/>
          </a:xfrm>
          <a:prstGeom prst="rect">
            <a:avLst/>
          </a:prstGeom>
          <a:noFill/>
          <a:ln w="9525">
            <a:noFill/>
            <a:miter lim="800000"/>
          </a:ln>
        </p:spPr>
        <p:txBody>
          <a:bodyPr>
            <a:spAutoFit/>
          </a:bodyPr>
          <a:lstStyle/>
          <a:p>
            <a:pPr>
              <a:lnSpc>
                <a:spcPct val="150000"/>
              </a:lnSpc>
            </a:pPr>
            <a:r>
              <a:rPr lang="zh-CN" altLang="en-US" sz="2000">
                <a:latin typeface="微软雅黑" pitchFamily="34" charset="-122"/>
                <a:ea typeface="微软雅黑" pitchFamily="34" charset="-122"/>
              </a:rPr>
              <a:t>      </a:t>
            </a:r>
            <a:endParaRPr lang="zh-CN" altLang="en-US" sz="2000">
              <a:latin typeface="微软雅黑" pitchFamily="34" charset="-122"/>
              <a:ea typeface="微软雅黑" pitchFamily="34" charset="-122"/>
            </a:endParaRPr>
          </a:p>
        </p:txBody>
      </p:sp>
      <p:sp>
        <p:nvSpPr>
          <p:cNvPr id="6" name="椭圆 5"/>
          <p:cNvSpPr/>
          <p:nvPr/>
        </p:nvSpPr>
        <p:spPr>
          <a:xfrm>
            <a:off x="4322763" y="1282700"/>
            <a:ext cx="3270250" cy="3271838"/>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8" tIns="34299" rIns="68598" bIns="34299" anchor="ctr"/>
          <a:lstStyle/>
          <a:p>
            <a:pPr algn="ctr">
              <a:defRPr/>
            </a:pPr>
            <a:endParaRPr lang="zh-CN" altLang="en-US">
              <a:solidFill>
                <a:srgbClr val="FFFFFF"/>
              </a:solidFill>
              <a:ea typeface="方正兰亭细黑_GBK"/>
              <a:cs typeface="方正兰亭细黑_GBK"/>
            </a:endParaRPr>
          </a:p>
        </p:txBody>
      </p:sp>
      <p:sp>
        <p:nvSpPr>
          <p:cNvPr id="7" name="文本框 8"/>
          <p:cNvSpPr txBox="1">
            <a:spLocks noChangeArrowheads="1"/>
          </p:cNvSpPr>
          <p:nvPr/>
        </p:nvSpPr>
        <p:spPr bwMode="auto">
          <a:xfrm>
            <a:off x="4476750" y="2103438"/>
            <a:ext cx="2654300" cy="1374775"/>
          </a:xfrm>
          <a:prstGeom prst="rect">
            <a:avLst/>
          </a:prstGeom>
          <a:noFill/>
          <a:ln w="9525">
            <a:noFill/>
            <a:miter lim="800000"/>
          </a:ln>
        </p:spPr>
        <p:txBody>
          <a:bodyPr lIns="68598" tIns="34299" rIns="68598" bIns="34299">
            <a:spAutoFit/>
          </a:bodyPr>
          <a:lstStyle/>
          <a:p>
            <a:pPr algn="ctr" eaLnBrk="0" hangingPunct="0"/>
            <a:r>
              <a:rPr lang="zh-CN" altLang="en-US" b="1">
                <a:solidFill>
                  <a:srgbClr val="8FAADC"/>
                </a:solidFill>
                <a:latin typeface="微软雅黑" pitchFamily="34" charset="-122"/>
                <a:ea typeface="微软雅黑" pitchFamily="34" charset="-122"/>
              </a:rPr>
              <a:t>  </a:t>
            </a:r>
            <a:r>
              <a:rPr lang="zh-CN" altLang="en-US" sz="2400" b="1">
                <a:latin typeface="微软雅黑" pitchFamily="34" charset="-122"/>
                <a:ea typeface="微软雅黑" pitchFamily="34" charset="-122"/>
              </a:rPr>
              <a:t>出口退（免）税</a:t>
            </a:r>
            <a:endParaRPr lang="zh-CN" altLang="en-US" sz="2400" b="1">
              <a:latin typeface="微软雅黑" pitchFamily="34" charset="-122"/>
              <a:ea typeface="微软雅黑" pitchFamily="34" charset="-122"/>
            </a:endParaRPr>
          </a:p>
          <a:p>
            <a:pPr algn="ctr" eaLnBrk="0" hangingPunct="0"/>
            <a:r>
              <a:rPr lang="zh-CN" altLang="en-US" sz="2400" b="1">
                <a:latin typeface="微软雅黑" pitchFamily="34" charset="-122"/>
                <a:ea typeface="微软雅黑" pitchFamily="34" charset="-122"/>
              </a:rPr>
              <a:t> 申报、审核流程</a:t>
            </a:r>
            <a:endParaRPr lang="zh-CN" altLang="en-US" sz="2400" b="1">
              <a:latin typeface="微软雅黑" pitchFamily="34" charset="-122"/>
              <a:ea typeface="微软雅黑" pitchFamily="34" charset="-122"/>
            </a:endParaRPr>
          </a:p>
          <a:p>
            <a:pPr algn="ctr" eaLnBrk="0" hangingPunct="0">
              <a:lnSpc>
                <a:spcPct val="150000"/>
              </a:lnSpc>
            </a:pPr>
            <a:endParaRPr lang="en-US" altLang="zh-CN" sz="2400">
              <a:latin typeface="微软雅黑" pitchFamily="34" charset="-122"/>
              <a:ea typeface="微软雅黑" pitchFamily="34" charset="-122"/>
            </a:endParaRPr>
          </a:p>
        </p:txBody>
      </p:sp>
      <p:sp>
        <p:nvSpPr>
          <p:cNvPr id="35845" name="标题 7"/>
          <p:cNvSpPr>
            <a:spLocks noGrp="1" noChangeArrowheads="1"/>
          </p:cNvSpPr>
          <p:nvPr>
            <p:ph type="title"/>
          </p:nvPr>
        </p:nvSpPr>
        <p:spPr>
          <a:xfrm>
            <a:off x="1081088" y="265113"/>
            <a:ext cx="8062912" cy="571500"/>
          </a:xfrm>
        </p:spPr>
        <p:txBody>
          <a:bodyPr/>
          <a:lstStyle/>
          <a:p/>
        </p:txBody>
      </p:sp>
      <p:sp>
        <p:nvSpPr>
          <p:cNvPr id="15" name="文本框 4"/>
          <p:cNvSpPr txBox="1">
            <a:spLocks noChangeArrowheads="1"/>
          </p:cNvSpPr>
          <p:nvPr/>
        </p:nvSpPr>
        <p:spPr bwMode="auto">
          <a:xfrm>
            <a:off x="1760538" y="-212725"/>
            <a:ext cx="1627187" cy="5183188"/>
          </a:xfrm>
          <a:prstGeom prst="rect">
            <a:avLst/>
          </a:prstGeom>
          <a:noFill/>
          <a:ln w="9525">
            <a:noFill/>
            <a:miter lim="800000"/>
          </a:ln>
        </p:spPr>
        <p:txBody>
          <a:bodyPr anchor="ctr">
            <a:spAutoFit/>
          </a:bodyPr>
          <a:lstStyle/>
          <a:p>
            <a:pPr algn="ctr" eaLnBrk="0" hangingPunct="0">
              <a:lnSpc>
                <a:spcPct val="150000"/>
              </a:lnSpc>
            </a:pPr>
            <a:endParaRPr lang="en-US" altLang="zh-CN" sz="25000">
              <a:latin typeface="微软雅黑" pitchFamily="34" charset="-122"/>
              <a:ea typeface="微软雅黑" pitchFamily="34" charset="-122"/>
            </a:endParaRPr>
          </a:p>
        </p:txBody>
      </p:sp>
      <p:sp>
        <p:nvSpPr>
          <p:cNvPr id="11" name="文本框 4"/>
          <p:cNvSpPr txBox="1">
            <a:spLocks noChangeArrowheads="1"/>
          </p:cNvSpPr>
          <p:nvPr/>
        </p:nvSpPr>
        <p:spPr bwMode="auto">
          <a:xfrm>
            <a:off x="1008063" y="-974725"/>
            <a:ext cx="3430587" cy="6202363"/>
          </a:xfrm>
          <a:prstGeom prst="rect">
            <a:avLst/>
          </a:prstGeom>
          <a:noFill/>
          <a:ln w="9525">
            <a:noFill/>
            <a:miter lim="800000"/>
          </a:ln>
        </p:spPr>
        <p:txBody>
          <a:bodyPr anchor="ctr">
            <a:spAutoFit/>
          </a:bodyPr>
          <a:lstStyle/>
          <a:p>
            <a:pPr algn="ctr" eaLnBrk="0" hangingPunct="0">
              <a:lnSpc>
                <a:spcPct val="150000"/>
              </a:lnSpc>
            </a:pPr>
            <a:r>
              <a:rPr lang="en-US" altLang="zh-CN" sz="30000">
                <a:latin typeface="微软雅黑" pitchFamily="34" charset="-122"/>
                <a:ea typeface="微软雅黑" pitchFamily="34" charset="-122"/>
              </a:rPr>
              <a:t>2</a:t>
            </a:r>
            <a:endParaRPr lang="en-US" altLang="zh-CN" sz="30000">
              <a:latin typeface="微软雅黑" pitchFamily="34" charset="-122"/>
              <a:ea typeface="微软雅黑" pitchFamily="34" charset="-122"/>
            </a:endParaRPr>
          </a:p>
        </p:txBody>
      </p:sp>
      <p:pic>
        <p:nvPicPr>
          <p:cNvPr id="35848" name="图片 11"/>
          <p:cNvPicPr>
            <a:picLocks noChangeAspect="1" noChangeArrowheads="1"/>
          </p:cNvPicPr>
          <p:nvPr/>
        </p:nvPicPr>
        <p:blipFill>
          <a:blip r:embed="rId1"/>
          <a:srcRect/>
          <a:stretch>
            <a:fillRect/>
          </a:stretch>
        </p:blipFill>
        <p:spPr bwMode="auto">
          <a:xfrm>
            <a:off x="1444625" y="2411413"/>
            <a:ext cx="3030538" cy="1000125"/>
          </a:xfrm>
          <a:prstGeom prst="rect">
            <a:avLst/>
          </a:prstGeom>
          <a:noFill/>
          <a:ln w="9525">
            <a:noFill/>
            <a:miter lim="800000"/>
            <a:headEnd/>
            <a:tailEnd/>
          </a:ln>
        </p:spPr>
      </p:pic>
      <p:sp>
        <p:nvSpPr>
          <p:cNvPr id="13" name="KSO_Shape"/>
          <p:cNvSpPr>
            <a:spLocks noChangeAspect="1"/>
          </p:cNvSpPr>
          <p:nvPr/>
        </p:nvSpPr>
        <p:spPr>
          <a:xfrm>
            <a:off x="4883373" y="3488493"/>
            <a:ext cx="431173" cy="413208"/>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accent1"/>
          </a:solidFill>
          <a:ln w="12700">
            <a:noFill/>
          </a:ln>
          <a:effectLst>
            <a:innerShdw blurRad="25400" dist="12700" dir="13500000">
              <a:prstClr val="black">
                <a:alpha val="50000"/>
              </a:prstClr>
            </a:innerShdw>
            <a:reflection blurRad="6350" stA="52000" endA="300" endPos="35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015">
              <a:sym typeface="+mn-lt"/>
            </a:endParaRPr>
          </a:p>
        </p:txBody>
      </p:sp>
      <p:grpSp>
        <p:nvGrpSpPr>
          <p:cNvPr id="2" name="Group 20"/>
          <p:cNvGrpSpPr>
            <a:grpSpLocks noChangeAspect="1"/>
          </p:cNvGrpSpPr>
          <p:nvPr/>
        </p:nvGrpSpPr>
        <p:grpSpPr bwMode="auto">
          <a:xfrm>
            <a:off x="5624263" y="3538602"/>
            <a:ext cx="550072" cy="438411"/>
            <a:chOff x="3899" y="2225"/>
            <a:chExt cx="74" cy="59"/>
          </a:xfrm>
          <a:solidFill>
            <a:schemeClr val="accent1"/>
          </a:solidFill>
          <a:effectLst/>
        </p:grpSpPr>
        <p:sp>
          <p:nvSpPr>
            <p:cNvPr id="17" name="Freeform 21"/>
            <p:cNvSpPr>
              <a:spLocks noEditPoints="1"/>
            </p:cNvSpPr>
            <p:nvPr/>
          </p:nvSpPr>
          <p:spPr bwMode="auto">
            <a:xfrm>
              <a:off x="3899" y="2225"/>
              <a:ext cx="74" cy="59"/>
            </a:xfrm>
            <a:custGeom>
              <a:avLst/>
              <a:gdLst>
                <a:gd name="T0" fmla="*/ 27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9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1 w 29"/>
                <a:gd name="T27" fmla="*/ 20 h 22"/>
                <a:gd name="T28" fmla="*/ 19 w 29"/>
                <a:gd name="T29" fmla="*/ 19 h 22"/>
                <a:gd name="T30" fmla="*/ 27 w 29"/>
                <a:gd name="T31" fmla="*/ 19 h 22"/>
                <a:gd name="T32" fmla="*/ 29 w 29"/>
                <a:gd name="T33" fmla="*/ 16 h 22"/>
                <a:gd name="T34" fmla="*/ 29 w 29"/>
                <a:gd name="T35" fmla="*/ 3 h 22"/>
                <a:gd name="T36" fmla="*/ 27 w 29"/>
                <a:gd name="T37" fmla="*/ 0 h 22"/>
                <a:gd name="T38" fmla="*/ 28 w 29"/>
                <a:gd name="T39" fmla="*/ 16 h 22"/>
                <a:gd name="T40" fmla="*/ 27 w 29"/>
                <a:gd name="T41" fmla="*/ 17 h 22"/>
                <a:gd name="T42" fmla="*/ 3 w 29"/>
                <a:gd name="T43" fmla="*/ 17 h 22"/>
                <a:gd name="T44" fmla="*/ 2 w 29"/>
                <a:gd name="T45" fmla="*/ 16 h 22"/>
                <a:gd name="T46" fmla="*/ 2 w 29"/>
                <a:gd name="T47" fmla="*/ 3 h 22"/>
                <a:gd name="T48" fmla="*/ 3 w 29"/>
                <a:gd name="T49" fmla="*/ 2 h 22"/>
                <a:gd name="T50" fmla="*/ 27 w 29"/>
                <a:gd name="T51" fmla="*/ 2 h 22"/>
                <a:gd name="T52" fmla="*/ 28 w 29"/>
                <a:gd name="T53" fmla="*/ 3 h 22"/>
                <a:gd name="T54" fmla="*/ 28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8" name="Freeform 22"/>
            <p:cNvSpPr>
              <a:spLocks noEditPoints="1"/>
            </p:cNvSpPr>
            <p:nvPr/>
          </p:nvSpPr>
          <p:spPr bwMode="auto">
            <a:xfrm>
              <a:off x="3917" y="2241"/>
              <a:ext cx="25" cy="27"/>
            </a:xfrm>
            <a:custGeom>
              <a:avLst/>
              <a:gdLst>
                <a:gd name="T0" fmla="*/ 10 w 10"/>
                <a:gd name="T1" fmla="*/ 6 h 10"/>
                <a:gd name="T2" fmla="*/ 10 w 10"/>
                <a:gd name="T3" fmla="*/ 4 h 10"/>
                <a:gd name="T4" fmla="*/ 9 w 10"/>
                <a:gd name="T5" fmla="*/ 4 h 10"/>
                <a:gd name="T6" fmla="*/ 8 w 10"/>
                <a:gd name="T7" fmla="*/ 3 h 10"/>
                <a:gd name="T8" fmla="*/ 9 w 10"/>
                <a:gd name="T9" fmla="*/ 2 h 10"/>
                <a:gd name="T10" fmla="*/ 8 w 10"/>
                <a:gd name="T11" fmla="*/ 1 h 10"/>
                <a:gd name="T12" fmla="*/ 8 w 10"/>
                <a:gd name="T13" fmla="*/ 2 h 10"/>
                <a:gd name="T14" fmla="*/ 6 w 10"/>
                <a:gd name="T15" fmla="*/ 1 h 10"/>
                <a:gd name="T16" fmla="*/ 6 w 10"/>
                <a:gd name="T17" fmla="*/ 0 h 10"/>
                <a:gd name="T18" fmla="*/ 4 w 10"/>
                <a:gd name="T19" fmla="*/ 0 h 10"/>
                <a:gd name="T20" fmla="*/ 4 w 10"/>
                <a:gd name="T21" fmla="*/ 1 h 10"/>
                <a:gd name="T22" fmla="*/ 3 w 10"/>
                <a:gd name="T23" fmla="*/ 2 h 10"/>
                <a:gd name="T24" fmla="*/ 2 w 10"/>
                <a:gd name="T25" fmla="*/ 1 h 10"/>
                <a:gd name="T26" fmla="*/ 1 w 10"/>
                <a:gd name="T27" fmla="*/ 2 h 10"/>
                <a:gd name="T28" fmla="*/ 2 w 10"/>
                <a:gd name="T29" fmla="*/ 3 h 10"/>
                <a:gd name="T30" fmla="*/ 1 w 10"/>
                <a:gd name="T31" fmla="*/ 4 h 10"/>
                <a:gd name="T32" fmla="*/ 0 w 10"/>
                <a:gd name="T33" fmla="*/ 4 h 10"/>
                <a:gd name="T34" fmla="*/ 0 w 10"/>
                <a:gd name="T35" fmla="*/ 6 h 10"/>
                <a:gd name="T36" fmla="*/ 1 w 10"/>
                <a:gd name="T37" fmla="*/ 6 h 10"/>
                <a:gd name="T38" fmla="*/ 2 w 10"/>
                <a:gd name="T39" fmla="*/ 8 h 10"/>
                <a:gd name="T40" fmla="*/ 1 w 10"/>
                <a:gd name="T41" fmla="*/ 8 h 10"/>
                <a:gd name="T42" fmla="*/ 2 w 10"/>
                <a:gd name="T43" fmla="*/ 9 h 10"/>
                <a:gd name="T44" fmla="*/ 3 w 10"/>
                <a:gd name="T45" fmla="*/ 8 h 10"/>
                <a:gd name="T46" fmla="*/ 4 w 10"/>
                <a:gd name="T47" fmla="*/ 9 h 10"/>
                <a:gd name="T48" fmla="*/ 4 w 10"/>
                <a:gd name="T49" fmla="*/ 10 h 10"/>
                <a:gd name="T50" fmla="*/ 6 w 10"/>
                <a:gd name="T51" fmla="*/ 10 h 10"/>
                <a:gd name="T52" fmla="*/ 6 w 10"/>
                <a:gd name="T53" fmla="*/ 9 h 10"/>
                <a:gd name="T54" fmla="*/ 8 w 10"/>
                <a:gd name="T55" fmla="*/ 8 h 10"/>
                <a:gd name="T56" fmla="*/ 8 w 10"/>
                <a:gd name="T57" fmla="*/ 9 h 10"/>
                <a:gd name="T58" fmla="*/ 9 w 10"/>
                <a:gd name="T59" fmla="*/ 8 h 10"/>
                <a:gd name="T60" fmla="*/ 8 w 10"/>
                <a:gd name="T61" fmla="*/ 8 h 10"/>
                <a:gd name="T62" fmla="*/ 9 w 10"/>
                <a:gd name="T63" fmla="*/ 6 h 10"/>
                <a:gd name="T64" fmla="*/ 10 w 10"/>
                <a:gd name="T65" fmla="*/ 6 h 10"/>
                <a:gd name="T66" fmla="*/ 8 w 10"/>
                <a:gd name="T67" fmla="*/ 5 h 10"/>
                <a:gd name="T68" fmla="*/ 5 w 10"/>
                <a:gd name="T69" fmla="*/ 8 h 10"/>
                <a:gd name="T70" fmla="*/ 2 w 10"/>
                <a:gd name="T71" fmla="*/ 5 h 10"/>
                <a:gd name="T72" fmla="*/ 5 w 10"/>
                <a:gd name="T73" fmla="*/ 2 h 10"/>
                <a:gd name="T74" fmla="*/ 8 w 10"/>
                <a:gd name="T7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9" name="Freeform 23"/>
            <p:cNvSpPr>
              <a:spLocks noEditPoints="1"/>
            </p:cNvSpPr>
            <p:nvPr/>
          </p:nvSpPr>
          <p:spPr bwMode="auto">
            <a:xfrm>
              <a:off x="3942" y="2252"/>
              <a:ext cx="13" cy="13"/>
            </a:xfrm>
            <a:custGeom>
              <a:avLst/>
              <a:gdLst>
                <a:gd name="T0" fmla="*/ 5 w 5"/>
                <a:gd name="T1" fmla="*/ 3 h 5"/>
                <a:gd name="T2" fmla="*/ 5 w 5"/>
                <a:gd name="T3" fmla="*/ 2 h 5"/>
                <a:gd name="T4" fmla="*/ 5 w 5"/>
                <a:gd name="T5" fmla="*/ 2 h 5"/>
                <a:gd name="T6" fmla="*/ 4 w 5"/>
                <a:gd name="T7" fmla="*/ 1 h 5"/>
                <a:gd name="T8" fmla="*/ 5 w 5"/>
                <a:gd name="T9" fmla="*/ 1 h 5"/>
                <a:gd name="T10" fmla="*/ 4 w 5"/>
                <a:gd name="T11" fmla="*/ 1 h 5"/>
                <a:gd name="T12" fmla="*/ 4 w 5"/>
                <a:gd name="T13" fmla="*/ 1 h 5"/>
                <a:gd name="T14" fmla="*/ 3 w 5"/>
                <a:gd name="T15" fmla="*/ 1 h 5"/>
                <a:gd name="T16" fmla="*/ 3 w 5"/>
                <a:gd name="T17" fmla="*/ 0 h 5"/>
                <a:gd name="T18" fmla="*/ 2 w 5"/>
                <a:gd name="T19" fmla="*/ 0 h 5"/>
                <a:gd name="T20" fmla="*/ 2 w 5"/>
                <a:gd name="T21" fmla="*/ 1 h 5"/>
                <a:gd name="T22" fmla="*/ 1 w 5"/>
                <a:gd name="T23" fmla="*/ 1 h 5"/>
                <a:gd name="T24" fmla="*/ 1 w 5"/>
                <a:gd name="T25" fmla="*/ 1 h 5"/>
                <a:gd name="T26" fmla="*/ 1 w 5"/>
                <a:gd name="T27" fmla="*/ 1 h 5"/>
                <a:gd name="T28" fmla="*/ 1 w 5"/>
                <a:gd name="T29" fmla="*/ 1 h 5"/>
                <a:gd name="T30" fmla="*/ 1 w 5"/>
                <a:gd name="T31" fmla="*/ 2 h 5"/>
                <a:gd name="T32" fmla="*/ 0 w 5"/>
                <a:gd name="T33" fmla="*/ 2 h 5"/>
                <a:gd name="T34" fmla="*/ 0 w 5"/>
                <a:gd name="T35" fmla="*/ 3 h 5"/>
                <a:gd name="T36" fmla="*/ 1 w 5"/>
                <a:gd name="T37" fmla="*/ 3 h 5"/>
                <a:gd name="T38" fmla="*/ 1 w 5"/>
                <a:gd name="T39" fmla="*/ 4 h 5"/>
                <a:gd name="T40" fmla="*/ 1 w 5"/>
                <a:gd name="T41" fmla="*/ 4 h 5"/>
                <a:gd name="T42" fmla="*/ 1 w 5"/>
                <a:gd name="T43" fmla="*/ 5 h 5"/>
                <a:gd name="T44" fmla="*/ 1 w 5"/>
                <a:gd name="T45" fmla="*/ 4 h 5"/>
                <a:gd name="T46" fmla="*/ 2 w 5"/>
                <a:gd name="T47" fmla="*/ 5 h 5"/>
                <a:gd name="T48" fmla="*/ 2 w 5"/>
                <a:gd name="T49" fmla="*/ 5 h 5"/>
                <a:gd name="T50" fmla="*/ 3 w 5"/>
                <a:gd name="T51" fmla="*/ 5 h 5"/>
                <a:gd name="T52" fmla="*/ 3 w 5"/>
                <a:gd name="T53" fmla="*/ 5 h 5"/>
                <a:gd name="T54" fmla="*/ 4 w 5"/>
                <a:gd name="T55" fmla="*/ 4 h 5"/>
                <a:gd name="T56" fmla="*/ 4 w 5"/>
                <a:gd name="T57" fmla="*/ 5 h 5"/>
                <a:gd name="T58" fmla="*/ 5 w 5"/>
                <a:gd name="T59" fmla="*/ 4 h 5"/>
                <a:gd name="T60" fmla="*/ 4 w 5"/>
                <a:gd name="T61" fmla="*/ 4 h 5"/>
                <a:gd name="T62" fmla="*/ 5 w 5"/>
                <a:gd name="T63" fmla="*/ 3 h 5"/>
                <a:gd name="T64" fmla="*/ 4 w 5"/>
                <a:gd name="T65" fmla="*/ 3 h 5"/>
                <a:gd name="T66" fmla="*/ 3 w 5"/>
                <a:gd name="T67" fmla="*/ 4 h 5"/>
                <a:gd name="T68" fmla="*/ 1 w 5"/>
                <a:gd name="T69" fmla="*/ 3 h 5"/>
                <a:gd name="T70" fmla="*/ 3 w 5"/>
                <a:gd name="T71" fmla="*/ 1 h 5"/>
                <a:gd name="T72" fmla="*/ 4 w 5"/>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20" name="Freeform 24"/>
            <p:cNvSpPr>
              <a:spLocks noEditPoints="1"/>
            </p:cNvSpPr>
            <p:nvPr/>
          </p:nvSpPr>
          <p:spPr bwMode="auto">
            <a:xfrm>
              <a:off x="3937" y="2233"/>
              <a:ext cx="18" cy="19"/>
            </a:xfrm>
            <a:custGeom>
              <a:avLst/>
              <a:gdLst>
                <a:gd name="T0" fmla="*/ 7 w 7"/>
                <a:gd name="T1" fmla="*/ 4 h 7"/>
                <a:gd name="T2" fmla="*/ 7 w 7"/>
                <a:gd name="T3" fmla="*/ 3 h 7"/>
                <a:gd name="T4" fmla="*/ 6 w 7"/>
                <a:gd name="T5" fmla="*/ 3 h 7"/>
                <a:gd name="T6" fmla="*/ 6 w 7"/>
                <a:gd name="T7" fmla="*/ 2 h 7"/>
                <a:gd name="T8" fmla="*/ 6 w 7"/>
                <a:gd name="T9" fmla="*/ 1 h 7"/>
                <a:gd name="T10" fmla="*/ 6 w 7"/>
                <a:gd name="T11" fmla="*/ 1 h 7"/>
                <a:gd name="T12" fmla="*/ 5 w 7"/>
                <a:gd name="T13" fmla="*/ 1 h 7"/>
                <a:gd name="T14" fmla="*/ 4 w 7"/>
                <a:gd name="T15" fmla="*/ 1 h 7"/>
                <a:gd name="T16" fmla="*/ 4 w 7"/>
                <a:gd name="T17" fmla="*/ 0 h 7"/>
                <a:gd name="T18" fmla="*/ 3 w 7"/>
                <a:gd name="T19" fmla="*/ 0 h 7"/>
                <a:gd name="T20" fmla="*/ 3 w 7"/>
                <a:gd name="T21" fmla="*/ 1 h 7"/>
                <a:gd name="T22" fmla="*/ 2 w 7"/>
                <a:gd name="T23" fmla="*/ 1 h 7"/>
                <a:gd name="T24" fmla="*/ 2 w 7"/>
                <a:gd name="T25" fmla="*/ 1 h 7"/>
                <a:gd name="T26" fmla="*/ 1 w 7"/>
                <a:gd name="T27" fmla="*/ 1 h 7"/>
                <a:gd name="T28" fmla="*/ 2 w 7"/>
                <a:gd name="T29" fmla="*/ 2 h 7"/>
                <a:gd name="T30" fmla="*/ 1 w 7"/>
                <a:gd name="T31" fmla="*/ 3 h 7"/>
                <a:gd name="T32" fmla="*/ 0 w 7"/>
                <a:gd name="T33" fmla="*/ 3 h 7"/>
                <a:gd name="T34" fmla="*/ 0 w 7"/>
                <a:gd name="T35" fmla="*/ 4 h 7"/>
                <a:gd name="T36" fmla="*/ 1 w 7"/>
                <a:gd name="T37" fmla="*/ 4 h 7"/>
                <a:gd name="T38" fmla="*/ 2 w 7"/>
                <a:gd name="T39" fmla="*/ 5 h 7"/>
                <a:gd name="T40" fmla="*/ 1 w 7"/>
                <a:gd name="T41" fmla="*/ 5 h 7"/>
                <a:gd name="T42" fmla="*/ 2 w 7"/>
                <a:gd name="T43" fmla="*/ 6 h 7"/>
                <a:gd name="T44" fmla="*/ 2 w 7"/>
                <a:gd name="T45" fmla="*/ 5 h 7"/>
                <a:gd name="T46" fmla="*/ 3 w 7"/>
                <a:gd name="T47" fmla="*/ 6 h 7"/>
                <a:gd name="T48" fmla="*/ 3 w 7"/>
                <a:gd name="T49" fmla="*/ 7 h 7"/>
                <a:gd name="T50" fmla="*/ 4 w 7"/>
                <a:gd name="T51" fmla="*/ 7 h 7"/>
                <a:gd name="T52" fmla="*/ 4 w 7"/>
                <a:gd name="T53" fmla="*/ 6 h 7"/>
                <a:gd name="T54" fmla="*/ 5 w 7"/>
                <a:gd name="T55" fmla="*/ 5 h 7"/>
                <a:gd name="T56" fmla="*/ 6 w 7"/>
                <a:gd name="T57" fmla="*/ 6 h 7"/>
                <a:gd name="T58" fmla="*/ 6 w 7"/>
                <a:gd name="T59" fmla="*/ 5 h 7"/>
                <a:gd name="T60" fmla="*/ 6 w 7"/>
                <a:gd name="T61" fmla="*/ 5 h 7"/>
                <a:gd name="T62" fmla="*/ 6 w 7"/>
                <a:gd name="T63" fmla="*/ 4 h 7"/>
                <a:gd name="T64" fmla="*/ 7 w 7"/>
                <a:gd name="T65" fmla="*/ 4 h 7"/>
                <a:gd name="T66" fmla="*/ 6 w 7"/>
                <a:gd name="T67" fmla="*/ 3 h 7"/>
                <a:gd name="T68" fmla="*/ 4 w 7"/>
                <a:gd name="T69" fmla="*/ 5 h 7"/>
                <a:gd name="T70" fmla="*/ 2 w 7"/>
                <a:gd name="T71" fmla="*/ 3 h 7"/>
                <a:gd name="T72" fmla="*/ 4 w 7"/>
                <a:gd name="T73" fmla="*/ 1 h 7"/>
                <a:gd name="T74" fmla="*/ 6 w 7"/>
                <a:gd name="T7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grpSp>
      <p:sp>
        <p:nvSpPr>
          <p:cNvPr id="21" name="KSO_Shape"/>
          <p:cNvSpPr>
            <a:spLocks noChangeAspect="1"/>
          </p:cNvSpPr>
          <p:nvPr/>
        </p:nvSpPr>
        <p:spPr>
          <a:xfrm>
            <a:off x="6418748" y="3494759"/>
            <a:ext cx="416872" cy="463463"/>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accent1"/>
          </a:solidFill>
          <a:ln w="12700">
            <a:noFill/>
          </a:ln>
          <a:effectLst>
            <a:outerShdw blurRad="25400" dist="127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015">
              <a:sym typeface="+mn-lt"/>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1" presetClass="entr" presetSubtype="1" fill="hold" grpId="0" nodeType="with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500"/>
                                        <p:tgtEl>
                                          <p:spTgt spid="6"/>
                                        </p:tgtEl>
                                      </p:cBhvr>
                                    </p:animEffect>
                                  </p:childTnLst>
                                </p:cTn>
                              </p:par>
                              <p:par>
                                <p:cTn id="12" presetID="22" presetClass="entr" presetSubtype="1" fill="hold" grpId="0" nodeType="withEffect">
                                  <p:stCondLst>
                                    <p:cond delay="125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1000"/>
                                        <p:tgtEl>
                                          <p:spTgt spid="7"/>
                                        </p:tgtEl>
                                      </p:cBhvr>
                                    </p:animEffect>
                                  </p:childTnLst>
                                </p:cTn>
                              </p:par>
                              <p:par>
                                <p:cTn id="15" presetID="4" presetClass="entr" presetSubtype="32" fill="hold" grpId="0" nodeType="withEffect" nodePh="1">
                                  <p:stCondLst>
                                    <p:cond delay="0"/>
                                  </p:stCondLst>
                                  <p:endCondLst>
                                    <p:cond delay="0"/>
                                  </p:endCondLst>
                                  <p:childTnLst>
                                    <p:set>
                                      <p:cBhvr>
                                        <p:cTn id="16" dur="1" fill="hold">
                                          <p:stCondLst>
                                            <p:cond delay="0"/>
                                          </p:stCondLst>
                                        </p:cTn>
                                        <p:tgtEl>
                                          <p:spTgt spid="15"/>
                                        </p:tgtEl>
                                        <p:attrNameLst>
                                          <p:attrName>style.visibility</p:attrName>
                                        </p:attrNameLst>
                                      </p:cBhvr>
                                      <p:to>
                                        <p:strVal val="visible"/>
                                      </p:to>
                                    </p:set>
                                    <p:animEffect transition="in" filter="box(out)">
                                      <p:cBhvr>
                                        <p:cTn id="17" dur="1500"/>
                                        <p:tgtEl>
                                          <p:spTgt spid="15"/>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out)">
                                      <p:cBhvr>
                                        <p:cTn id="20" dur="1500"/>
                                        <p:tgtEl>
                                          <p:spTgt spid="11"/>
                                        </p:tgtEl>
                                      </p:cBhvr>
                                    </p:animEffect>
                                  </p:childTnLst>
                                </p:cTn>
                              </p:par>
                              <p:par>
                                <p:cTn id="21" presetID="8" presetClass="entr" presetSubtype="32"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amond(out)">
                                      <p:cBhvr>
                                        <p:cTn id="23" dur="1000"/>
                                        <p:tgtEl>
                                          <p:spTgt spid="13"/>
                                        </p:tgtEl>
                                      </p:cBhvr>
                                    </p:animEffect>
                                  </p:childTnLst>
                                </p:cTn>
                              </p:par>
                              <p:par>
                                <p:cTn id="24" presetID="8" presetClass="entr" presetSubtype="32"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amond(out)">
                                      <p:cBhvr>
                                        <p:cTn id="26" dur="1000"/>
                                        <p:tgtEl>
                                          <p:spTgt spid="2"/>
                                        </p:tgtEl>
                                      </p:cBhvr>
                                    </p:animEffect>
                                  </p:childTnLst>
                                </p:cTn>
                              </p:par>
                              <p:par>
                                <p:cTn id="27" presetID="8" presetClass="entr" presetSubtype="32"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amond(out)">
                                      <p:cBhvr>
                                        <p:cTn id="2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15"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1"/>
          <p:cNvSpPr>
            <a:spLocks noGrp="1"/>
          </p:cNvSpPr>
          <p:nvPr>
            <p:ph type="title"/>
          </p:nvPr>
        </p:nvSpPr>
        <p:spPr>
          <a:xfrm>
            <a:off x="1081088" y="328613"/>
            <a:ext cx="8062912" cy="571500"/>
          </a:xfrm>
        </p:spPr>
        <p:txBody>
          <a:bodyPr>
            <a:normAutofit fontScale="90000"/>
          </a:bodyPr>
          <a:lstStyle/>
          <a:p>
            <a:pPr>
              <a:defRPr/>
            </a:pPr>
            <a:r>
              <a:rPr sz="2700" b="1">
                <a:sym typeface="+mn-ea"/>
              </a:rPr>
              <a:t>二、</a:t>
            </a:r>
            <a:r>
              <a:rPr sz="2700" b="1">
                <a:latin typeface="微软雅黑" pitchFamily="34" charset="-122"/>
              </a:rPr>
              <a:t>出口退（免）税申报流程</a:t>
            </a:r>
            <a:br>
              <a:rPr b="1">
                <a:latin typeface="微软雅黑" pitchFamily="34" charset="-122"/>
              </a:rPr>
            </a:br>
            <a:endParaRPr b="1">
              <a:latin typeface="微软雅黑" pitchFamily="34" charset="-122"/>
            </a:endParaRPr>
          </a:p>
        </p:txBody>
      </p:sp>
      <p:grpSp>
        <p:nvGrpSpPr>
          <p:cNvPr id="2" name="组合 10"/>
          <p:cNvGrpSpPr/>
          <p:nvPr/>
        </p:nvGrpSpPr>
        <p:grpSpPr bwMode="auto">
          <a:xfrm>
            <a:off x="1408113" y="1098550"/>
            <a:ext cx="6642100" cy="1117600"/>
            <a:chOff x="777240" y="1482090"/>
            <a:chExt cx="7760704" cy="2512058"/>
          </a:xfrm>
        </p:grpSpPr>
        <p:cxnSp>
          <p:nvCxnSpPr>
            <p:cNvPr id="19" name="MH_Other_1"/>
            <p:cNvCxnSpPr/>
            <p:nvPr/>
          </p:nvCxnSpPr>
          <p:spPr>
            <a:xfrm>
              <a:off x="777240" y="1482090"/>
              <a:ext cx="7760704" cy="0"/>
            </a:xfrm>
            <a:prstGeom prst="line">
              <a:avLst/>
            </a:prstGeom>
            <a:ln w="34925" cap="rnd">
              <a:solidFill>
                <a:srgbClr val="A5A9B3"/>
              </a:solidFill>
            </a:ln>
          </p:spPr>
          <p:style>
            <a:lnRef idx="1">
              <a:schemeClr val="accent1"/>
            </a:lnRef>
            <a:fillRef idx="0">
              <a:schemeClr val="accent1"/>
            </a:fillRef>
            <a:effectRef idx="0">
              <a:schemeClr val="accent1"/>
            </a:effectRef>
            <a:fontRef idx="minor">
              <a:schemeClr val="tx1"/>
            </a:fontRef>
          </p:style>
        </p:cxnSp>
        <p:cxnSp>
          <p:nvCxnSpPr>
            <p:cNvPr id="20" name="MH_Other_2"/>
            <p:cNvCxnSpPr/>
            <p:nvPr/>
          </p:nvCxnSpPr>
          <p:spPr>
            <a:xfrm>
              <a:off x="777240" y="1482090"/>
              <a:ext cx="0" cy="524536"/>
            </a:xfrm>
            <a:prstGeom prst="line">
              <a:avLst/>
            </a:prstGeom>
            <a:ln w="34925" cap="rnd">
              <a:solidFill>
                <a:srgbClr val="A5A9B3"/>
              </a:solidFill>
            </a:ln>
          </p:spPr>
          <p:style>
            <a:lnRef idx="1">
              <a:schemeClr val="accent1"/>
            </a:lnRef>
            <a:fillRef idx="0">
              <a:schemeClr val="accent1"/>
            </a:fillRef>
            <a:effectRef idx="0">
              <a:schemeClr val="accent1"/>
            </a:effectRef>
            <a:fontRef idx="minor">
              <a:schemeClr val="tx1"/>
            </a:fontRef>
          </p:style>
        </p:cxnSp>
        <p:sp>
          <p:nvSpPr>
            <p:cNvPr id="21" name="TextBox 17"/>
            <p:cNvSpPr txBox="1"/>
            <p:nvPr/>
          </p:nvSpPr>
          <p:spPr bwMode="auto">
            <a:xfrm>
              <a:off x="1814102" y="1985216"/>
              <a:ext cx="6629244" cy="2008932"/>
            </a:xfrm>
            <a:prstGeom prst="roundRect">
              <a:avLst/>
            </a:prstGeom>
            <a:solidFill>
              <a:schemeClr val="bg1">
                <a:lumMod val="75000"/>
              </a:schemeClr>
            </a:solidFill>
            <a:ln w="9525">
              <a:solidFill>
                <a:srgbClr val="A5A9B3"/>
              </a:solidFill>
              <a:miter lim="800000"/>
            </a:ln>
          </p:spPr>
          <p:txBody>
            <a:bodyPr lIns="91428" tIns="45713" rIns="91428" bIns="45713"/>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lnSpc>
                  <a:spcPct val="150000"/>
                </a:lnSpc>
                <a:buFont typeface="Wingdings" pitchFamily="2" charset="2"/>
                <a:buChar char="l"/>
                <a:defRPr/>
              </a:pPr>
              <a:endParaRPr lang="zh-CN" altLang="en-US" dirty="0">
                <a:solidFill>
                  <a:srgbClr val="000000">
                    <a:lumMod val="75000"/>
                    <a:lumOff val="25000"/>
                  </a:srgbClr>
                </a:solidFill>
                <a:latin typeface="Arial"/>
                <a:ea typeface="微软雅黑" pitchFamily="34" charset="-122"/>
                <a:cs typeface="+mn-ea"/>
                <a:sym typeface="+mn-lt"/>
              </a:endParaRPr>
            </a:p>
          </p:txBody>
        </p:sp>
        <p:sp>
          <p:nvSpPr>
            <p:cNvPr id="22" name="TextBox 17"/>
            <p:cNvSpPr txBox="1"/>
            <p:nvPr/>
          </p:nvSpPr>
          <p:spPr bwMode="auto">
            <a:xfrm>
              <a:off x="1853055" y="1920988"/>
              <a:ext cx="6629244" cy="2012501"/>
            </a:xfrm>
            <a:prstGeom prst="roundRect">
              <a:avLst/>
            </a:prstGeom>
            <a:solidFill>
              <a:srgbClr val="FFFFFF"/>
            </a:solidFill>
            <a:ln w="9525">
              <a:solidFill>
                <a:srgbClr val="A5A9B3"/>
              </a:solidFill>
              <a:miter lim="800000"/>
            </a:ln>
          </p:spPr>
          <p:txBody>
            <a:bodyPr lIns="91428" tIns="45713" rIns="91428" bIns="45713"/>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285750" indent="-285750" eaLnBrk="1" hangingPunct="1">
                <a:lnSpc>
                  <a:spcPct val="150000"/>
                </a:lnSpc>
                <a:buClr>
                  <a:srgbClr val="595959"/>
                </a:buClr>
                <a:buFont typeface="Wingdings" pitchFamily="2" charset="2"/>
                <a:buChar char="Ø"/>
                <a:defRPr/>
              </a:pPr>
              <a:endParaRPr lang="zh-CN" altLang="en-US" sz="2000" dirty="0">
                <a:solidFill>
                  <a:srgbClr val="000000">
                    <a:lumMod val="85000"/>
                    <a:lumOff val="15000"/>
                  </a:srgbClr>
                </a:solidFill>
                <a:latin typeface="Arial"/>
                <a:ea typeface="微软雅黑" pitchFamily="34" charset="-122"/>
                <a:cs typeface="+mn-ea"/>
                <a:sym typeface="+mn-lt"/>
              </a:endParaRPr>
            </a:p>
          </p:txBody>
        </p:sp>
      </p:grpSp>
      <p:cxnSp>
        <p:nvCxnSpPr>
          <p:cNvPr id="24" name="直接连接符 23"/>
          <p:cNvCxnSpPr/>
          <p:nvPr/>
        </p:nvCxnSpPr>
        <p:spPr>
          <a:xfrm flipH="1">
            <a:off x="7054850" y="1095375"/>
            <a:ext cx="1588" cy="303213"/>
          </a:xfrm>
          <a:prstGeom prst="line">
            <a:avLst/>
          </a:prstGeom>
          <a:ln>
            <a:solidFill>
              <a:srgbClr val="A5A9B3"/>
            </a:solidFill>
            <a:tailEnd type="ova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33413" y="795338"/>
            <a:ext cx="1339850" cy="1311275"/>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buFontTx/>
              <a:buNone/>
              <a:defRPr/>
            </a:pPr>
            <a:r>
              <a:rPr lang="zh-CN" altLang="en-US">
                <a:solidFill>
                  <a:srgbClr val="FFFFFF"/>
                </a:solidFill>
                <a:latin typeface="Arial"/>
                <a:ea typeface="微软雅黑" pitchFamily="34" charset="-122"/>
                <a:cs typeface="+mn-ea"/>
                <a:sym typeface="+mn-lt"/>
              </a:rPr>
              <a:t>取得退（免）税资格</a:t>
            </a:r>
            <a:endParaRPr lang="zh-CN" altLang="en-US">
              <a:solidFill>
                <a:srgbClr val="FFFFFF"/>
              </a:solidFill>
              <a:latin typeface="Arial"/>
              <a:ea typeface="微软雅黑" pitchFamily="34" charset="-122"/>
              <a:cs typeface="+mn-ea"/>
              <a:sym typeface="+mn-lt"/>
            </a:endParaRPr>
          </a:p>
        </p:txBody>
      </p:sp>
      <p:cxnSp>
        <p:nvCxnSpPr>
          <p:cNvPr id="5" name="直接连接符 4"/>
          <p:cNvCxnSpPr/>
          <p:nvPr/>
        </p:nvCxnSpPr>
        <p:spPr>
          <a:xfrm flipH="1">
            <a:off x="3175000" y="1119188"/>
            <a:ext cx="1588" cy="303212"/>
          </a:xfrm>
          <a:prstGeom prst="line">
            <a:avLst/>
          </a:prstGeom>
          <a:ln>
            <a:solidFill>
              <a:srgbClr val="A5A9B3"/>
            </a:solidFill>
            <a:tailEnd type="oval"/>
          </a:ln>
        </p:spPr>
        <p:style>
          <a:lnRef idx="1">
            <a:schemeClr val="accent1"/>
          </a:lnRef>
          <a:fillRef idx="0">
            <a:schemeClr val="accent1"/>
          </a:fillRef>
          <a:effectRef idx="0">
            <a:schemeClr val="accent1"/>
          </a:effectRef>
          <a:fontRef idx="minor">
            <a:schemeClr val="tx1"/>
          </a:fontRef>
        </p:style>
      </p:cxnSp>
      <p:sp>
        <p:nvSpPr>
          <p:cNvPr id="55" name="内容占位符 17"/>
          <p:cNvSpPr txBox="1">
            <a:spLocks noChangeArrowheads="1"/>
          </p:cNvSpPr>
          <p:nvPr/>
        </p:nvSpPr>
        <p:spPr bwMode="auto">
          <a:xfrm>
            <a:off x="2727325" y="1395413"/>
            <a:ext cx="5178425" cy="473075"/>
          </a:xfrm>
          <a:prstGeom prst="rect">
            <a:avLst/>
          </a:prstGeom>
          <a:noFill/>
          <a:ln w="9525">
            <a:noFill/>
            <a:miter lim="800000"/>
          </a:ln>
        </p:spPr>
        <p:txBody>
          <a:bodyPr/>
          <a:lstStyle/>
          <a:p>
            <a:pPr marL="0" lvl="1" indent="457200" algn="ctr" defTabSz="685800">
              <a:lnSpc>
                <a:spcPts val="2400"/>
              </a:lnSpc>
              <a:spcBef>
                <a:spcPts val="300"/>
              </a:spcBef>
              <a:buClr>
                <a:srgbClr val="BFBFBF"/>
              </a:buClr>
              <a:buSzPct val="80000"/>
            </a:pPr>
            <a:r>
              <a:rPr lang="zh-CN" altLang="en-US" b="1">
                <a:latin typeface="微软雅黑" pitchFamily="34" charset="-122"/>
                <a:ea typeface="微软雅黑" pitchFamily="34" charset="-122"/>
              </a:rPr>
              <a:t>取得相关部门注册登记后，到主管税务机关办理出口货物退（免）税备案。</a:t>
            </a:r>
            <a:endParaRPr lang="zh-CN" altLang="en-US" b="1">
              <a:latin typeface="微软雅黑" pitchFamily="34" charset="-122"/>
              <a:ea typeface="微软雅黑" pitchFamily="34" charset="-122"/>
            </a:endParaRPr>
          </a:p>
          <a:p>
            <a:pPr marL="0" lvl="1" indent="457200" defTabSz="685800">
              <a:lnSpc>
                <a:spcPts val="2400"/>
              </a:lnSpc>
              <a:spcBef>
                <a:spcPts val="300"/>
              </a:spcBef>
              <a:buClr>
                <a:srgbClr val="BFBFBF"/>
              </a:buClr>
              <a:buSzPct val="80000"/>
            </a:pPr>
            <a:endParaRPr lang="zh-CN" altLang="en-US" b="1">
              <a:latin typeface="Arial" pitchFamily="34" charset="0"/>
              <a:ea typeface="微软雅黑" pitchFamily="34" charset="-122"/>
            </a:endParaRPr>
          </a:p>
        </p:txBody>
      </p:sp>
      <p:grpSp>
        <p:nvGrpSpPr>
          <p:cNvPr id="3" name="组合 38"/>
          <p:cNvGrpSpPr/>
          <p:nvPr/>
        </p:nvGrpSpPr>
        <p:grpSpPr bwMode="auto">
          <a:xfrm>
            <a:off x="1147763" y="2743200"/>
            <a:ext cx="1822450" cy="2170113"/>
            <a:chOff x="1146969" y="2743464"/>
            <a:chExt cx="1823950" cy="2170619"/>
          </a:xfrm>
        </p:grpSpPr>
        <p:grpSp>
          <p:nvGrpSpPr>
            <p:cNvPr id="36895" name="组合 7"/>
            <p:cNvGrpSpPr/>
            <p:nvPr/>
          </p:nvGrpSpPr>
          <p:grpSpPr bwMode="auto">
            <a:xfrm>
              <a:off x="1146969" y="2743464"/>
              <a:ext cx="1823950" cy="2170619"/>
              <a:chOff x="10370" y="1148"/>
              <a:chExt cx="4157" cy="4946"/>
            </a:xfrm>
          </p:grpSpPr>
          <p:sp>
            <p:nvSpPr>
              <p:cNvPr id="11" name="MH_Other_4"/>
              <p:cNvSpPr/>
              <p:nvPr/>
            </p:nvSpPr>
            <p:spPr>
              <a:xfrm rot="19574601">
                <a:off x="10370" y="2060"/>
                <a:ext cx="2231" cy="4034"/>
              </a:xfrm>
              <a:custGeom>
                <a:avLst/>
                <a:gdLst/>
                <a:ahLst/>
                <a:cxnLst/>
                <a:rect l="l" t="t" r="r" b="b"/>
                <a:pathLst>
                  <a:path w="3506582" h="6341948">
                    <a:moveTo>
                      <a:pt x="3240360" y="0"/>
                    </a:moveTo>
                    <a:cubicBezTo>
                      <a:pt x="3330025" y="0"/>
                      <a:pt x="3418839" y="3642"/>
                      <a:pt x="3506582" y="11780"/>
                    </a:cubicBezTo>
                    <a:cubicBezTo>
                      <a:pt x="1772732" y="148098"/>
                      <a:pt x="408933" y="1587041"/>
                      <a:pt x="408933" y="3341898"/>
                    </a:cubicBezTo>
                    <a:cubicBezTo>
                      <a:pt x="408933" y="4661317"/>
                      <a:pt x="1179894" y="5802148"/>
                      <a:pt x="2301104" y="6341948"/>
                    </a:cubicBezTo>
                    <a:cubicBezTo>
                      <a:pt x="969445" y="5939773"/>
                      <a:pt x="0" y="4703279"/>
                      <a:pt x="0" y="3240360"/>
                    </a:cubicBezTo>
                    <a:cubicBezTo>
                      <a:pt x="0" y="1450759"/>
                      <a:pt x="1450759" y="0"/>
                      <a:pt x="324036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rgbClr val="FFFFFF"/>
                  </a:solidFill>
                </a:endParaRPr>
              </a:p>
            </p:txBody>
          </p:sp>
          <p:sp>
            <p:nvSpPr>
              <p:cNvPr id="12" name="MH_Other_5"/>
              <p:cNvSpPr/>
              <p:nvPr/>
            </p:nvSpPr>
            <p:spPr>
              <a:xfrm rot="20884470" flipH="1">
                <a:off x="12293" y="1148"/>
                <a:ext cx="2234" cy="4034"/>
              </a:xfrm>
              <a:custGeom>
                <a:avLst/>
                <a:gdLst/>
                <a:ahLst/>
                <a:cxnLst/>
                <a:rect l="l" t="t" r="r" b="b"/>
                <a:pathLst>
                  <a:path w="3506582" h="6341948">
                    <a:moveTo>
                      <a:pt x="3240360" y="0"/>
                    </a:moveTo>
                    <a:cubicBezTo>
                      <a:pt x="3330025" y="0"/>
                      <a:pt x="3418839" y="3642"/>
                      <a:pt x="3506582" y="11780"/>
                    </a:cubicBezTo>
                    <a:cubicBezTo>
                      <a:pt x="1772732" y="148098"/>
                      <a:pt x="408933" y="1587041"/>
                      <a:pt x="408933" y="3341898"/>
                    </a:cubicBezTo>
                    <a:cubicBezTo>
                      <a:pt x="408933" y="4661317"/>
                      <a:pt x="1179894" y="5802148"/>
                      <a:pt x="2301104" y="6341948"/>
                    </a:cubicBezTo>
                    <a:cubicBezTo>
                      <a:pt x="969445" y="5939773"/>
                      <a:pt x="0" y="4703279"/>
                      <a:pt x="0" y="3240360"/>
                    </a:cubicBezTo>
                    <a:cubicBezTo>
                      <a:pt x="0" y="1450759"/>
                      <a:pt x="1450759" y="0"/>
                      <a:pt x="324036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rgbClr val="FFFFFF"/>
                  </a:solidFill>
                </a:endParaRPr>
              </a:p>
            </p:txBody>
          </p:sp>
        </p:grpSp>
        <p:sp>
          <p:nvSpPr>
            <p:cNvPr id="9" name="椭圆 8"/>
            <p:cNvSpPr/>
            <p:nvPr/>
          </p:nvSpPr>
          <p:spPr>
            <a:xfrm>
              <a:off x="1320148" y="3091208"/>
              <a:ext cx="1418805" cy="1417968"/>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sz="1100">
                <a:solidFill>
                  <a:srgbClr val="000000"/>
                </a:solidFill>
              </a:endParaRPr>
            </a:p>
          </p:txBody>
        </p:sp>
      </p:grpSp>
      <p:sp>
        <p:nvSpPr>
          <p:cNvPr id="14" name="箭头: 五边形 14"/>
          <p:cNvSpPr/>
          <p:nvPr/>
        </p:nvSpPr>
        <p:spPr>
          <a:xfrm rot="5400000">
            <a:off x="4299744" y="1567656"/>
            <a:ext cx="427038" cy="1876425"/>
          </a:xfrm>
          <a:prstGeom prst="homePlate">
            <a:avLst>
              <a:gd name="adj" fmla="val 50000"/>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buFontTx/>
              <a:buNone/>
              <a:defRPr/>
            </a:pPr>
            <a:endParaRPr lang="zh-CN" altLang="en-US" sz="2800" b="1">
              <a:latin typeface="微软雅黑" pitchFamily="34" charset="-122"/>
              <a:ea typeface="微软雅黑" pitchFamily="34" charset="-122"/>
            </a:endParaRPr>
          </a:p>
        </p:txBody>
      </p:sp>
      <p:sp>
        <p:nvSpPr>
          <p:cNvPr id="16" name="内容占位符 17"/>
          <p:cNvSpPr txBox="1">
            <a:spLocks noChangeArrowheads="1"/>
          </p:cNvSpPr>
          <p:nvPr/>
        </p:nvSpPr>
        <p:spPr bwMode="auto">
          <a:xfrm>
            <a:off x="3754438" y="2300288"/>
            <a:ext cx="1222375" cy="473075"/>
          </a:xfrm>
          <a:prstGeom prst="rect">
            <a:avLst/>
          </a:prstGeom>
          <a:noFill/>
          <a:ln w="9525">
            <a:noFill/>
            <a:miter lim="800000"/>
          </a:ln>
        </p:spPr>
        <p:txBody>
          <a:bodyPr/>
          <a:lstStyle/>
          <a:p>
            <a:pPr marL="0" lvl="1" indent="457200" defTabSz="685800">
              <a:lnSpc>
                <a:spcPts val="2400"/>
              </a:lnSpc>
              <a:spcBef>
                <a:spcPts val="300"/>
              </a:spcBef>
              <a:buClr>
                <a:srgbClr val="BFBFBF"/>
              </a:buClr>
              <a:buSzPct val="80000"/>
            </a:pPr>
            <a:r>
              <a:rPr lang="zh-CN" altLang="en-US" b="1">
                <a:solidFill>
                  <a:schemeClr val="bg1"/>
                </a:solidFill>
                <a:latin typeface="Arial" pitchFamily="34" charset="0"/>
                <a:ea typeface="微软雅黑" pitchFamily="34" charset="-122"/>
                <a:sym typeface="+mn-ea"/>
              </a:rPr>
              <a:t>备案</a:t>
            </a:r>
            <a:endParaRPr lang="zh-CN" altLang="en-US" b="1">
              <a:solidFill>
                <a:schemeClr val="bg1"/>
              </a:solidFill>
              <a:latin typeface="Arial" pitchFamily="34" charset="0"/>
              <a:ea typeface="微软雅黑" pitchFamily="34" charset="-122"/>
              <a:sym typeface="+mn-ea"/>
            </a:endParaRPr>
          </a:p>
        </p:txBody>
      </p:sp>
      <p:grpSp>
        <p:nvGrpSpPr>
          <p:cNvPr id="6" name="组合 16"/>
          <p:cNvGrpSpPr/>
          <p:nvPr/>
        </p:nvGrpSpPr>
        <p:grpSpPr bwMode="auto">
          <a:xfrm>
            <a:off x="3660775" y="2719388"/>
            <a:ext cx="1824038" cy="2171700"/>
            <a:chOff x="10080" y="1703"/>
            <a:chExt cx="6140" cy="7307"/>
          </a:xfrm>
        </p:grpSpPr>
        <p:grpSp>
          <p:nvGrpSpPr>
            <p:cNvPr id="36891" name="组合 17"/>
            <p:cNvGrpSpPr/>
            <p:nvPr/>
          </p:nvGrpSpPr>
          <p:grpSpPr bwMode="auto">
            <a:xfrm>
              <a:off x="10080" y="1703"/>
              <a:ext cx="6140" cy="7307"/>
              <a:chOff x="10370" y="1148"/>
              <a:chExt cx="4157" cy="4946"/>
            </a:xfrm>
          </p:grpSpPr>
          <p:sp>
            <p:nvSpPr>
              <p:cNvPr id="26" name="MH_Other_4"/>
              <p:cNvSpPr/>
              <p:nvPr/>
            </p:nvSpPr>
            <p:spPr>
              <a:xfrm rot="19574601">
                <a:off x="10370" y="2059"/>
                <a:ext cx="2229" cy="4035"/>
              </a:xfrm>
              <a:custGeom>
                <a:avLst/>
                <a:gdLst/>
                <a:ahLst/>
                <a:cxnLst/>
                <a:rect l="l" t="t" r="r" b="b"/>
                <a:pathLst>
                  <a:path w="3506582" h="6341948">
                    <a:moveTo>
                      <a:pt x="3240360" y="0"/>
                    </a:moveTo>
                    <a:cubicBezTo>
                      <a:pt x="3330025" y="0"/>
                      <a:pt x="3418839" y="3642"/>
                      <a:pt x="3506582" y="11780"/>
                    </a:cubicBezTo>
                    <a:cubicBezTo>
                      <a:pt x="1772732" y="148098"/>
                      <a:pt x="408933" y="1587041"/>
                      <a:pt x="408933" y="3341898"/>
                    </a:cubicBezTo>
                    <a:cubicBezTo>
                      <a:pt x="408933" y="4661317"/>
                      <a:pt x="1179894" y="5802148"/>
                      <a:pt x="2301104" y="6341948"/>
                    </a:cubicBezTo>
                    <a:cubicBezTo>
                      <a:pt x="969445" y="5939773"/>
                      <a:pt x="0" y="4703279"/>
                      <a:pt x="0" y="3240360"/>
                    </a:cubicBezTo>
                    <a:cubicBezTo>
                      <a:pt x="0" y="1450759"/>
                      <a:pt x="1450759" y="0"/>
                      <a:pt x="324036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rgbClr val="FFFFFF"/>
                  </a:solidFill>
                </a:endParaRPr>
              </a:p>
            </p:txBody>
          </p:sp>
          <p:sp>
            <p:nvSpPr>
              <p:cNvPr id="27" name="MH_Other_5"/>
              <p:cNvSpPr/>
              <p:nvPr/>
            </p:nvSpPr>
            <p:spPr>
              <a:xfrm rot="20884470" flipH="1">
                <a:off x="12295" y="1148"/>
                <a:ext cx="2232" cy="4035"/>
              </a:xfrm>
              <a:custGeom>
                <a:avLst/>
                <a:gdLst/>
                <a:ahLst/>
                <a:cxnLst/>
                <a:rect l="l" t="t" r="r" b="b"/>
                <a:pathLst>
                  <a:path w="3506582" h="6341948">
                    <a:moveTo>
                      <a:pt x="3240360" y="0"/>
                    </a:moveTo>
                    <a:cubicBezTo>
                      <a:pt x="3330025" y="0"/>
                      <a:pt x="3418839" y="3642"/>
                      <a:pt x="3506582" y="11780"/>
                    </a:cubicBezTo>
                    <a:cubicBezTo>
                      <a:pt x="1772732" y="148098"/>
                      <a:pt x="408933" y="1587041"/>
                      <a:pt x="408933" y="3341898"/>
                    </a:cubicBezTo>
                    <a:cubicBezTo>
                      <a:pt x="408933" y="4661317"/>
                      <a:pt x="1179894" y="5802148"/>
                      <a:pt x="2301104" y="6341948"/>
                    </a:cubicBezTo>
                    <a:cubicBezTo>
                      <a:pt x="969445" y="5939773"/>
                      <a:pt x="0" y="4703279"/>
                      <a:pt x="0" y="3240360"/>
                    </a:cubicBezTo>
                    <a:cubicBezTo>
                      <a:pt x="0" y="1450759"/>
                      <a:pt x="1450759" y="0"/>
                      <a:pt x="324036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rgbClr val="FFFFFF"/>
                  </a:solidFill>
                </a:endParaRPr>
              </a:p>
            </p:txBody>
          </p:sp>
        </p:grpSp>
        <p:sp>
          <p:nvSpPr>
            <p:cNvPr id="28" name="椭圆 27"/>
            <p:cNvSpPr/>
            <p:nvPr/>
          </p:nvSpPr>
          <p:spPr>
            <a:xfrm>
              <a:off x="10662" y="2873"/>
              <a:ext cx="4777" cy="4775"/>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sz="1100">
                <a:solidFill>
                  <a:srgbClr val="000000"/>
                </a:solidFill>
              </a:endParaRPr>
            </a:p>
          </p:txBody>
        </p:sp>
      </p:grpSp>
      <p:grpSp>
        <p:nvGrpSpPr>
          <p:cNvPr id="8" name="组合 29"/>
          <p:cNvGrpSpPr/>
          <p:nvPr/>
        </p:nvGrpSpPr>
        <p:grpSpPr bwMode="auto">
          <a:xfrm>
            <a:off x="6180138" y="2638425"/>
            <a:ext cx="1824037" cy="2170113"/>
            <a:chOff x="10080" y="1703"/>
            <a:chExt cx="6140" cy="7307"/>
          </a:xfrm>
        </p:grpSpPr>
        <p:grpSp>
          <p:nvGrpSpPr>
            <p:cNvPr id="36887" name="组合 30"/>
            <p:cNvGrpSpPr/>
            <p:nvPr/>
          </p:nvGrpSpPr>
          <p:grpSpPr bwMode="auto">
            <a:xfrm>
              <a:off x="10080" y="1703"/>
              <a:ext cx="6140" cy="7307"/>
              <a:chOff x="10370" y="1148"/>
              <a:chExt cx="4157" cy="4946"/>
            </a:xfrm>
          </p:grpSpPr>
          <p:sp>
            <p:nvSpPr>
              <p:cNvPr id="32" name="MH_Other_4"/>
              <p:cNvSpPr/>
              <p:nvPr/>
            </p:nvSpPr>
            <p:spPr>
              <a:xfrm rot="19574601">
                <a:off x="10370" y="2060"/>
                <a:ext cx="2229" cy="4034"/>
              </a:xfrm>
              <a:custGeom>
                <a:avLst/>
                <a:gdLst/>
                <a:ahLst/>
                <a:cxnLst/>
                <a:rect l="l" t="t" r="r" b="b"/>
                <a:pathLst>
                  <a:path w="3506582" h="6341948">
                    <a:moveTo>
                      <a:pt x="3240360" y="0"/>
                    </a:moveTo>
                    <a:cubicBezTo>
                      <a:pt x="3330025" y="0"/>
                      <a:pt x="3418839" y="3642"/>
                      <a:pt x="3506582" y="11780"/>
                    </a:cubicBezTo>
                    <a:cubicBezTo>
                      <a:pt x="1772732" y="148098"/>
                      <a:pt x="408933" y="1587041"/>
                      <a:pt x="408933" y="3341898"/>
                    </a:cubicBezTo>
                    <a:cubicBezTo>
                      <a:pt x="408933" y="4661317"/>
                      <a:pt x="1179894" y="5802148"/>
                      <a:pt x="2301104" y="6341948"/>
                    </a:cubicBezTo>
                    <a:cubicBezTo>
                      <a:pt x="969445" y="5939773"/>
                      <a:pt x="0" y="4703279"/>
                      <a:pt x="0" y="3240360"/>
                    </a:cubicBezTo>
                    <a:cubicBezTo>
                      <a:pt x="0" y="1450759"/>
                      <a:pt x="1450759" y="0"/>
                      <a:pt x="324036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rgbClr val="FFFFFF"/>
                  </a:solidFill>
                </a:endParaRPr>
              </a:p>
            </p:txBody>
          </p:sp>
          <p:sp>
            <p:nvSpPr>
              <p:cNvPr id="33" name="MH_Other_5"/>
              <p:cNvSpPr/>
              <p:nvPr/>
            </p:nvSpPr>
            <p:spPr>
              <a:xfrm rot="20884470" flipH="1">
                <a:off x="12295" y="1148"/>
                <a:ext cx="2232" cy="4034"/>
              </a:xfrm>
              <a:custGeom>
                <a:avLst/>
                <a:gdLst/>
                <a:ahLst/>
                <a:cxnLst/>
                <a:rect l="l" t="t" r="r" b="b"/>
                <a:pathLst>
                  <a:path w="3506582" h="6341948">
                    <a:moveTo>
                      <a:pt x="3240360" y="0"/>
                    </a:moveTo>
                    <a:cubicBezTo>
                      <a:pt x="3330025" y="0"/>
                      <a:pt x="3418839" y="3642"/>
                      <a:pt x="3506582" y="11780"/>
                    </a:cubicBezTo>
                    <a:cubicBezTo>
                      <a:pt x="1772732" y="148098"/>
                      <a:pt x="408933" y="1587041"/>
                      <a:pt x="408933" y="3341898"/>
                    </a:cubicBezTo>
                    <a:cubicBezTo>
                      <a:pt x="408933" y="4661317"/>
                      <a:pt x="1179894" y="5802148"/>
                      <a:pt x="2301104" y="6341948"/>
                    </a:cubicBezTo>
                    <a:cubicBezTo>
                      <a:pt x="969445" y="5939773"/>
                      <a:pt x="0" y="4703279"/>
                      <a:pt x="0" y="3240360"/>
                    </a:cubicBezTo>
                    <a:cubicBezTo>
                      <a:pt x="0" y="1450759"/>
                      <a:pt x="1450759" y="0"/>
                      <a:pt x="324036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rgbClr val="FFFFFF"/>
                  </a:solidFill>
                </a:endParaRPr>
              </a:p>
            </p:txBody>
          </p:sp>
        </p:grpSp>
        <p:sp>
          <p:nvSpPr>
            <p:cNvPr id="34" name="椭圆 33"/>
            <p:cNvSpPr/>
            <p:nvPr/>
          </p:nvSpPr>
          <p:spPr>
            <a:xfrm>
              <a:off x="10662" y="2874"/>
              <a:ext cx="4777" cy="4773"/>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sz="1100">
                <a:solidFill>
                  <a:srgbClr val="000000"/>
                </a:solidFill>
              </a:endParaRPr>
            </a:p>
          </p:txBody>
        </p:sp>
      </p:grpSp>
      <p:cxnSp>
        <p:nvCxnSpPr>
          <p:cNvPr id="36" name="直接箭头连接符 35"/>
          <p:cNvCxnSpPr>
            <a:stCxn id="14" idx="2"/>
          </p:cNvCxnSpPr>
          <p:nvPr/>
        </p:nvCxnSpPr>
        <p:spPr>
          <a:xfrm flipH="1">
            <a:off x="2039938" y="2506663"/>
            <a:ext cx="1535112" cy="4746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endCxn id="36881" idx="0"/>
          </p:cNvCxnSpPr>
          <p:nvPr/>
        </p:nvCxnSpPr>
        <p:spPr>
          <a:xfrm>
            <a:off x="5432425" y="2430463"/>
            <a:ext cx="1630363" cy="3714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4511675" y="2719388"/>
            <a:ext cx="3175" cy="3270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13" name="组合 39"/>
          <p:cNvGrpSpPr/>
          <p:nvPr/>
        </p:nvGrpSpPr>
        <p:grpSpPr>
          <a:xfrm>
            <a:off x="977903" y="2280193"/>
            <a:ext cx="547315" cy="530751"/>
            <a:chOff x="9324550" y="2499653"/>
            <a:chExt cx="547315" cy="530751"/>
          </a:xfrm>
          <a:solidFill>
            <a:schemeClr val="accent1"/>
          </a:solidFill>
        </p:grpSpPr>
        <p:sp>
          <p:nvSpPr>
            <p:cNvPr id="41" name="Oval 299"/>
            <p:cNvSpPr>
              <a:spLocks noChangeArrowheads="1"/>
            </p:cNvSpPr>
            <p:nvPr/>
          </p:nvSpPr>
          <p:spPr bwMode="auto">
            <a:xfrm>
              <a:off x="9644986" y="2524203"/>
              <a:ext cx="68999" cy="85341"/>
            </a:xfrm>
            <a:prstGeom prst="ellipse">
              <a:avLst/>
            </a:pr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42" name="Rectangle 300"/>
            <p:cNvSpPr>
              <a:spLocks noChangeArrowheads="1"/>
            </p:cNvSpPr>
            <p:nvPr/>
          </p:nvSpPr>
          <p:spPr bwMode="auto">
            <a:xfrm>
              <a:off x="9681241" y="2734632"/>
              <a:ext cx="1169" cy="1169"/>
            </a:xfrm>
            <a:prstGeom prst="rect">
              <a:avLst/>
            </a:pr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43" name="Freeform 301"/>
            <p:cNvSpPr/>
            <p:nvPr/>
          </p:nvSpPr>
          <p:spPr bwMode="auto">
            <a:xfrm>
              <a:off x="9667206" y="2623572"/>
              <a:ext cx="24559" cy="24550"/>
            </a:xfrm>
            <a:custGeom>
              <a:avLst/>
              <a:gdLst>
                <a:gd name="T0" fmla="*/ 16 w 21"/>
                <a:gd name="T1" fmla="*/ 0 h 21"/>
                <a:gd name="T2" fmla="*/ 21 w 21"/>
                <a:gd name="T3" fmla="*/ 12 h 21"/>
                <a:gd name="T4" fmla="*/ 12 w 21"/>
                <a:gd name="T5" fmla="*/ 21 h 21"/>
                <a:gd name="T6" fmla="*/ 0 w 21"/>
                <a:gd name="T7" fmla="*/ 12 h 21"/>
                <a:gd name="T8" fmla="*/ 4 w 21"/>
                <a:gd name="T9" fmla="*/ 0 h 21"/>
                <a:gd name="T10" fmla="*/ 16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16" y="0"/>
                  </a:moveTo>
                  <a:lnTo>
                    <a:pt x="21" y="12"/>
                  </a:lnTo>
                  <a:lnTo>
                    <a:pt x="12" y="21"/>
                  </a:lnTo>
                  <a:lnTo>
                    <a:pt x="0" y="12"/>
                  </a:lnTo>
                  <a:lnTo>
                    <a:pt x="4" y="0"/>
                  </a:lnTo>
                  <a:lnTo>
                    <a:pt x="16" y="0"/>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44" name="Freeform 302"/>
            <p:cNvSpPr/>
            <p:nvPr/>
          </p:nvSpPr>
          <p:spPr bwMode="auto">
            <a:xfrm>
              <a:off x="9667206" y="2639939"/>
              <a:ext cx="24559" cy="102877"/>
            </a:xfrm>
            <a:custGeom>
              <a:avLst/>
              <a:gdLst>
                <a:gd name="T0" fmla="*/ 19 w 21"/>
                <a:gd name="T1" fmla="*/ 0 h 88"/>
                <a:gd name="T2" fmla="*/ 21 w 21"/>
                <a:gd name="T3" fmla="*/ 81 h 88"/>
                <a:gd name="T4" fmla="*/ 12 w 21"/>
                <a:gd name="T5" fmla="*/ 88 h 88"/>
                <a:gd name="T6" fmla="*/ 0 w 21"/>
                <a:gd name="T7" fmla="*/ 81 h 88"/>
                <a:gd name="T8" fmla="*/ 4 w 21"/>
                <a:gd name="T9" fmla="*/ 0 h 88"/>
                <a:gd name="T10" fmla="*/ 19 w 21"/>
                <a:gd name="T11" fmla="*/ 0 h 88"/>
              </a:gdLst>
              <a:ahLst/>
              <a:cxnLst>
                <a:cxn ang="0">
                  <a:pos x="T0" y="T1"/>
                </a:cxn>
                <a:cxn ang="0">
                  <a:pos x="T2" y="T3"/>
                </a:cxn>
                <a:cxn ang="0">
                  <a:pos x="T4" y="T5"/>
                </a:cxn>
                <a:cxn ang="0">
                  <a:pos x="T6" y="T7"/>
                </a:cxn>
                <a:cxn ang="0">
                  <a:pos x="T8" y="T9"/>
                </a:cxn>
                <a:cxn ang="0">
                  <a:pos x="T10" y="T11"/>
                </a:cxn>
              </a:cxnLst>
              <a:rect l="0" t="0" r="r" b="b"/>
              <a:pathLst>
                <a:path w="21" h="88">
                  <a:moveTo>
                    <a:pt x="19" y="0"/>
                  </a:moveTo>
                  <a:lnTo>
                    <a:pt x="21" y="81"/>
                  </a:lnTo>
                  <a:lnTo>
                    <a:pt x="12" y="88"/>
                  </a:lnTo>
                  <a:lnTo>
                    <a:pt x="0" y="81"/>
                  </a:lnTo>
                  <a:lnTo>
                    <a:pt x="4" y="0"/>
                  </a:lnTo>
                  <a:lnTo>
                    <a:pt x="19" y="0"/>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45" name="Oval 303"/>
            <p:cNvSpPr>
              <a:spLocks noChangeArrowheads="1"/>
            </p:cNvSpPr>
            <p:nvPr/>
          </p:nvSpPr>
          <p:spPr bwMode="auto">
            <a:xfrm>
              <a:off x="9423955" y="2499653"/>
              <a:ext cx="79524" cy="95863"/>
            </a:xfrm>
            <a:prstGeom prst="ellipse">
              <a:avLst/>
            </a:pr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46" name="Rectangle 304"/>
            <p:cNvSpPr>
              <a:spLocks noChangeArrowheads="1"/>
            </p:cNvSpPr>
            <p:nvPr/>
          </p:nvSpPr>
          <p:spPr bwMode="auto">
            <a:xfrm>
              <a:off x="9464888" y="2734632"/>
              <a:ext cx="1169" cy="1169"/>
            </a:xfrm>
            <a:prstGeom prst="rect">
              <a:avLst/>
            </a:pr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47" name="Freeform 305"/>
            <p:cNvSpPr/>
            <p:nvPr/>
          </p:nvSpPr>
          <p:spPr bwMode="auto">
            <a:xfrm>
              <a:off x="9326888" y="2686701"/>
              <a:ext cx="0" cy="3507"/>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48" name="Rectangle 306"/>
            <p:cNvSpPr>
              <a:spLocks noChangeArrowheads="1"/>
            </p:cNvSpPr>
            <p:nvPr/>
          </p:nvSpPr>
          <p:spPr bwMode="auto">
            <a:xfrm>
              <a:off x="9464888" y="2734632"/>
              <a:ext cx="1169" cy="1169"/>
            </a:xfrm>
            <a:prstGeom prst="rect">
              <a:avLst/>
            </a:pr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49" name="Freeform 307"/>
            <p:cNvSpPr/>
            <p:nvPr/>
          </p:nvSpPr>
          <p:spPr bwMode="auto">
            <a:xfrm>
              <a:off x="9450854" y="2601360"/>
              <a:ext cx="25728" cy="30395"/>
            </a:xfrm>
            <a:custGeom>
              <a:avLst/>
              <a:gdLst>
                <a:gd name="T0" fmla="*/ 19 w 22"/>
                <a:gd name="T1" fmla="*/ 0 h 26"/>
                <a:gd name="T2" fmla="*/ 22 w 22"/>
                <a:gd name="T3" fmla="*/ 17 h 26"/>
                <a:gd name="T4" fmla="*/ 12 w 22"/>
                <a:gd name="T5" fmla="*/ 26 h 26"/>
                <a:gd name="T6" fmla="*/ 0 w 22"/>
                <a:gd name="T7" fmla="*/ 17 h 26"/>
                <a:gd name="T8" fmla="*/ 5 w 22"/>
                <a:gd name="T9" fmla="*/ 0 h 26"/>
                <a:gd name="T10" fmla="*/ 19 w 22"/>
                <a:gd name="T11" fmla="*/ 0 h 26"/>
              </a:gdLst>
              <a:ahLst/>
              <a:cxnLst>
                <a:cxn ang="0">
                  <a:pos x="T0" y="T1"/>
                </a:cxn>
                <a:cxn ang="0">
                  <a:pos x="T2" y="T3"/>
                </a:cxn>
                <a:cxn ang="0">
                  <a:pos x="T4" y="T5"/>
                </a:cxn>
                <a:cxn ang="0">
                  <a:pos x="T6" y="T7"/>
                </a:cxn>
                <a:cxn ang="0">
                  <a:pos x="T8" y="T9"/>
                </a:cxn>
                <a:cxn ang="0">
                  <a:pos x="T10" y="T11"/>
                </a:cxn>
              </a:cxnLst>
              <a:rect l="0" t="0" r="r" b="b"/>
              <a:pathLst>
                <a:path w="22" h="26">
                  <a:moveTo>
                    <a:pt x="19" y="0"/>
                  </a:moveTo>
                  <a:lnTo>
                    <a:pt x="22" y="17"/>
                  </a:lnTo>
                  <a:lnTo>
                    <a:pt x="12" y="26"/>
                  </a:lnTo>
                  <a:lnTo>
                    <a:pt x="0" y="17"/>
                  </a:lnTo>
                  <a:lnTo>
                    <a:pt x="5" y="0"/>
                  </a:lnTo>
                  <a:lnTo>
                    <a:pt x="19" y="0"/>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50" name="Freeform 308"/>
            <p:cNvSpPr/>
            <p:nvPr/>
          </p:nvSpPr>
          <p:spPr bwMode="auto">
            <a:xfrm>
              <a:off x="9448514" y="2623571"/>
              <a:ext cx="30406" cy="121582"/>
            </a:xfrm>
            <a:custGeom>
              <a:avLst/>
              <a:gdLst>
                <a:gd name="T0" fmla="*/ 21 w 26"/>
                <a:gd name="T1" fmla="*/ 0 h 104"/>
                <a:gd name="T2" fmla="*/ 26 w 26"/>
                <a:gd name="T3" fmla="*/ 95 h 104"/>
                <a:gd name="T4" fmla="*/ 14 w 26"/>
                <a:gd name="T5" fmla="*/ 104 h 104"/>
                <a:gd name="T6" fmla="*/ 0 w 26"/>
                <a:gd name="T7" fmla="*/ 95 h 104"/>
                <a:gd name="T8" fmla="*/ 5 w 26"/>
                <a:gd name="T9" fmla="*/ 0 h 104"/>
                <a:gd name="T10" fmla="*/ 21 w 26"/>
                <a:gd name="T11" fmla="*/ 0 h 104"/>
              </a:gdLst>
              <a:ahLst/>
              <a:cxnLst>
                <a:cxn ang="0">
                  <a:pos x="T0" y="T1"/>
                </a:cxn>
                <a:cxn ang="0">
                  <a:pos x="T2" y="T3"/>
                </a:cxn>
                <a:cxn ang="0">
                  <a:pos x="T4" y="T5"/>
                </a:cxn>
                <a:cxn ang="0">
                  <a:pos x="T6" y="T7"/>
                </a:cxn>
                <a:cxn ang="0">
                  <a:pos x="T8" y="T9"/>
                </a:cxn>
                <a:cxn ang="0">
                  <a:pos x="T10" y="T11"/>
                </a:cxn>
              </a:cxnLst>
              <a:rect l="0" t="0" r="r" b="b"/>
              <a:pathLst>
                <a:path w="26" h="104">
                  <a:moveTo>
                    <a:pt x="21" y="0"/>
                  </a:moveTo>
                  <a:lnTo>
                    <a:pt x="26" y="95"/>
                  </a:lnTo>
                  <a:lnTo>
                    <a:pt x="14" y="104"/>
                  </a:lnTo>
                  <a:lnTo>
                    <a:pt x="0" y="95"/>
                  </a:lnTo>
                  <a:lnTo>
                    <a:pt x="5" y="0"/>
                  </a:lnTo>
                  <a:lnTo>
                    <a:pt x="21" y="0"/>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51" name="Freeform 309"/>
            <p:cNvSpPr>
              <a:spLocks noEditPoints="1"/>
            </p:cNvSpPr>
            <p:nvPr/>
          </p:nvSpPr>
          <p:spPr bwMode="auto">
            <a:xfrm>
              <a:off x="9324550" y="2607205"/>
              <a:ext cx="270149" cy="398648"/>
            </a:xfrm>
            <a:custGeom>
              <a:avLst/>
              <a:gdLst>
                <a:gd name="T0" fmla="*/ 60 w 98"/>
                <a:gd name="T1" fmla="*/ 74 h 144"/>
                <a:gd name="T2" fmla="*/ 75 w 98"/>
                <a:gd name="T3" fmla="*/ 57 h 144"/>
                <a:gd name="T4" fmla="*/ 74 w 98"/>
                <a:gd name="T5" fmla="*/ 36 h 144"/>
                <a:gd name="T6" fmla="*/ 77 w 98"/>
                <a:gd name="T7" fmla="*/ 40 h 144"/>
                <a:gd name="T8" fmla="*/ 78 w 98"/>
                <a:gd name="T9" fmla="*/ 57 h 144"/>
                <a:gd name="T10" fmla="*/ 98 w 98"/>
                <a:gd name="T11" fmla="*/ 57 h 144"/>
                <a:gd name="T12" fmla="*/ 92 w 98"/>
                <a:gd name="T13" fmla="*/ 31 h 144"/>
                <a:gd name="T14" fmla="*/ 74 w 98"/>
                <a:gd name="T15" fmla="*/ 4 h 144"/>
                <a:gd name="T16" fmla="*/ 63 w 98"/>
                <a:gd name="T17" fmla="*/ 0 h 144"/>
                <a:gd name="T18" fmla="*/ 63 w 98"/>
                <a:gd name="T19" fmla="*/ 0 h 144"/>
                <a:gd name="T20" fmla="*/ 69 w 98"/>
                <a:gd name="T21" fmla="*/ 5 h 144"/>
                <a:gd name="T22" fmla="*/ 61 w 98"/>
                <a:gd name="T23" fmla="*/ 9 h 144"/>
                <a:gd name="T24" fmla="*/ 65 w 98"/>
                <a:gd name="T25" fmla="*/ 15 h 144"/>
                <a:gd name="T26" fmla="*/ 51 w 98"/>
                <a:gd name="T27" fmla="*/ 46 h 144"/>
                <a:gd name="T28" fmla="*/ 51 w 98"/>
                <a:gd name="T29" fmla="*/ 46 h 144"/>
                <a:gd name="T30" fmla="*/ 51 w 98"/>
                <a:gd name="T31" fmla="*/ 46 h 144"/>
                <a:gd name="T32" fmla="*/ 51 w 98"/>
                <a:gd name="T33" fmla="*/ 46 h 144"/>
                <a:gd name="T34" fmla="*/ 51 w 98"/>
                <a:gd name="T35" fmla="*/ 46 h 144"/>
                <a:gd name="T36" fmla="*/ 36 w 98"/>
                <a:gd name="T37" fmla="*/ 15 h 144"/>
                <a:gd name="T38" fmla="*/ 40 w 98"/>
                <a:gd name="T39" fmla="*/ 9 h 144"/>
                <a:gd name="T40" fmla="*/ 33 w 98"/>
                <a:gd name="T41" fmla="*/ 5 h 144"/>
                <a:gd name="T42" fmla="*/ 39 w 98"/>
                <a:gd name="T43" fmla="*/ 0 h 144"/>
                <a:gd name="T44" fmla="*/ 39 w 98"/>
                <a:gd name="T45" fmla="*/ 0 h 144"/>
                <a:gd name="T46" fmla="*/ 31 w 98"/>
                <a:gd name="T47" fmla="*/ 0 h 144"/>
                <a:gd name="T48" fmla="*/ 25 w 98"/>
                <a:gd name="T49" fmla="*/ 3 h 144"/>
                <a:gd name="T50" fmla="*/ 1 w 98"/>
                <a:gd name="T51" fmla="*/ 29 h 144"/>
                <a:gd name="T52" fmla="*/ 1 w 98"/>
                <a:gd name="T53" fmla="*/ 29 h 144"/>
                <a:gd name="T54" fmla="*/ 1 w 98"/>
                <a:gd name="T55" fmla="*/ 30 h 144"/>
                <a:gd name="T56" fmla="*/ 0 w 98"/>
                <a:gd name="T57" fmla="*/ 40 h 144"/>
                <a:gd name="T58" fmla="*/ 0 w 98"/>
                <a:gd name="T59" fmla="*/ 41 h 144"/>
                <a:gd name="T60" fmla="*/ 0 w 98"/>
                <a:gd name="T61" fmla="*/ 42 h 144"/>
                <a:gd name="T62" fmla="*/ 1 w 98"/>
                <a:gd name="T63" fmla="*/ 44 h 144"/>
                <a:gd name="T64" fmla="*/ 3 w 98"/>
                <a:gd name="T65" fmla="*/ 48 h 144"/>
                <a:gd name="T66" fmla="*/ 7 w 98"/>
                <a:gd name="T67" fmla="*/ 55 h 144"/>
                <a:gd name="T68" fmla="*/ 15 w 98"/>
                <a:gd name="T69" fmla="*/ 71 h 144"/>
                <a:gd name="T70" fmla="*/ 26 w 98"/>
                <a:gd name="T71" fmla="*/ 65 h 144"/>
                <a:gd name="T72" fmla="*/ 26 w 98"/>
                <a:gd name="T73" fmla="*/ 75 h 144"/>
                <a:gd name="T74" fmla="*/ 26 w 98"/>
                <a:gd name="T75" fmla="*/ 76 h 144"/>
                <a:gd name="T76" fmla="*/ 28 w 98"/>
                <a:gd name="T77" fmla="*/ 76 h 144"/>
                <a:gd name="T78" fmla="*/ 30 w 98"/>
                <a:gd name="T79" fmla="*/ 144 h 144"/>
                <a:gd name="T80" fmla="*/ 50 w 98"/>
                <a:gd name="T81" fmla="*/ 144 h 144"/>
                <a:gd name="T82" fmla="*/ 50 w 98"/>
                <a:gd name="T83" fmla="*/ 76 h 144"/>
                <a:gd name="T84" fmla="*/ 52 w 98"/>
                <a:gd name="T85" fmla="*/ 76 h 144"/>
                <a:gd name="T86" fmla="*/ 54 w 98"/>
                <a:gd name="T87" fmla="*/ 144 h 144"/>
                <a:gd name="T88" fmla="*/ 60 w 98"/>
                <a:gd name="T89" fmla="*/ 144 h 144"/>
                <a:gd name="T90" fmla="*/ 60 w 98"/>
                <a:gd name="T91" fmla="*/ 74 h 144"/>
                <a:gd name="T92" fmla="*/ 27 w 98"/>
                <a:gd name="T93" fmla="*/ 50 h 144"/>
                <a:gd name="T94" fmla="*/ 24 w 98"/>
                <a:gd name="T95" fmla="*/ 46 h 144"/>
                <a:gd name="T96" fmla="*/ 20 w 98"/>
                <a:gd name="T97" fmla="*/ 39 h 144"/>
                <a:gd name="T98" fmla="*/ 19 w 98"/>
                <a:gd name="T99" fmla="*/ 36 h 144"/>
                <a:gd name="T100" fmla="*/ 27 w 98"/>
                <a:gd name="T101" fmla="*/ 26 h 144"/>
                <a:gd name="T102" fmla="*/ 27 w 98"/>
                <a:gd name="T103" fmla="*/ 5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144">
                  <a:moveTo>
                    <a:pt x="60" y="74"/>
                  </a:moveTo>
                  <a:cubicBezTo>
                    <a:pt x="60" y="66"/>
                    <a:pt x="66" y="58"/>
                    <a:pt x="75" y="57"/>
                  </a:cubicBezTo>
                  <a:cubicBezTo>
                    <a:pt x="75" y="50"/>
                    <a:pt x="75" y="43"/>
                    <a:pt x="74" y="36"/>
                  </a:cubicBezTo>
                  <a:cubicBezTo>
                    <a:pt x="77" y="40"/>
                    <a:pt x="77" y="40"/>
                    <a:pt x="77" y="40"/>
                  </a:cubicBezTo>
                  <a:cubicBezTo>
                    <a:pt x="78" y="41"/>
                    <a:pt x="78" y="49"/>
                    <a:pt x="78" y="57"/>
                  </a:cubicBezTo>
                  <a:cubicBezTo>
                    <a:pt x="98" y="57"/>
                    <a:pt x="98" y="57"/>
                    <a:pt x="98" y="57"/>
                  </a:cubicBezTo>
                  <a:cubicBezTo>
                    <a:pt x="98" y="50"/>
                    <a:pt x="98" y="43"/>
                    <a:pt x="92" y="31"/>
                  </a:cubicBezTo>
                  <a:cubicBezTo>
                    <a:pt x="74" y="4"/>
                    <a:pt x="74" y="4"/>
                    <a:pt x="74" y="4"/>
                  </a:cubicBezTo>
                  <a:cubicBezTo>
                    <a:pt x="71" y="0"/>
                    <a:pt x="64" y="0"/>
                    <a:pt x="63" y="0"/>
                  </a:cubicBezTo>
                  <a:cubicBezTo>
                    <a:pt x="63" y="0"/>
                    <a:pt x="63" y="0"/>
                    <a:pt x="63" y="0"/>
                  </a:cubicBezTo>
                  <a:cubicBezTo>
                    <a:pt x="69" y="5"/>
                    <a:pt x="69" y="5"/>
                    <a:pt x="69" y="5"/>
                  </a:cubicBezTo>
                  <a:cubicBezTo>
                    <a:pt x="61" y="9"/>
                    <a:pt x="61" y="9"/>
                    <a:pt x="61" y="9"/>
                  </a:cubicBezTo>
                  <a:cubicBezTo>
                    <a:pt x="65" y="15"/>
                    <a:pt x="65" y="15"/>
                    <a:pt x="65" y="15"/>
                  </a:cubicBezTo>
                  <a:cubicBezTo>
                    <a:pt x="51" y="46"/>
                    <a:pt x="51" y="46"/>
                    <a:pt x="51" y="46"/>
                  </a:cubicBezTo>
                  <a:cubicBezTo>
                    <a:pt x="51" y="46"/>
                    <a:pt x="51" y="46"/>
                    <a:pt x="51" y="46"/>
                  </a:cubicBezTo>
                  <a:cubicBezTo>
                    <a:pt x="51" y="46"/>
                    <a:pt x="51" y="46"/>
                    <a:pt x="51" y="46"/>
                  </a:cubicBezTo>
                  <a:cubicBezTo>
                    <a:pt x="51" y="46"/>
                    <a:pt x="51" y="46"/>
                    <a:pt x="51" y="46"/>
                  </a:cubicBezTo>
                  <a:cubicBezTo>
                    <a:pt x="51" y="46"/>
                    <a:pt x="51" y="46"/>
                    <a:pt x="51" y="46"/>
                  </a:cubicBezTo>
                  <a:cubicBezTo>
                    <a:pt x="36" y="15"/>
                    <a:pt x="36" y="15"/>
                    <a:pt x="36" y="15"/>
                  </a:cubicBezTo>
                  <a:cubicBezTo>
                    <a:pt x="40" y="9"/>
                    <a:pt x="40" y="9"/>
                    <a:pt x="40" y="9"/>
                  </a:cubicBezTo>
                  <a:cubicBezTo>
                    <a:pt x="33" y="5"/>
                    <a:pt x="33" y="5"/>
                    <a:pt x="33" y="5"/>
                  </a:cubicBezTo>
                  <a:cubicBezTo>
                    <a:pt x="39" y="0"/>
                    <a:pt x="39" y="0"/>
                    <a:pt x="39" y="0"/>
                  </a:cubicBezTo>
                  <a:cubicBezTo>
                    <a:pt x="39" y="0"/>
                    <a:pt x="39" y="0"/>
                    <a:pt x="39" y="0"/>
                  </a:cubicBezTo>
                  <a:cubicBezTo>
                    <a:pt x="36" y="0"/>
                    <a:pt x="31" y="0"/>
                    <a:pt x="31" y="0"/>
                  </a:cubicBezTo>
                  <a:cubicBezTo>
                    <a:pt x="29" y="1"/>
                    <a:pt x="27" y="2"/>
                    <a:pt x="25" y="3"/>
                  </a:cubicBezTo>
                  <a:cubicBezTo>
                    <a:pt x="1" y="29"/>
                    <a:pt x="1" y="29"/>
                    <a:pt x="1" y="29"/>
                  </a:cubicBezTo>
                  <a:cubicBezTo>
                    <a:pt x="1" y="29"/>
                    <a:pt x="1" y="29"/>
                    <a:pt x="1" y="29"/>
                  </a:cubicBezTo>
                  <a:cubicBezTo>
                    <a:pt x="1" y="30"/>
                    <a:pt x="1" y="30"/>
                    <a:pt x="1" y="30"/>
                  </a:cubicBezTo>
                  <a:cubicBezTo>
                    <a:pt x="1" y="31"/>
                    <a:pt x="0" y="40"/>
                    <a:pt x="0" y="40"/>
                  </a:cubicBezTo>
                  <a:cubicBezTo>
                    <a:pt x="0" y="41"/>
                    <a:pt x="0" y="41"/>
                    <a:pt x="0" y="41"/>
                  </a:cubicBezTo>
                  <a:cubicBezTo>
                    <a:pt x="0" y="42"/>
                    <a:pt x="0" y="42"/>
                    <a:pt x="0" y="42"/>
                  </a:cubicBezTo>
                  <a:cubicBezTo>
                    <a:pt x="1" y="44"/>
                    <a:pt x="1" y="44"/>
                    <a:pt x="1" y="44"/>
                  </a:cubicBezTo>
                  <a:cubicBezTo>
                    <a:pt x="3" y="48"/>
                    <a:pt x="3" y="48"/>
                    <a:pt x="3" y="48"/>
                  </a:cubicBezTo>
                  <a:cubicBezTo>
                    <a:pt x="7" y="55"/>
                    <a:pt x="7" y="55"/>
                    <a:pt x="7" y="55"/>
                  </a:cubicBezTo>
                  <a:cubicBezTo>
                    <a:pt x="15" y="71"/>
                    <a:pt x="15" y="71"/>
                    <a:pt x="15" y="71"/>
                  </a:cubicBezTo>
                  <a:cubicBezTo>
                    <a:pt x="19" y="69"/>
                    <a:pt x="23" y="67"/>
                    <a:pt x="26" y="65"/>
                  </a:cubicBezTo>
                  <a:cubicBezTo>
                    <a:pt x="26" y="69"/>
                    <a:pt x="26" y="72"/>
                    <a:pt x="26" y="75"/>
                  </a:cubicBezTo>
                  <a:cubicBezTo>
                    <a:pt x="26" y="76"/>
                    <a:pt x="26" y="76"/>
                    <a:pt x="26" y="76"/>
                  </a:cubicBezTo>
                  <a:cubicBezTo>
                    <a:pt x="27" y="76"/>
                    <a:pt x="27" y="76"/>
                    <a:pt x="28" y="76"/>
                  </a:cubicBezTo>
                  <a:cubicBezTo>
                    <a:pt x="30" y="144"/>
                    <a:pt x="30" y="144"/>
                    <a:pt x="30" y="144"/>
                  </a:cubicBezTo>
                  <a:cubicBezTo>
                    <a:pt x="50" y="144"/>
                    <a:pt x="50" y="144"/>
                    <a:pt x="50" y="144"/>
                  </a:cubicBezTo>
                  <a:cubicBezTo>
                    <a:pt x="50" y="124"/>
                    <a:pt x="50" y="89"/>
                    <a:pt x="50" y="76"/>
                  </a:cubicBezTo>
                  <a:cubicBezTo>
                    <a:pt x="50" y="76"/>
                    <a:pt x="51" y="76"/>
                    <a:pt x="52" y="76"/>
                  </a:cubicBezTo>
                  <a:cubicBezTo>
                    <a:pt x="54" y="144"/>
                    <a:pt x="54" y="144"/>
                    <a:pt x="54" y="144"/>
                  </a:cubicBezTo>
                  <a:cubicBezTo>
                    <a:pt x="60" y="144"/>
                    <a:pt x="60" y="144"/>
                    <a:pt x="60" y="144"/>
                  </a:cubicBezTo>
                  <a:lnTo>
                    <a:pt x="60" y="74"/>
                  </a:lnTo>
                  <a:close/>
                  <a:moveTo>
                    <a:pt x="27" y="50"/>
                  </a:moveTo>
                  <a:cubicBezTo>
                    <a:pt x="24" y="46"/>
                    <a:pt x="24" y="46"/>
                    <a:pt x="24" y="46"/>
                  </a:cubicBezTo>
                  <a:cubicBezTo>
                    <a:pt x="20" y="39"/>
                    <a:pt x="20" y="39"/>
                    <a:pt x="20" y="39"/>
                  </a:cubicBezTo>
                  <a:cubicBezTo>
                    <a:pt x="19" y="36"/>
                    <a:pt x="19" y="36"/>
                    <a:pt x="19" y="36"/>
                  </a:cubicBezTo>
                  <a:cubicBezTo>
                    <a:pt x="27" y="26"/>
                    <a:pt x="27" y="26"/>
                    <a:pt x="27" y="26"/>
                  </a:cubicBezTo>
                  <a:cubicBezTo>
                    <a:pt x="27" y="34"/>
                    <a:pt x="27" y="42"/>
                    <a:pt x="27" y="50"/>
                  </a:cubicBez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52" name="Freeform 310"/>
            <p:cNvSpPr/>
            <p:nvPr/>
          </p:nvSpPr>
          <p:spPr bwMode="auto">
            <a:xfrm>
              <a:off x="9600546" y="2621234"/>
              <a:ext cx="160218" cy="143794"/>
            </a:xfrm>
            <a:custGeom>
              <a:avLst/>
              <a:gdLst>
                <a:gd name="T0" fmla="*/ 1 w 58"/>
                <a:gd name="T1" fmla="*/ 52 h 52"/>
                <a:gd name="T2" fmla="*/ 30 w 58"/>
                <a:gd name="T3" fmla="*/ 52 h 52"/>
                <a:gd name="T4" fmla="*/ 58 w 58"/>
                <a:gd name="T5" fmla="*/ 52 h 52"/>
                <a:gd name="T6" fmla="*/ 55 w 58"/>
                <a:gd name="T7" fmla="*/ 8 h 52"/>
                <a:gd name="T8" fmla="*/ 47 w 58"/>
                <a:gd name="T9" fmla="*/ 0 h 52"/>
                <a:gd name="T10" fmla="*/ 40 w 58"/>
                <a:gd name="T11" fmla="*/ 0 h 52"/>
                <a:gd name="T12" fmla="*/ 45 w 58"/>
                <a:gd name="T13" fmla="*/ 4 h 52"/>
                <a:gd name="T14" fmla="*/ 38 w 58"/>
                <a:gd name="T15" fmla="*/ 8 h 52"/>
                <a:gd name="T16" fmla="*/ 41 w 58"/>
                <a:gd name="T17" fmla="*/ 13 h 52"/>
                <a:gd name="T18" fmla="*/ 29 w 58"/>
                <a:gd name="T19" fmla="*/ 41 h 52"/>
                <a:gd name="T20" fmla="*/ 29 w 58"/>
                <a:gd name="T21" fmla="*/ 41 h 52"/>
                <a:gd name="T22" fmla="*/ 29 w 58"/>
                <a:gd name="T23" fmla="*/ 41 h 52"/>
                <a:gd name="T24" fmla="*/ 29 w 58"/>
                <a:gd name="T25" fmla="*/ 41 h 52"/>
                <a:gd name="T26" fmla="*/ 29 w 58"/>
                <a:gd name="T27" fmla="*/ 41 h 52"/>
                <a:gd name="T28" fmla="*/ 16 w 58"/>
                <a:gd name="T29" fmla="*/ 13 h 52"/>
                <a:gd name="T30" fmla="*/ 19 w 58"/>
                <a:gd name="T31" fmla="*/ 8 h 52"/>
                <a:gd name="T32" fmla="*/ 12 w 58"/>
                <a:gd name="T33" fmla="*/ 4 h 52"/>
                <a:gd name="T34" fmla="*/ 17 w 58"/>
                <a:gd name="T35" fmla="*/ 0 h 52"/>
                <a:gd name="T36" fmla="*/ 11 w 58"/>
                <a:gd name="T37" fmla="*/ 0 h 52"/>
                <a:gd name="T38" fmla="*/ 11 w 58"/>
                <a:gd name="T39" fmla="*/ 0 h 52"/>
                <a:gd name="T40" fmla="*/ 3 w 58"/>
                <a:gd name="T41" fmla="*/ 8 h 52"/>
                <a:gd name="T42" fmla="*/ 0 w 58"/>
                <a:gd name="T43" fmla="*/ 52 h 52"/>
                <a:gd name="T44" fmla="*/ 1 w 58"/>
                <a:gd name="T4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52">
                  <a:moveTo>
                    <a:pt x="1" y="52"/>
                  </a:moveTo>
                  <a:cubicBezTo>
                    <a:pt x="30" y="52"/>
                    <a:pt x="30" y="52"/>
                    <a:pt x="30" y="52"/>
                  </a:cubicBezTo>
                  <a:cubicBezTo>
                    <a:pt x="58" y="52"/>
                    <a:pt x="58" y="52"/>
                    <a:pt x="58" y="52"/>
                  </a:cubicBezTo>
                  <a:cubicBezTo>
                    <a:pt x="55" y="8"/>
                    <a:pt x="55" y="8"/>
                    <a:pt x="55" y="8"/>
                  </a:cubicBezTo>
                  <a:cubicBezTo>
                    <a:pt x="54" y="3"/>
                    <a:pt x="51" y="0"/>
                    <a:pt x="47" y="0"/>
                  </a:cubicBezTo>
                  <a:cubicBezTo>
                    <a:pt x="47" y="0"/>
                    <a:pt x="44" y="0"/>
                    <a:pt x="40" y="0"/>
                  </a:cubicBezTo>
                  <a:cubicBezTo>
                    <a:pt x="45" y="4"/>
                    <a:pt x="45" y="4"/>
                    <a:pt x="45" y="4"/>
                  </a:cubicBezTo>
                  <a:cubicBezTo>
                    <a:pt x="38" y="8"/>
                    <a:pt x="38" y="8"/>
                    <a:pt x="38" y="8"/>
                  </a:cubicBezTo>
                  <a:cubicBezTo>
                    <a:pt x="41" y="13"/>
                    <a:pt x="41" y="13"/>
                    <a:pt x="41" y="13"/>
                  </a:cubicBezTo>
                  <a:cubicBezTo>
                    <a:pt x="29" y="41"/>
                    <a:pt x="29" y="41"/>
                    <a:pt x="29" y="41"/>
                  </a:cubicBezTo>
                  <a:cubicBezTo>
                    <a:pt x="29" y="41"/>
                    <a:pt x="29" y="41"/>
                    <a:pt x="29" y="41"/>
                  </a:cubicBezTo>
                  <a:cubicBezTo>
                    <a:pt x="29" y="41"/>
                    <a:pt x="29" y="41"/>
                    <a:pt x="29" y="41"/>
                  </a:cubicBezTo>
                  <a:cubicBezTo>
                    <a:pt x="29" y="41"/>
                    <a:pt x="29" y="41"/>
                    <a:pt x="29" y="41"/>
                  </a:cubicBezTo>
                  <a:cubicBezTo>
                    <a:pt x="29" y="41"/>
                    <a:pt x="29" y="41"/>
                    <a:pt x="29" y="41"/>
                  </a:cubicBezTo>
                  <a:cubicBezTo>
                    <a:pt x="16" y="13"/>
                    <a:pt x="16" y="13"/>
                    <a:pt x="16" y="13"/>
                  </a:cubicBezTo>
                  <a:cubicBezTo>
                    <a:pt x="19" y="8"/>
                    <a:pt x="19" y="8"/>
                    <a:pt x="19" y="8"/>
                  </a:cubicBezTo>
                  <a:cubicBezTo>
                    <a:pt x="12" y="4"/>
                    <a:pt x="12" y="4"/>
                    <a:pt x="12" y="4"/>
                  </a:cubicBezTo>
                  <a:cubicBezTo>
                    <a:pt x="17" y="0"/>
                    <a:pt x="17" y="0"/>
                    <a:pt x="17" y="0"/>
                  </a:cubicBezTo>
                  <a:cubicBezTo>
                    <a:pt x="13" y="0"/>
                    <a:pt x="11" y="0"/>
                    <a:pt x="11" y="0"/>
                  </a:cubicBezTo>
                  <a:cubicBezTo>
                    <a:pt x="11" y="0"/>
                    <a:pt x="11" y="0"/>
                    <a:pt x="11" y="0"/>
                  </a:cubicBezTo>
                  <a:cubicBezTo>
                    <a:pt x="7" y="0"/>
                    <a:pt x="3" y="3"/>
                    <a:pt x="3" y="8"/>
                  </a:cubicBezTo>
                  <a:cubicBezTo>
                    <a:pt x="0" y="52"/>
                    <a:pt x="0" y="52"/>
                    <a:pt x="0" y="52"/>
                  </a:cubicBezTo>
                  <a:lnTo>
                    <a:pt x="1" y="52"/>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53" name="Freeform 311"/>
            <p:cNvSpPr/>
            <p:nvPr/>
          </p:nvSpPr>
          <p:spPr bwMode="auto">
            <a:xfrm>
              <a:off x="9542072" y="2913498"/>
              <a:ext cx="80694" cy="74820"/>
            </a:xfrm>
            <a:custGeom>
              <a:avLst/>
              <a:gdLst>
                <a:gd name="T0" fmla="*/ 27 w 29"/>
                <a:gd name="T1" fmla="*/ 0 h 27"/>
                <a:gd name="T2" fmla="*/ 26 w 29"/>
                <a:gd name="T3" fmla="*/ 0 h 27"/>
                <a:gd name="T4" fmla="*/ 1 w 29"/>
                <a:gd name="T5" fmla="*/ 24 h 27"/>
                <a:gd name="T6" fmla="*/ 1 w 29"/>
                <a:gd name="T7" fmla="*/ 27 h 27"/>
                <a:gd name="T8" fmla="*/ 2 w 29"/>
                <a:gd name="T9" fmla="*/ 27 h 27"/>
                <a:gd name="T10" fmla="*/ 4 w 29"/>
                <a:gd name="T11" fmla="*/ 27 h 27"/>
                <a:gd name="T12" fmla="*/ 29 w 29"/>
                <a:gd name="T13" fmla="*/ 3 h 27"/>
                <a:gd name="T14" fmla="*/ 29 w 29"/>
                <a:gd name="T15" fmla="*/ 0 h 27"/>
                <a:gd name="T16" fmla="*/ 27 w 29"/>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7">
                  <a:moveTo>
                    <a:pt x="27" y="0"/>
                  </a:moveTo>
                  <a:cubicBezTo>
                    <a:pt x="26" y="0"/>
                    <a:pt x="26" y="0"/>
                    <a:pt x="26" y="0"/>
                  </a:cubicBezTo>
                  <a:cubicBezTo>
                    <a:pt x="1" y="24"/>
                    <a:pt x="1" y="24"/>
                    <a:pt x="1" y="24"/>
                  </a:cubicBezTo>
                  <a:cubicBezTo>
                    <a:pt x="0" y="25"/>
                    <a:pt x="0" y="26"/>
                    <a:pt x="1" y="27"/>
                  </a:cubicBezTo>
                  <a:cubicBezTo>
                    <a:pt x="1" y="27"/>
                    <a:pt x="2" y="27"/>
                    <a:pt x="2" y="27"/>
                  </a:cubicBezTo>
                  <a:cubicBezTo>
                    <a:pt x="3" y="27"/>
                    <a:pt x="3" y="27"/>
                    <a:pt x="4" y="27"/>
                  </a:cubicBezTo>
                  <a:cubicBezTo>
                    <a:pt x="29" y="3"/>
                    <a:pt x="29" y="3"/>
                    <a:pt x="29" y="3"/>
                  </a:cubicBezTo>
                  <a:cubicBezTo>
                    <a:pt x="29" y="3"/>
                    <a:pt x="29" y="1"/>
                    <a:pt x="29" y="0"/>
                  </a:cubicBezTo>
                  <a:cubicBezTo>
                    <a:pt x="28" y="0"/>
                    <a:pt x="28" y="0"/>
                    <a:pt x="27" y="0"/>
                  </a:cubicBez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54" name="Freeform 312"/>
            <p:cNvSpPr>
              <a:spLocks noEditPoints="1"/>
            </p:cNvSpPr>
            <p:nvPr/>
          </p:nvSpPr>
          <p:spPr bwMode="auto">
            <a:xfrm>
              <a:off x="9503480" y="2779057"/>
              <a:ext cx="368385" cy="251347"/>
            </a:xfrm>
            <a:custGeom>
              <a:avLst/>
              <a:gdLst>
                <a:gd name="T0" fmla="*/ 128 w 133"/>
                <a:gd name="T1" fmla="*/ 4 h 91"/>
                <a:gd name="T2" fmla="*/ 118 w 133"/>
                <a:gd name="T3" fmla="*/ 0 h 91"/>
                <a:gd name="T4" fmla="*/ 15 w 133"/>
                <a:gd name="T5" fmla="*/ 0 h 91"/>
                <a:gd name="T6" fmla="*/ 5 w 133"/>
                <a:gd name="T7" fmla="*/ 4 h 91"/>
                <a:gd name="T8" fmla="*/ 0 w 133"/>
                <a:gd name="T9" fmla="*/ 17 h 91"/>
                <a:gd name="T10" fmla="*/ 0 w 133"/>
                <a:gd name="T11" fmla="*/ 75 h 91"/>
                <a:gd name="T12" fmla="*/ 15 w 133"/>
                <a:gd name="T13" fmla="*/ 91 h 91"/>
                <a:gd name="T14" fmla="*/ 118 w 133"/>
                <a:gd name="T15" fmla="*/ 91 h 91"/>
                <a:gd name="T16" fmla="*/ 133 w 133"/>
                <a:gd name="T17" fmla="*/ 75 h 91"/>
                <a:gd name="T18" fmla="*/ 133 w 133"/>
                <a:gd name="T19" fmla="*/ 17 h 91"/>
                <a:gd name="T20" fmla="*/ 128 w 133"/>
                <a:gd name="T21" fmla="*/ 4 h 91"/>
                <a:gd name="T22" fmla="*/ 66 w 133"/>
                <a:gd name="T23" fmla="*/ 50 h 91"/>
                <a:gd name="T24" fmla="*/ 17 w 133"/>
                <a:gd name="T25" fmla="*/ 10 h 91"/>
                <a:gd name="T26" fmla="*/ 115 w 133"/>
                <a:gd name="T27" fmla="*/ 10 h 91"/>
                <a:gd name="T28" fmla="*/ 66 w 133"/>
                <a:gd name="T29" fmla="*/ 50 h 91"/>
                <a:gd name="T30" fmla="*/ 123 w 133"/>
                <a:gd name="T31" fmla="*/ 75 h 91"/>
                <a:gd name="T32" fmla="*/ 118 w 133"/>
                <a:gd name="T33" fmla="*/ 80 h 91"/>
                <a:gd name="T34" fmla="*/ 15 w 133"/>
                <a:gd name="T35" fmla="*/ 80 h 91"/>
                <a:gd name="T36" fmla="*/ 10 w 133"/>
                <a:gd name="T37" fmla="*/ 75 h 91"/>
                <a:gd name="T38" fmla="*/ 10 w 133"/>
                <a:gd name="T39" fmla="*/ 17 h 91"/>
                <a:gd name="T40" fmla="*/ 62 w 133"/>
                <a:gd name="T41" fmla="*/ 60 h 91"/>
                <a:gd name="T42" fmla="*/ 66 w 133"/>
                <a:gd name="T43" fmla="*/ 61 h 91"/>
                <a:gd name="T44" fmla="*/ 70 w 133"/>
                <a:gd name="T45" fmla="*/ 60 h 91"/>
                <a:gd name="T46" fmla="*/ 123 w 133"/>
                <a:gd name="T47" fmla="*/ 17 h 91"/>
                <a:gd name="T48" fmla="*/ 123 w 133"/>
                <a:gd name="T49" fmla="*/ 7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 h="91">
                  <a:moveTo>
                    <a:pt x="128" y="4"/>
                  </a:moveTo>
                  <a:cubicBezTo>
                    <a:pt x="125" y="1"/>
                    <a:pt x="121" y="0"/>
                    <a:pt x="118" y="0"/>
                  </a:cubicBezTo>
                  <a:cubicBezTo>
                    <a:pt x="15" y="0"/>
                    <a:pt x="15" y="0"/>
                    <a:pt x="15" y="0"/>
                  </a:cubicBezTo>
                  <a:cubicBezTo>
                    <a:pt x="12" y="0"/>
                    <a:pt x="8" y="1"/>
                    <a:pt x="5" y="4"/>
                  </a:cubicBezTo>
                  <a:cubicBezTo>
                    <a:pt x="3" y="6"/>
                    <a:pt x="0" y="11"/>
                    <a:pt x="0" y="17"/>
                  </a:cubicBezTo>
                  <a:cubicBezTo>
                    <a:pt x="0" y="75"/>
                    <a:pt x="0" y="75"/>
                    <a:pt x="0" y="75"/>
                  </a:cubicBezTo>
                  <a:cubicBezTo>
                    <a:pt x="0" y="84"/>
                    <a:pt x="7" y="91"/>
                    <a:pt x="15" y="91"/>
                  </a:cubicBezTo>
                  <a:cubicBezTo>
                    <a:pt x="118" y="91"/>
                    <a:pt x="118" y="91"/>
                    <a:pt x="118" y="91"/>
                  </a:cubicBezTo>
                  <a:cubicBezTo>
                    <a:pt x="126" y="91"/>
                    <a:pt x="133" y="84"/>
                    <a:pt x="133" y="75"/>
                  </a:cubicBezTo>
                  <a:cubicBezTo>
                    <a:pt x="133" y="17"/>
                    <a:pt x="133" y="17"/>
                    <a:pt x="133" y="17"/>
                  </a:cubicBezTo>
                  <a:cubicBezTo>
                    <a:pt x="133" y="11"/>
                    <a:pt x="130" y="6"/>
                    <a:pt x="128" y="4"/>
                  </a:cubicBezTo>
                  <a:close/>
                  <a:moveTo>
                    <a:pt x="66" y="50"/>
                  </a:moveTo>
                  <a:cubicBezTo>
                    <a:pt x="17" y="10"/>
                    <a:pt x="17" y="10"/>
                    <a:pt x="17" y="10"/>
                  </a:cubicBezTo>
                  <a:cubicBezTo>
                    <a:pt x="115" y="10"/>
                    <a:pt x="115" y="10"/>
                    <a:pt x="115" y="10"/>
                  </a:cubicBezTo>
                  <a:lnTo>
                    <a:pt x="66" y="50"/>
                  </a:lnTo>
                  <a:close/>
                  <a:moveTo>
                    <a:pt x="123" y="75"/>
                  </a:moveTo>
                  <a:cubicBezTo>
                    <a:pt x="123" y="78"/>
                    <a:pt x="120" y="80"/>
                    <a:pt x="118" y="80"/>
                  </a:cubicBezTo>
                  <a:cubicBezTo>
                    <a:pt x="15" y="80"/>
                    <a:pt x="15" y="80"/>
                    <a:pt x="15" y="80"/>
                  </a:cubicBezTo>
                  <a:cubicBezTo>
                    <a:pt x="12" y="80"/>
                    <a:pt x="10" y="78"/>
                    <a:pt x="10" y="75"/>
                  </a:cubicBezTo>
                  <a:cubicBezTo>
                    <a:pt x="10" y="17"/>
                    <a:pt x="10" y="17"/>
                    <a:pt x="10" y="17"/>
                  </a:cubicBezTo>
                  <a:cubicBezTo>
                    <a:pt x="62" y="60"/>
                    <a:pt x="62" y="60"/>
                    <a:pt x="62" y="60"/>
                  </a:cubicBezTo>
                  <a:cubicBezTo>
                    <a:pt x="64" y="61"/>
                    <a:pt x="65" y="61"/>
                    <a:pt x="66" y="61"/>
                  </a:cubicBezTo>
                  <a:cubicBezTo>
                    <a:pt x="68" y="61"/>
                    <a:pt x="69" y="61"/>
                    <a:pt x="70" y="60"/>
                  </a:cubicBezTo>
                  <a:cubicBezTo>
                    <a:pt x="123" y="17"/>
                    <a:pt x="123" y="17"/>
                    <a:pt x="123" y="17"/>
                  </a:cubicBezTo>
                  <a:lnTo>
                    <a:pt x="123" y="75"/>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56" name="Freeform 313"/>
            <p:cNvSpPr/>
            <p:nvPr/>
          </p:nvSpPr>
          <p:spPr bwMode="auto">
            <a:xfrm>
              <a:off x="9750239" y="2913498"/>
              <a:ext cx="83033" cy="74820"/>
            </a:xfrm>
            <a:custGeom>
              <a:avLst/>
              <a:gdLst>
                <a:gd name="T0" fmla="*/ 26 w 30"/>
                <a:gd name="T1" fmla="*/ 27 h 27"/>
                <a:gd name="T2" fmla="*/ 28 w 30"/>
                <a:gd name="T3" fmla="*/ 27 h 27"/>
                <a:gd name="T4" fmla="*/ 29 w 30"/>
                <a:gd name="T5" fmla="*/ 27 h 27"/>
                <a:gd name="T6" fmla="*/ 29 w 30"/>
                <a:gd name="T7" fmla="*/ 24 h 27"/>
                <a:gd name="T8" fmla="*/ 4 w 30"/>
                <a:gd name="T9" fmla="*/ 0 h 27"/>
                <a:gd name="T10" fmla="*/ 3 w 30"/>
                <a:gd name="T11" fmla="*/ 0 h 27"/>
                <a:gd name="T12" fmla="*/ 1 w 30"/>
                <a:gd name="T13" fmla="*/ 0 h 27"/>
                <a:gd name="T14" fmla="*/ 1 w 30"/>
                <a:gd name="T15" fmla="*/ 3 h 27"/>
                <a:gd name="T16" fmla="*/ 26 w 30"/>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7">
                  <a:moveTo>
                    <a:pt x="26" y="27"/>
                  </a:moveTo>
                  <a:cubicBezTo>
                    <a:pt x="26" y="27"/>
                    <a:pt x="27" y="27"/>
                    <a:pt x="28" y="27"/>
                  </a:cubicBezTo>
                  <a:cubicBezTo>
                    <a:pt x="28" y="27"/>
                    <a:pt x="29" y="27"/>
                    <a:pt x="29" y="27"/>
                  </a:cubicBezTo>
                  <a:cubicBezTo>
                    <a:pt x="30" y="26"/>
                    <a:pt x="30" y="25"/>
                    <a:pt x="29" y="24"/>
                  </a:cubicBezTo>
                  <a:cubicBezTo>
                    <a:pt x="4" y="0"/>
                    <a:pt x="4" y="0"/>
                    <a:pt x="4" y="0"/>
                  </a:cubicBezTo>
                  <a:cubicBezTo>
                    <a:pt x="4" y="0"/>
                    <a:pt x="3" y="0"/>
                    <a:pt x="3" y="0"/>
                  </a:cubicBezTo>
                  <a:cubicBezTo>
                    <a:pt x="2" y="0"/>
                    <a:pt x="2" y="0"/>
                    <a:pt x="1" y="0"/>
                  </a:cubicBezTo>
                  <a:cubicBezTo>
                    <a:pt x="0" y="1"/>
                    <a:pt x="0" y="3"/>
                    <a:pt x="1" y="3"/>
                  </a:cubicBezTo>
                  <a:lnTo>
                    <a:pt x="26" y="27"/>
                  </a:ln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57" name="Freeform 314"/>
            <p:cNvSpPr/>
            <p:nvPr/>
          </p:nvSpPr>
          <p:spPr bwMode="auto">
            <a:xfrm>
              <a:off x="9539733" y="2753338"/>
              <a:ext cx="58474" cy="42086"/>
            </a:xfrm>
            <a:custGeom>
              <a:avLst/>
              <a:gdLst>
                <a:gd name="T0" fmla="*/ 1 w 21"/>
                <a:gd name="T1" fmla="*/ 15 h 15"/>
                <a:gd name="T2" fmla="*/ 21 w 21"/>
                <a:gd name="T3" fmla="*/ 14 h 15"/>
                <a:gd name="T4" fmla="*/ 20 w 21"/>
                <a:gd name="T5" fmla="*/ 0 h 15"/>
                <a:gd name="T6" fmla="*/ 0 w 21"/>
                <a:gd name="T7" fmla="*/ 0 h 15"/>
                <a:gd name="T8" fmla="*/ 1 w 21"/>
                <a:gd name="T9" fmla="*/ 15 h 15"/>
              </a:gdLst>
              <a:ahLst/>
              <a:cxnLst>
                <a:cxn ang="0">
                  <a:pos x="T0" y="T1"/>
                </a:cxn>
                <a:cxn ang="0">
                  <a:pos x="T2" y="T3"/>
                </a:cxn>
                <a:cxn ang="0">
                  <a:pos x="T4" y="T5"/>
                </a:cxn>
                <a:cxn ang="0">
                  <a:pos x="T6" y="T7"/>
                </a:cxn>
                <a:cxn ang="0">
                  <a:pos x="T8" y="T9"/>
                </a:cxn>
              </a:cxnLst>
              <a:rect l="0" t="0" r="r" b="b"/>
              <a:pathLst>
                <a:path w="21" h="15">
                  <a:moveTo>
                    <a:pt x="1" y="15"/>
                  </a:moveTo>
                  <a:cubicBezTo>
                    <a:pt x="8" y="15"/>
                    <a:pt x="14" y="14"/>
                    <a:pt x="21" y="14"/>
                  </a:cubicBezTo>
                  <a:cubicBezTo>
                    <a:pt x="20" y="8"/>
                    <a:pt x="20" y="4"/>
                    <a:pt x="20" y="0"/>
                  </a:cubicBezTo>
                  <a:cubicBezTo>
                    <a:pt x="0" y="0"/>
                    <a:pt x="0" y="0"/>
                    <a:pt x="0" y="0"/>
                  </a:cubicBezTo>
                  <a:cubicBezTo>
                    <a:pt x="1" y="5"/>
                    <a:pt x="1" y="11"/>
                    <a:pt x="1" y="15"/>
                  </a:cubicBezTo>
                  <a:close/>
                </a:path>
              </a:pathLst>
            </a:custGeom>
            <a:grpFill/>
            <a:ln>
              <a:noFill/>
            </a:ln>
          </p:spPr>
          <p:txBody>
            <a:bodyPr/>
            <a:lstStyle/>
            <a:p>
              <a:pPr fontAlgn="auto">
                <a:spcBef>
                  <a:spcPts val="0"/>
                </a:spcBef>
                <a:spcAft>
                  <a:spcPts val="0"/>
                </a:spcAft>
                <a:buFontTx/>
                <a:buNone/>
                <a:defRPr/>
              </a:pPr>
              <a:endParaRPr lang="zh-CN" altLang="en-US">
                <a:latin typeface="+mn-lt"/>
                <a:ea typeface="+mn-ea"/>
              </a:endParaRPr>
            </a:p>
          </p:txBody>
        </p:sp>
      </p:grpSp>
      <p:sp>
        <p:nvSpPr>
          <p:cNvPr id="36881" name="标题 1"/>
          <p:cNvSpPr>
            <a:spLocks noGrp="1" noChangeArrowheads="1"/>
          </p:cNvSpPr>
          <p:nvPr/>
        </p:nvSpPr>
        <p:spPr bwMode="auto">
          <a:xfrm>
            <a:off x="16663988" y="3578225"/>
            <a:ext cx="8116887" cy="7388225"/>
          </a:xfrm>
          <a:prstGeom prst="rect">
            <a:avLst/>
          </a:prstGeom>
          <a:noFill/>
          <a:ln w="9525">
            <a:noFill/>
            <a:miter lim="800000"/>
          </a:ln>
        </p:spPr>
        <p:txBody>
          <a:bodyPr anchor="b"/>
          <a:lstStyle/>
          <a:p>
            <a:pPr algn="ctr">
              <a:lnSpc>
                <a:spcPct val="110000"/>
              </a:lnSpc>
            </a:pPr>
            <a:r>
              <a:rPr lang="zh-CN" altLang="en-US" sz="1600" b="1">
                <a:latin typeface="微软雅黑" pitchFamily="34" charset="-122"/>
                <a:ea typeface="微软雅黑" pitchFamily="34" charset="-122"/>
              </a:rPr>
              <a:t>纳税服务</a:t>
            </a:r>
            <a:endParaRPr lang="zh-CN" altLang="en-US" sz="1600" b="1">
              <a:latin typeface="微软雅黑" pitchFamily="34" charset="-122"/>
              <a:ea typeface="微软雅黑" pitchFamily="34" charset="-122"/>
            </a:endParaRPr>
          </a:p>
          <a:p>
            <a:pPr algn="ctr">
              <a:lnSpc>
                <a:spcPct val="110000"/>
              </a:lnSpc>
            </a:pPr>
            <a:r>
              <a:rPr lang="zh-CN" altLang="en-US" sz="1600" b="1">
                <a:latin typeface="微软雅黑" pitchFamily="34" charset="-122"/>
                <a:ea typeface="微软雅黑" pitchFamily="34" charset="-122"/>
              </a:rPr>
              <a:t>工作内容</a:t>
            </a:r>
            <a:endParaRPr lang="en-US" altLang="zh-CN" sz="1600" b="1">
              <a:latin typeface="微软雅黑" pitchFamily="34" charset="-122"/>
              <a:ea typeface="微软雅黑" pitchFamily="34" charset="-122"/>
            </a:endParaRPr>
          </a:p>
          <a:p>
            <a:pPr algn="ctr">
              <a:lnSpc>
                <a:spcPct val="110000"/>
              </a:lnSpc>
            </a:pPr>
            <a:r>
              <a:rPr lang="zh-CN" altLang="en-US" sz="1600" b="1">
                <a:latin typeface="微软雅黑" pitchFamily="34" charset="-122"/>
                <a:ea typeface="微软雅黑" pitchFamily="34" charset="-122"/>
              </a:rPr>
              <a:t>要拓展</a:t>
            </a:r>
            <a:endParaRPr lang="zh-CN" altLang="en-US" sz="1600" b="1">
              <a:latin typeface="微软雅黑" pitchFamily="34" charset="-122"/>
              <a:ea typeface="微软雅黑" pitchFamily="34" charset="-122"/>
            </a:endParaRPr>
          </a:p>
        </p:txBody>
      </p:sp>
      <p:sp>
        <p:nvSpPr>
          <p:cNvPr id="36882" name="标题 1"/>
          <p:cNvSpPr>
            <a:spLocks noGrp="1" noChangeArrowheads="1"/>
          </p:cNvSpPr>
          <p:nvPr/>
        </p:nvSpPr>
        <p:spPr bwMode="auto">
          <a:xfrm>
            <a:off x="16662400" y="4178300"/>
            <a:ext cx="8116888" cy="5995988"/>
          </a:xfrm>
          <a:prstGeom prst="rect">
            <a:avLst/>
          </a:prstGeom>
          <a:noFill/>
          <a:ln w="9525">
            <a:noFill/>
            <a:miter lim="800000"/>
          </a:ln>
        </p:spPr>
        <p:txBody>
          <a:bodyPr anchor="b"/>
          <a:lstStyle/>
          <a:p>
            <a:pPr algn="ctr">
              <a:lnSpc>
                <a:spcPct val="110000"/>
              </a:lnSpc>
            </a:pPr>
            <a:r>
              <a:rPr lang="zh-CN" altLang="en-US" sz="1600" b="1">
                <a:latin typeface="微软雅黑" pitchFamily="34" charset="-122"/>
                <a:ea typeface="微软雅黑" pitchFamily="34" charset="-122"/>
              </a:rPr>
              <a:t>纳税服务</a:t>
            </a:r>
            <a:endParaRPr lang="zh-CN" altLang="en-US" sz="1600" b="1">
              <a:latin typeface="微软雅黑" pitchFamily="34" charset="-122"/>
              <a:ea typeface="微软雅黑" pitchFamily="34" charset="-122"/>
            </a:endParaRPr>
          </a:p>
          <a:p>
            <a:pPr algn="ctr">
              <a:lnSpc>
                <a:spcPct val="110000"/>
              </a:lnSpc>
            </a:pPr>
            <a:r>
              <a:rPr lang="zh-CN" altLang="en-US" sz="1600" b="1">
                <a:latin typeface="微软雅黑" pitchFamily="34" charset="-122"/>
                <a:ea typeface="微软雅黑" pitchFamily="34" charset="-122"/>
              </a:rPr>
              <a:t>流程要优化</a:t>
            </a:r>
            <a:endParaRPr lang="zh-CN" altLang="en-US" sz="1600" b="1">
              <a:latin typeface="微软雅黑" pitchFamily="34" charset="-122"/>
              <a:ea typeface="微软雅黑" pitchFamily="34" charset="-122"/>
            </a:endParaRPr>
          </a:p>
        </p:txBody>
      </p:sp>
      <p:sp>
        <p:nvSpPr>
          <p:cNvPr id="36883" name="标题 1"/>
          <p:cNvSpPr>
            <a:spLocks noGrp="1" noChangeArrowheads="1"/>
          </p:cNvSpPr>
          <p:nvPr/>
        </p:nvSpPr>
        <p:spPr bwMode="auto">
          <a:xfrm>
            <a:off x="2016991775" y="2147482688"/>
            <a:ext cx="130492500" cy="0"/>
          </a:xfrm>
          <a:prstGeom prst="rect">
            <a:avLst/>
          </a:prstGeom>
          <a:noFill/>
          <a:ln w="9525">
            <a:noFill/>
            <a:miter lim="800000"/>
          </a:ln>
        </p:spPr>
        <p:txBody>
          <a:bodyPr anchor="b"/>
          <a:lstStyle/>
          <a:p>
            <a:pPr algn="ctr">
              <a:lnSpc>
                <a:spcPct val="110000"/>
              </a:lnSpc>
            </a:pPr>
            <a:r>
              <a:rPr lang="zh-CN" altLang="en-US" sz="1600" b="1">
                <a:latin typeface="微软雅黑" pitchFamily="34" charset="-122"/>
                <a:ea typeface="微软雅黑" pitchFamily="34" charset="-122"/>
              </a:rPr>
              <a:t>纳税服务</a:t>
            </a:r>
            <a:endParaRPr lang="zh-CN" altLang="en-US" sz="1600" b="1">
              <a:latin typeface="微软雅黑" pitchFamily="34" charset="-122"/>
              <a:ea typeface="微软雅黑" pitchFamily="34" charset="-122"/>
            </a:endParaRPr>
          </a:p>
          <a:p>
            <a:pPr algn="ctr">
              <a:lnSpc>
                <a:spcPct val="110000"/>
              </a:lnSpc>
            </a:pPr>
            <a:r>
              <a:rPr lang="zh-CN" altLang="en-US" sz="1600" b="1">
                <a:latin typeface="微软雅黑" pitchFamily="34" charset="-122"/>
                <a:ea typeface="微软雅黑" pitchFamily="34" charset="-122"/>
              </a:rPr>
              <a:t>理念要更新</a:t>
            </a:r>
            <a:endParaRPr lang="zh-CN" altLang="en-US" sz="1600" b="1">
              <a:latin typeface="微软雅黑" pitchFamily="34" charset="-122"/>
              <a:ea typeface="微软雅黑" pitchFamily="34" charset="-122"/>
            </a:endParaRPr>
          </a:p>
        </p:txBody>
      </p:sp>
      <p:sp>
        <p:nvSpPr>
          <p:cNvPr id="36884" name="矩形 57"/>
          <p:cNvSpPr>
            <a:spLocks noChangeArrowheads="1"/>
          </p:cNvSpPr>
          <p:nvPr/>
        </p:nvSpPr>
        <p:spPr bwMode="auto">
          <a:xfrm>
            <a:off x="1300163" y="3533775"/>
            <a:ext cx="1416050" cy="419100"/>
          </a:xfrm>
          <a:prstGeom prst="rect">
            <a:avLst/>
          </a:prstGeom>
          <a:noFill/>
          <a:ln w="9525">
            <a:noFill/>
            <a:miter lim="800000"/>
          </a:ln>
        </p:spPr>
        <p:txBody>
          <a:bodyPr wrap="none">
            <a:spAutoFit/>
          </a:bodyPr>
          <a:lstStyle/>
          <a:p>
            <a:pPr algn="just" eaLnBrk="0" hangingPunct="0">
              <a:lnSpc>
                <a:spcPct val="150000"/>
              </a:lnSpc>
            </a:pPr>
            <a:r>
              <a:rPr lang="zh-CN" altLang="en-US" sz="1600">
                <a:latin typeface="微软雅黑" pitchFamily="34" charset="-122"/>
                <a:ea typeface="微软雅黑" pitchFamily="34" charset="-122"/>
              </a:rPr>
              <a:t>企业营业执照</a:t>
            </a:r>
            <a:endParaRPr lang="en-US" altLang="zh-CN" sz="1600">
              <a:latin typeface="微软雅黑" pitchFamily="34" charset="-122"/>
              <a:ea typeface="微软雅黑" pitchFamily="34" charset="-122"/>
            </a:endParaRPr>
          </a:p>
        </p:txBody>
      </p:sp>
      <p:sp>
        <p:nvSpPr>
          <p:cNvPr id="36885" name="矩形 58"/>
          <p:cNvSpPr>
            <a:spLocks noChangeArrowheads="1"/>
          </p:cNvSpPr>
          <p:nvPr/>
        </p:nvSpPr>
        <p:spPr bwMode="auto">
          <a:xfrm>
            <a:off x="3836988" y="3286125"/>
            <a:ext cx="1547812" cy="923925"/>
          </a:xfrm>
          <a:prstGeom prst="rect">
            <a:avLst/>
          </a:prstGeom>
          <a:noFill/>
          <a:ln w="9525">
            <a:noFill/>
            <a:miter lim="800000"/>
          </a:ln>
        </p:spPr>
        <p:txBody>
          <a:bodyPr>
            <a:spAutoFit/>
          </a:bodyPr>
          <a:lstStyle/>
          <a:p>
            <a:pPr algn="just" eaLnBrk="0" hangingPunct="0">
              <a:lnSpc>
                <a:spcPct val="150000"/>
              </a:lnSpc>
            </a:pPr>
            <a:r>
              <a:rPr lang="zh-CN" altLang="en-US" sz="1200">
                <a:latin typeface="微软雅黑" pitchFamily="34" charset="-122"/>
                <a:ea typeface="微软雅黑" pitchFamily="34" charset="-122"/>
              </a:rPr>
              <a:t>    中华人民共和</a:t>
            </a:r>
            <a:endParaRPr lang="en-US" altLang="zh-CN" sz="1200">
              <a:latin typeface="微软雅黑" pitchFamily="34" charset="-122"/>
              <a:ea typeface="微软雅黑" pitchFamily="34" charset="-122"/>
            </a:endParaRPr>
          </a:p>
          <a:p>
            <a:pPr algn="just" eaLnBrk="0" hangingPunct="0">
              <a:lnSpc>
                <a:spcPct val="150000"/>
              </a:lnSpc>
            </a:pPr>
            <a:r>
              <a:rPr lang="zh-CN" altLang="en-US" sz="1200">
                <a:latin typeface="微软雅黑" pitchFamily="34" charset="-122"/>
                <a:ea typeface="微软雅黑" pitchFamily="34" charset="-122"/>
              </a:rPr>
              <a:t>    国海关收发货</a:t>
            </a:r>
            <a:endParaRPr lang="en-US" altLang="zh-CN" sz="1200">
              <a:latin typeface="微软雅黑" pitchFamily="34" charset="-122"/>
              <a:ea typeface="微软雅黑" pitchFamily="34" charset="-122"/>
            </a:endParaRPr>
          </a:p>
          <a:p>
            <a:pPr algn="just" eaLnBrk="0" hangingPunct="0">
              <a:lnSpc>
                <a:spcPct val="150000"/>
              </a:lnSpc>
            </a:pPr>
            <a:r>
              <a:rPr lang="zh-CN" altLang="en-US" sz="1200">
                <a:latin typeface="微软雅黑" pitchFamily="34" charset="-122"/>
                <a:ea typeface="微软雅黑" pitchFamily="34" charset="-122"/>
              </a:rPr>
              <a:t>  人注册登记证书</a:t>
            </a:r>
            <a:endParaRPr lang="zh-CN" altLang="en-US" sz="1200">
              <a:latin typeface="微软雅黑" pitchFamily="34" charset="-122"/>
              <a:ea typeface="微软雅黑" pitchFamily="34" charset="-122"/>
            </a:endParaRPr>
          </a:p>
        </p:txBody>
      </p:sp>
      <p:sp>
        <p:nvSpPr>
          <p:cNvPr id="36886" name="矩形 59"/>
          <p:cNvSpPr>
            <a:spLocks noChangeArrowheads="1"/>
          </p:cNvSpPr>
          <p:nvPr/>
        </p:nvSpPr>
        <p:spPr bwMode="auto">
          <a:xfrm>
            <a:off x="6362700" y="3260725"/>
            <a:ext cx="1406525" cy="923925"/>
          </a:xfrm>
          <a:prstGeom prst="rect">
            <a:avLst/>
          </a:prstGeom>
          <a:noFill/>
          <a:ln w="9525">
            <a:noFill/>
            <a:miter lim="800000"/>
          </a:ln>
        </p:spPr>
        <p:txBody>
          <a:bodyPr>
            <a:spAutoFit/>
          </a:bodyPr>
          <a:lstStyle/>
          <a:p>
            <a:pPr algn="just" eaLnBrk="0" hangingPunct="0">
              <a:lnSpc>
                <a:spcPct val="150000"/>
              </a:lnSpc>
            </a:pPr>
            <a:r>
              <a:rPr lang="zh-CN" altLang="en-US" sz="1200">
                <a:latin typeface="微软雅黑" pitchFamily="34" charset="-122"/>
                <a:ea typeface="微软雅黑" pitchFamily="34" charset="-122"/>
              </a:rPr>
              <a:t>加盖备案登记专用章的</a:t>
            </a:r>
            <a:r>
              <a:rPr lang="en-US" altLang="zh-CN" sz="1200">
                <a:latin typeface="微软雅黑" pitchFamily="34" charset="-122"/>
                <a:ea typeface="微软雅黑" pitchFamily="34" charset="-122"/>
              </a:rPr>
              <a:t>《</a:t>
            </a:r>
            <a:r>
              <a:rPr lang="zh-CN" altLang="en-US" sz="1200">
                <a:latin typeface="微软雅黑" pitchFamily="34" charset="-122"/>
                <a:ea typeface="微软雅黑" pitchFamily="34" charset="-122"/>
              </a:rPr>
              <a:t>对外贸易经营者备案登记表</a:t>
            </a:r>
            <a:r>
              <a:rPr lang="en-US" altLang="zh-CN" sz="1200">
                <a:latin typeface="微软雅黑" pitchFamily="34" charset="-122"/>
                <a:ea typeface="微软雅黑" pitchFamily="34" charset="-122"/>
              </a:rPr>
              <a:t>》</a:t>
            </a:r>
            <a:endParaRPr lang="en-US" altLang="zh-CN" sz="1200">
              <a:latin typeface="微软雅黑" pitchFamily="34" charset="-122"/>
              <a:ea typeface="微软雅黑" pitchFamily="34"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heckerboard(across)">
                                      <p:cBhvr>
                                        <p:cTn id="10" dur="500"/>
                                        <p:tgtEl>
                                          <p:spTgt spid="2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heckerboard(across)">
                                      <p:cBhvr>
                                        <p:cTn id="13" dur="500"/>
                                        <p:tgtEl>
                                          <p:spTgt spid="25"/>
                                        </p:tgtEl>
                                      </p:cBhvr>
                                    </p:animEffect>
                                  </p:childTnLst>
                                </p:cTn>
                              </p:par>
                              <p:par>
                                <p:cTn id="14" presetID="5"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checkerboard(across)">
                                      <p:cBhvr>
                                        <p:cTn id="19" dur="500"/>
                                        <p:tgtEl>
                                          <p:spTgt spid="55"/>
                                        </p:tgtEl>
                                      </p:cBhvr>
                                    </p:animEffect>
                                  </p:childTnLst>
                                </p:cTn>
                              </p:par>
                              <p:par>
                                <p:cTn id="20" presetID="5"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1000" fill="hold"/>
                                        <p:tgtEl>
                                          <p:spTgt spid="3"/>
                                        </p:tgtEl>
                                        <p:attrNameLst>
                                          <p:attrName>ppt_x</p:attrName>
                                        </p:attrNameLst>
                                      </p:cBhvr>
                                      <p:tavLst>
                                        <p:tav tm="0">
                                          <p:val>
                                            <p:strVal val="#ppt_x"/>
                                          </p:val>
                                        </p:tav>
                                        <p:tav tm="100000">
                                          <p:val>
                                            <p:strVal val="#ppt_x"/>
                                          </p:val>
                                        </p:tav>
                                      </p:tavLst>
                                    </p:anim>
                                    <p:anim calcmode="lin" valueType="num">
                                      <p:cBhvr additive="base">
                                        <p:cTn id="27" dur="1000" fill="hold"/>
                                        <p:tgtEl>
                                          <p:spTgt spid="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fill="hold"/>
                                        <p:tgtEl>
                                          <p:spTgt spid="14"/>
                                        </p:tgtEl>
                                        <p:attrNameLst>
                                          <p:attrName>ppt_x</p:attrName>
                                        </p:attrNameLst>
                                      </p:cBhvr>
                                      <p:tavLst>
                                        <p:tav tm="0">
                                          <p:val>
                                            <p:strVal val="#ppt_x"/>
                                          </p:val>
                                        </p:tav>
                                        <p:tav tm="100000">
                                          <p:val>
                                            <p:strVal val="#ppt_x"/>
                                          </p:val>
                                        </p:tav>
                                      </p:tavLst>
                                    </p:anim>
                                    <p:anim calcmode="lin" valueType="num">
                                      <p:cBhvr additive="base">
                                        <p:cTn id="31" dur="10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000" fill="hold"/>
                                        <p:tgtEl>
                                          <p:spTgt spid="16"/>
                                        </p:tgtEl>
                                        <p:attrNameLst>
                                          <p:attrName>ppt_x</p:attrName>
                                        </p:attrNameLst>
                                      </p:cBhvr>
                                      <p:tavLst>
                                        <p:tav tm="0">
                                          <p:val>
                                            <p:strVal val="#ppt_x"/>
                                          </p:val>
                                        </p:tav>
                                        <p:tav tm="100000">
                                          <p:val>
                                            <p:strVal val="#ppt_x"/>
                                          </p:val>
                                        </p:tav>
                                      </p:tavLst>
                                    </p:anim>
                                    <p:anim calcmode="lin" valueType="num">
                                      <p:cBhvr additive="base">
                                        <p:cTn id="35" dur="10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1000" fill="hold"/>
                                        <p:tgtEl>
                                          <p:spTgt spid="6"/>
                                        </p:tgtEl>
                                        <p:attrNameLst>
                                          <p:attrName>ppt_x</p:attrName>
                                        </p:attrNameLst>
                                      </p:cBhvr>
                                      <p:tavLst>
                                        <p:tav tm="0">
                                          <p:val>
                                            <p:strVal val="#ppt_x"/>
                                          </p:val>
                                        </p:tav>
                                        <p:tav tm="100000">
                                          <p:val>
                                            <p:strVal val="#ppt_x"/>
                                          </p:val>
                                        </p:tav>
                                      </p:tavLst>
                                    </p:anim>
                                    <p:anim calcmode="lin" valueType="num">
                                      <p:cBhvr additive="base">
                                        <p:cTn id="39" dur="1000" fill="hold"/>
                                        <p:tgtEl>
                                          <p:spTgt spid="6"/>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1000" fill="hold"/>
                                        <p:tgtEl>
                                          <p:spTgt spid="8"/>
                                        </p:tgtEl>
                                        <p:attrNameLst>
                                          <p:attrName>ppt_x</p:attrName>
                                        </p:attrNameLst>
                                      </p:cBhvr>
                                      <p:tavLst>
                                        <p:tav tm="0">
                                          <p:val>
                                            <p:strVal val="#ppt_x"/>
                                          </p:val>
                                        </p:tav>
                                        <p:tav tm="100000">
                                          <p:val>
                                            <p:strVal val="#ppt_x"/>
                                          </p:val>
                                        </p:tav>
                                      </p:tavLst>
                                    </p:anim>
                                    <p:anim calcmode="lin" valueType="num">
                                      <p:cBhvr additive="base">
                                        <p:cTn id="43" dur="1000" fill="hold"/>
                                        <p:tgtEl>
                                          <p:spTgt spid="8"/>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1000" fill="hold"/>
                                        <p:tgtEl>
                                          <p:spTgt spid="36"/>
                                        </p:tgtEl>
                                        <p:attrNameLst>
                                          <p:attrName>ppt_x</p:attrName>
                                        </p:attrNameLst>
                                      </p:cBhvr>
                                      <p:tavLst>
                                        <p:tav tm="0">
                                          <p:val>
                                            <p:strVal val="#ppt_x"/>
                                          </p:val>
                                        </p:tav>
                                        <p:tav tm="100000">
                                          <p:val>
                                            <p:strVal val="#ppt_x"/>
                                          </p:val>
                                        </p:tav>
                                      </p:tavLst>
                                    </p:anim>
                                    <p:anim calcmode="lin" valueType="num">
                                      <p:cBhvr additive="base">
                                        <p:cTn id="47" dur="1000" fill="hold"/>
                                        <p:tgtEl>
                                          <p:spTgt spid="36"/>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1000" fill="hold"/>
                                        <p:tgtEl>
                                          <p:spTgt spid="37"/>
                                        </p:tgtEl>
                                        <p:attrNameLst>
                                          <p:attrName>ppt_x</p:attrName>
                                        </p:attrNameLst>
                                      </p:cBhvr>
                                      <p:tavLst>
                                        <p:tav tm="0">
                                          <p:val>
                                            <p:strVal val="#ppt_x"/>
                                          </p:val>
                                        </p:tav>
                                        <p:tav tm="100000">
                                          <p:val>
                                            <p:strVal val="#ppt_x"/>
                                          </p:val>
                                        </p:tav>
                                      </p:tavLst>
                                    </p:anim>
                                    <p:anim calcmode="lin" valueType="num">
                                      <p:cBhvr additive="base">
                                        <p:cTn id="51" dur="1000" fill="hold"/>
                                        <p:tgtEl>
                                          <p:spTgt spid="37"/>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1000" fill="hold"/>
                                        <p:tgtEl>
                                          <p:spTgt spid="38"/>
                                        </p:tgtEl>
                                        <p:attrNameLst>
                                          <p:attrName>ppt_x</p:attrName>
                                        </p:attrNameLst>
                                      </p:cBhvr>
                                      <p:tavLst>
                                        <p:tav tm="0">
                                          <p:val>
                                            <p:strVal val="#ppt_x"/>
                                          </p:val>
                                        </p:tav>
                                        <p:tav tm="100000">
                                          <p:val>
                                            <p:strVal val="#ppt_x"/>
                                          </p:val>
                                        </p:tav>
                                      </p:tavLst>
                                    </p:anim>
                                    <p:anim calcmode="lin" valueType="num">
                                      <p:cBhvr additive="base">
                                        <p:cTn id="55" dur="10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5" grpId="0"/>
      <p:bldP spid="14"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noChangeArrowheads="1"/>
          </p:cNvSpPr>
          <p:nvPr>
            <p:ph type="title"/>
          </p:nvPr>
        </p:nvSpPr>
        <p:spPr>
          <a:xfrm>
            <a:off x="1081088" y="265113"/>
            <a:ext cx="8062912" cy="571500"/>
          </a:xfrm>
        </p:spPr>
        <p:txBody>
          <a:bodyPr>
            <a:normAutofit/>
          </a:bodyPr>
          <a:lstStyle/>
          <a:p>
            <a:pPr eaLnBrk="1" hangingPunct="1"/>
            <a:r>
              <a:rPr sz="2400" b="1">
                <a:sym typeface="+mn-ea"/>
              </a:rPr>
              <a:t>二、</a:t>
            </a:r>
            <a:r>
              <a:rPr sz="2400" b="1">
                <a:latin typeface="微软雅黑" pitchFamily="34" charset="-122"/>
              </a:rPr>
              <a:t>出口退（免）税申报、审核流程</a:t>
            </a:r>
            <a:endParaRPr sz="2400" b="1"/>
          </a:p>
        </p:txBody>
      </p:sp>
      <p:sp>
        <p:nvSpPr>
          <p:cNvPr id="32" name="空心弧 31"/>
          <p:cNvSpPr/>
          <p:nvPr/>
        </p:nvSpPr>
        <p:spPr>
          <a:xfrm rot="16200000">
            <a:off x="347663" y="1914525"/>
            <a:ext cx="2063750" cy="1685925"/>
          </a:xfrm>
          <a:prstGeom prst="blockArc">
            <a:avLst>
              <a:gd name="adj1" fmla="val 10884798"/>
              <a:gd name="adj2" fmla="val 21542696"/>
              <a:gd name="adj3" fmla="val 3108"/>
            </a:avLst>
          </a:prstGeom>
          <a:solidFill>
            <a:schemeClr val="accent5">
              <a:alpha val="80000"/>
            </a:schemeClr>
          </a:solidFill>
          <a:ln>
            <a:noFill/>
            <a:prstDash val="lgDashDot"/>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49" tIns="25724" rIns="51449" bIns="25724" anchor="ctr"/>
          <a:lstStyle/>
          <a:p>
            <a:pPr algn="ctr" eaLnBrk="0" hangingPunct="0">
              <a:buFontTx/>
              <a:buNone/>
              <a:defRPr/>
            </a:pPr>
            <a:endParaRPr lang="zh-CN" altLang="en-US">
              <a:solidFill>
                <a:schemeClr val="tx1">
                  <a:lumMod val="85000"/>
                  <a:lumOff val="15000"/>
                </a:schemeClr>
              </a:solidFill>
              <a:latin typeface="微软雅黑" pitchFamily="34" charset="-122"/>
              <a:ea typeface="微软雅黑" pitchFamily="34" charset="-122"/>
            </a:endParaRPr>
          </a:p>
        </p:txBody>
      </p:sp>
      <p:sp>
        <p:nvSpPr>
          <p:cNvPr id="33" name="椭圆 32"/>
          <p:cNvSpPr/>
          <p:nvPr/>
        </p:nvSpPr>
        <p:spPr>
          <a:xfrm>
            <a:off x="230505" y="802958"/>
            <a:ext cx="1339850" cy="650875"/>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buFontTx/>
              <a:buNone/>
              <a:defRPr/>
            </a:pPr>
            <a:r>
              <a:rPr lang="zh-CN" altLang="en-US" sz="2000">
                <a:solidFill>
                  <a:srgbClr val="FFFFFF"/>
                </a:solidFill>
                <a:latin typeface="Arial"/>
                <a:ea typeface="微软雅黑" pitchFamily="34" charset="-122"/>
                <a:cs typeface="+mn-ea"/>
                <a:sym typeface="+mn-lt"/>
              </a:rPr>
              <a:t>退税</a:t>
            </a:r>
            <a:endParaRPr lang="zh-CN" altLang="en-US" sz="2000">
              <a:solidFill>
                <a:srgbClr val="FFFFFF"/>
              </a:solidFill>
              <a:latin typeface="Arial"/>
              <a:ea typeface="微软雅黑" pitchFamily="34" charset="-122"/>
              <a:cs typeface="+mn-ea"/>
              <a:sym typeface="+mn-lt"/>
            </a:endParaRPr>
          </a:p>
          <a:p>
            <a:pPr algn="ctr" fontAlgn="auto">
              <a:spcBef>
                <a:spcPts val="0"/>
              </a:spcBef>
              <a:spcAft>
                <a:spcPts val="0"/>
              </a:spcAft>
              <a:buFontTx/>
              <a:buNone/>
              <a:defRPr/>
            </a:pPr>
            <a:r>
              <a:rPr lang="zh-CN" altLang="en-US" sz="2000">
                <a:solidFill>
                  <a:srgbClr val="FFFFFF"/>
                </a:solidFill>
                <a:latin typeface="Arial"/>
                <a:ea typeface="微软雅黑" pitchFamily="34" charset="-122"/>
                <a:cs typeface="+mn-ea"/>
                <a:sym typeface="+mn-lt"/>
              </a:rPr>
              <a:t>流程</a:t>
            </a:r>
            <a:endParaRPr lang="zh-CN" altLang="en-US" sz="2000">
              <a:solidFill>
                <a:srgbClr val="FFFFFF"/>
              </a:solidFill>
              <a:latin typeface="Arial"/>
              <a:ea typeface="微软雅黑" pitchFamily="34" charset="-122"/>
              <a:cs typeface="+mn-ea"/>
              <a:sym typeface="+mn-lt"/>
            </a:endParaRPr>
          </a:p>
        </p:txBody>
      </p:sp>
      <p:sp>
        <p:nvSpPr>
          <p:cNvPr id="36" name="文本框 49"/>
          <p:cNvSpPr txBox="1"/>
          <p:nvPr/>
        </p:nvSpPr>
        <p:spPr>
          <a:xfrm>
            <a:off x="1201738" y="2185988"/>
            <a:ext cx="1841500" cy="314325"/>
          </a:xfrm>
          <a:prstGeom prst="rect">
            <a:avLst/>
          </a:prstGeom>
          <a:noFill/>
        </p:spPr>
        <p:txBody>
          <a:bodyPr lIns="68598" tIns="34299" rIns="68598" bIns="34299">
            <a:spAutoFit/>
          </a:bodyPr>
          <a:lstStyle/>
          <a:p>
            <a:pPr algn="ctr" eaLnBrk="0" hangingPunct="0">
              <a:buFontTx/>
              <a:buNone/>
              <a:defRPr/>
            </a:pPr>
            <a:r>
              <a:rPr lang="zh-CN" altLang="en-US" sz="1600" dirty="0">
                <a:solidFill>
                  <a:schemeClr val="tx1">
                    <a:lumMod val="85000"/>
                    <a:lumOff val="15000"/>
                  </a:schemeClr>
                </a:solidFill>
                <a:latin typeface="微软雅黑" pitchFamily="34" charset="-122"/>
                <a:ea typeface="微软雅黑" pitchFamily="34" charset="-122"/>
              </a:rPr>
              <a:t>收集单证申报退税</a:t>
            </a: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37" name="文本框 50"/>
          <p:cNvSpPr txBox="1"/>
          <p:nvPr/>
        </p:nvSpPr>
        <p:spPr>
          <a:xfrm>
            <a:off x="1444625" y="2478088"/>
            <a:ext cx="1350963" cy="489585"/>
          </a:xfrm>
          <a:prstGeom prst="rect">
            <a:avLst/>
          </a:prstGeom>
          <a:noFill/>
        </p:spPr>
        <p:txBody>
          <a:bodyPr lIns="68598" tIns="34299" rIns="68598" bIns="34299">
            <a:spAutoFit/>
          </a:bodyPr>
          <a:lstStyle/>
          <a:p>
            <a:pPr algn="ctr" eaLnBrk="0" hangingPunct="0">
              <a:buFontTx/>
              <a:buNone/>
              <a:defRPr/>
            </a:pPr>
            <a:r>
              <a:rPr lang="zh-CN" altLang="en-US" sz="900" dirty="0">
                <a:solidFill>
                  <a:schemeClr val="tx1">
                    <a:lumMod val="95000"/>
                    <a:lumOff val="5000"/>
                  </a:schemeClr>
                </a:solidFill>
                <a:latin typeface="微软雅黑" pitchFamily="34" charset="-122"/>
                <a:ea typeface="微软雅黑" pitchFamily="34" charset="-122"/>
              </a:rPr>
              <a:t>出口退税申报系统、</a:t>
            </a:r>
            <a:r>
              <a:rPr lang="zh-CN" altLang="en-US" sz="900" dirty="0">
                <a:solidFill>
                  <a:schemeClr val="tx1"/>
                </a:solidFill>
                <a:latin typeface="微软雅黑" pitchFamily="34" charset="-122"/>
                <a:ea typeface="微软雅黑" pitchFamily="34" charset="-122"/>
                <a:sym typeface="+mn-ea"/>
              </a:rPr>
              <a:t>电子税务局、单一窗口等</a:t>
            </a:r>
            <a:endParaRPr lang="zh-CN" altLang="en-US" sz="900" dirty="0">
              <a:solidFill>
                <a:schemeClr val="tx1"/>
              </a:solidFill>
              <a:latin typeface="微软雅黑" pitchFamily="34" charset="-122"/>
              <a:ea typeface="微软雅黑" pitchFamily="34" charset="-122"/>
              <a:sym typeface="+mn-ea"/>
            </a:endParaRPr>
          </a:p>
          <a:p>
            <a:pPr algn="ctr" eaLnBrk="0" hangingPunct="0">
              <a:buFontTx/>
              <a:buNone/>
              <a:defRPr/>
            </a:pPr>
            <a:endParaRPr lang="zh-CN" altLang="en-US" sz="900" dirty="0">
              <a:solidFill>
                <a:schemeClr val="tx1"/>
              </a:solidFill>
              <a:latin typeface="微软雅黑" pitchFamily="34" charset="-122"/>
              <a:ea typeface="微软雅黑" pitchFamily="34" charset="-122"/>
              <a:sym typeface="+mn-ea"/>
            </a:endParaRPr>
          </a:p>
        </p:txBody>
      </p:sp>
      <p:sp>
        <p:nvSpPr>
          <p:cNvPr id="38" name="椭圆 37"/>
          <p:cNvSpPr/>
          <p:nvPr/>
        </p:nvSpPr>
        <p:spPr>
          <a:xfrm>
            <a:off x="1509713" y="1314450"/>
            <a:ext cx="1152525" cy="933450"/>
          </a:xfrm>
          <a:prstGeom prst="ellipse">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49" name="椭圆 48"/>
          <p:cNvSpPr/>
          <p:nvPr/>
        </p:nvSpPr>
        <p:spPr>
          <a:xfrm>
            <a:off x="5757863" y="1277938"/>
            <a:ext cx="1152525" cy="979487"/>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50" name="椭圆 49"/>
          <p:cNvSpPr/>
          <p:nvPr/>
        </p:nvSpPr>
        <p:spPr>
          <a:xfrm>
            <a:off x="3603625" y="1220788"/>
            <a:ext cx="1152525" cy="985837"/>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51" name="椭圆 50"/>
          <p:cNvSpPr/>
          <p:nvPr/>
        </p:nvSpPr>
        <p:spPr>
          <a:xfrm>
            <a:off x="1462088" y="3155950"/>
            <a:ext cx="1150937" cy="966788"/>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52" name="椭圆 51"/>
          <p:cNvSpPr/>
          <p:nvPr/>
        </p:nvSpPr>
        <p:spPr>
          <a:xfrm>
            <a:off x="3635375" y="3175000"/>
            <a:ext cx="1150938" cy="998538"/>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53" name="椭圆 52"/>
          <p:cNvSpPr/>
          <p:nvPr/>
        </p:nvSpPr>
        <p:spPr>
          <a:xfrm>
            <a:off x="5819775" y="3168650"/>
            <a:ext cx="1152525" cy="966788"/>
          </a:xfrm>
          <a:prstGeom prst="ellipse">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ndParaRPr>
          </a:p>
        </p:txBody>
      </p:sp>
      <p:sp>
        <p:nvSpPr>
          <p:cNvPr id="54" name="空心弧 53"/>
          <p:cNvSpPr/>
          <p:nvPr/>
        </p:nvSpPr>
        <p:spPr>
          <a:xfrm rot="16200000" flipV="1">
            <a:off x="6076950" y="2103438"/>
            <a:ext cx="2025650" cy="1352550"/>
          </a:xfrm>
          <a:prstGeom prst="blockArc">
            <a:avLst>
              <a:gd name="adj1" fmla="val 10884798"/>
              <a:gd name="adj2" fmla="val 21542696"/>
              <a:gd name="adj3" fmla="val 3108"/>
            </a:avLst>
          </a:prstGeom>
          <a:solidFill>
            <a:schemeClr val="accent5">
              <a:alpha val="80000"/>
            </a:schemeClr>
          </a:solidFill>
          <a:ln>
            <a:noFill/>
            <a:prstDash val="lgDashDot"/>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49" tIns="25724" rIns="51449" bIns="25724" anchor="ctr"/>
          <a:lstStyle/>
          <a:p>
            <a:pPr algn="ctr" eaLnBrk="0" hangingPunct="0">
              <a:buFontTx/>
              <a:buNone/>
              <a:defRPr/>
            </a:pPr>
            <a:endParaRPr lang="zh-CN" altLang="en-US">
              <a:solidFill>
                <a:schemeClr val="tx1">
                  <a:lumMod val="85000"/>
                  <a:lumOff val="15000"/>
                </a:schemeClr>
              </a:solidFill>
              <a:latin typeface="微软雅黑" pitchFamily="34" charset="-122"/>
              <a:ea typeface="微软雅黑" pitchFamily="34" charset="-122"/>
            </a:endParaRPr>
          </a:p>
        </p:txBody>
      </p:sp>
      <p:sp>
        <p:nvSpPr>
          <p:cNvPr id="55" name="文本框 53"/>
          <p:cNvSpPr txBox="1"/>
          <p:nvPr/>
        </p:nvSpPr>
        <p:spPr>
          <a:xfrm>
            <a:off x="3262313" y="2178050"/>
            <a:ext cx="1811337" cy="339725"/>
          </a:xfrm>
          <a:prstGeom prst="rect">
            <a:avLst/>
          </a:prstGeom>
          <a:noFill/>
        </p:spPr>
        <p:txBody>
          <a:bodyPr lIns="91460" tIns="45730" rIns="91460" bIns="45730">
            <a:spAutoFit/>
          </a:bodyPr>
          <a:lstStyle/>
          <a:p>
            <a:pPr algn="ctr" eaLnBrk="0" hangingPunct="0">
              <a:buFontTx/>
              <a:buNone/>
              <a:defRPr/>
            </a:pPr>
            <a:r>
              <a:rPr lang="zh-CN" altLang="en-US" sz="1600" dirty="0">
                <a:solidFill>
                  <a:schemeClr val="tx1">
                    <a:lumMod val="85000"/>
                    <a:lumOff val="15000"/>
                  </a:schemeClr>
                </a:solidFill>
                <a:latin typeface="微软雅黑" pitchFamily="34" charset="-122"/>
                <a:ea typeface="微软雅黑" pitchFamily="34" charset="-122"/>
              </a:rPr>
              <a:t>完成自检远程申报</a:t>
            </a: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56" name="矩形 55"/>
          <p:cNvSpPr/>
          <p:nvPr/>
        </p:nvSpPr>
        <p:spPr>
          <a:xfrm>
            <a:off x="3428048" y="2432050"/>
            <a:ext cx="1440180" cy="238125"/>
          </a:xfrm>
          <a:prstGeom prst="rect">
            <a:avLst/>
          </a:prstGeom>
        </p:spPr>
        <p:txBody>
          <a:bodyPr wrap="none">
            <a:spAutoFit/>
          </a:bodyPr>
          <a:lstStyle/>
          <a:p>
            <a:pPr algn="ctr" eaLnBrk="0" hangingPunct="0">
              <a:buFontTx/>
              <a:buNone/>
              <a:defRPr/>
            </a:pPr>
            <a:r>
              <a:rPr lang="zh-CN" altLang="en-US" sz="900" dirty="0">
                <a:solidFill>
                  <a:schemeClr val="tx1"/>
                </a:solidFill>
                <a:latin typeface="微软雅黑" pitchFamily="34" charset="-122"/>
                <a:ea typeface="微软雅黑" pitchFamily="34" charset="-122"/>
              </a:rPr>
              <a:t>电子税务局、单一窗口等</a:t>
            </a:r>
            <a:endParaRPr lang="zh-CN" altLang="en-US" sz="900" dirty="0">
              <a:solidFill>
                <a:schemeClr val="tx1"/>
              </a:solidFill>
              <a:latin typeface="微软雅黑" pitchFamily="34" charset="-122"/>
              <a:ea typeface="微软雅黑" pitchFamily="34" charset="-122"/>
            </a:endParaRPr>
          </a:p>
        </p:txBody>
      </p:sp>
      <p:sp>
        <p:nvSpPr>
          <p:cNvPr id="57" name="文本框 56"/>
          <p:cNvSpPr txBox="1"/>
          <p:nvPr/>
        </p:nvSpPr>
        <p:spPr>
          <a:xfrm>
            <a:off x="5499100" y="2182813"/>
            <a:ext cx="1854200" cy="338137"/>
          </a:xfrm>
          <a:prstGeom prst="rect">
            <a:avLst/>
          </a:prstGeom>
          <a:noFill/>
        </p:spPr>
        <p:txBody>
          <a:bodyPr lIns="91460" tIns="45730" rIns="91460" bIns="45730">
            <a:spAutoFit/>
          </a:bodyPr>
          <a:lstStyle/>
          <a:p>
            <a:pPr algn="ctr" eaLnBrk="0" hangingPunct="0">
              <a:buFontTx/>
              <a:buNone/>
              <a:defRPr/>
            </a:pPr>
            <a:r>
              <a:rPr lang="zh-CN" altLang="en-US" sz="1600" dirty="0">
                <a:solidFill>
                  <a:schemeClr val="tx1">
                    <a:lumMod val="85000"/>
                    <a:lumOff val="15000"/>
                  </a:schemeClr>
                </a:solidFill>
                <a:latin typeface="微软雅黑" pitchFamily="34" charset="-122"/>
                <a:ea typeface="微软雅黑" pitchFamily="34" charset="-122"/>
              </a:rPr>
              <a:t>审核审批核准退税</a:t>
            </a: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58" name="文本框 57"/>
          <p:cNvSpPr txBox="1"/>
          <p:nvPr/>
        </p:nvSpPr>
        <p:spPr>
          <a:xfrm>
            <a:off x="5532438" y="2446338"/>
            <a:ext cx="1773237" cy="238125"/>
          </a:xfrm>
          <a:prstGeom prst="rect">
            <a:avLst/>
          </a:prstGeom>
          <a:noFill/>
        </p:spPr>
        <p:txBody>
          <a:bodyPr lIns="91460" tIns="45730" rIns="91460" bIns="45730">
            <a:spAutoFit/>
          </a:bodyPr>
          <a:lstStyle/>
          <a:p>
            <a:pPr algn="ctr" eaLnBrk="0" hangingPunct="0">
              <a:buFontTx/>
              <a:buNone/>
              <a:defRPr/>
            </a:pPr>
            <a:r>
              <a:rPr lang="zh-CN" altLang="en-US" sz="900" dirty="0">
                <a:solidFill>
                  <a:schemeClr val="tx1">
                    <a:lumMod val="85000"/>
                    <a:lumOff val="15000"/>
                  </a:schemeClr>
                </a:solidFill>
                <a:latin typeface="微软雅黑" pitchFamily="34" charset="-122"/>
                <a:ea typeface="微软雅黑" pitchFamily="34" charset="-122"/>
              </a:rPr>
              <a:t>金三出口退税审核系统</a:t>
            </a:r>
            <a:endParaRPr lang="zh-CN" altLang="en-US" sz="900" dirty="0">
              <a:solidFill>
                <a:schemeClr val="tx1">
                  <a:lumMod val="85000"/>
                  <a:lumOff val="15000"/>
                </a:schemeClr>
              </a:solidFill>
              <a:latin typeface="微软雅黑" pitchFamily="34" charset="-122"/>
              <a:ea typeface="微软雅黑" pitchFamily="34" charset="-122"/>
            </a:endParaRPr>
          </a:p>
        </p:txBody>
      </p:sp>
      <p:sp>
        <p:nvSpPr>
          <p:cNvPr id="59" name="文本框 65"/>
          <p:cNvSpPr txBox="1"/>
          <p:nvPr/>
        </p:nvSpPr>
        <p:spPr>
          <a:xfrm>
            <a:off x="5530850" y="4071938"/>
            <a:ext cx="1824038" cy="338137"/>
          </a:xfrm>
          <a:prstGeom prst="rect">
            <a:avLst/>
          </a:prstGeom>
          <a:noFill/>
        </p:spPr>
        <p:txBody>
          <a:bodyPr lIns="91460" tIns="45730" rIns="91460" bIns="45730">
            <a:spAutoFit/>
          </a:bodyPr>
          <a:lstStyle/>
          <a:p>
            <a:pPr algn="ctr" eaLnBrk="0" hangingPunct="0">
              <a:buFontTx/>
              <a:buNone/>
              <a:defRPr/>
            </a:pPr>
            <a:r>
              <a:rPr lang="zh-CN" altLang="en-US" sz="1600" dirty="0">
                <a:solidFill>
                  <a:schemeClr val="tx1">
                    <a:lumMod val="85000"/>
                    <a:lumOff val="15000"/>
                  </a:schemeClr>
                </a:solidFill>
                <a:latin typeface="微软雅黑" pitchFamily="34" charset="-122"/>
                <a:ea typeface="微软雅黑" pitchFamily="34" charset="-122"/>
              </a:rPr>
              <a:t>进货疑点发函调查</a:t>
            </a: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60" name="文本框 66"/>
          <p:cNvSpPr txBox="1"/>
          <p:nvPr/>
        </p:nvSpPr>
        <p:spPr>
          <a:xfrm>
            <a:off x="5821363" y="4330700"/>
            <a:ext cx="1349375" cy="215265"/>
          </a:xfrm>
          <a:prstGeom prst="rect">
            <a:avLst/>
          </a:prstGeom>
          <a:noFill/>
        </p:spPr>
        <p:txBody>
          <a:bodyPr lIns="68598" tIns="34299" rIns="68598" bIns="34299">
            <a:spAutoFit/>
          </a:bodyPr>
          <a:lstStyle/>
          <a:p>
            <a:pPr algn="ctr" eaLnBrk="0" hangingPunct="0">
              <a:buFontTx/>
              <a:buNone/>
              <a:defRPr/>
            </a:pPr>
            <a:r>
              <a:rPr lang="zh-CN" altLang="en-US" sz="900" dirty="0">
                <a:solidFill>
                  <a:schemeClr val="tx1">
                    <a:lumMod val="85000"/>
                    <a:lumOff val="15000"/>
                  </a:schemeClr>
                </a:solidFill>
                <a:latin typeface="微软雅黑" pitchFamily="34" charset="-122"/>
                <a:ea typeface="微软雅黑" pitchFamily="34" charset="-122"/>
              </a:rPr>
              <a:t>金三出口退税审核系统</a:t>
            </a:r>
            <a:endParaRPr lang="en-US" altLang="zh-CN" sz="900" dirty="0">
              <a:solidFill>
                <a:schemeClr val="tx1">
                  <a:lumMod val="85000"/>
                  <a:lumOff val="15000"/>
                </a:schemeClr>
              </a:solidFill>
              <a:latin typeface="微软雅黑" pitchFamily="34" charset="-122"/>
              <a:ea typeface="微软雅黑" pitchFamily="34" charset="-122"/>
            </a:endParaRPr>
          </a:p>
        </p:txBody>
      </p:sp>
      <p:sp>
        <p:nvSpPr>
          <p:cNvPr id="61" name="文本框 62"/>
          <p:cNvSpPr txBox="1"/>
          <p:nvPr/>
        </p:nvSpPr>
        <p:spPr>
          <a:xfrm>
            <a:off x="3322638" y="4103688"/>
            <a:ext cx="1884362" cy="338137"/>
          </a:xfrm>
          <a:prstGeom prst="rect">
            <a:avLst/>
          </a:prstGeom>
          <a:noFill/>
        </p:spPr>
        <p:txBody>
          <a:bodyPr lIns="91460" tIns="45730" rIns="91460" bIns="45730">
            <a:spAutoFit/>
          </a:bodyPr>
          <a:lstStyle/>
          <a:p>
            <a:pPr algn="ctr" eaLnBrk="0" hangingPunct="0">
              <a:buFontTx/>
              <a:buNone/>
              <a:defRPr/>
            </a:pPr>
            <a:r>
              <a:rPr lang="zh-CN" altLang="en-US" sz="1600" dirty="0">
                <a:solidFill>
                  <a:schemeClr val="tx1">
                    <a:lumMod val="85000"/>
                    <a:lumOff val="15000"/>
                  </a:schemeClr>
                </a:solidFill>
                <a:latin typeface="微软雅黑" pitchFamily="34" charset="-122"/>
                <a:ea typeface="微软雅黑" pitchFamily="34" charset="-122"/>
              </a:rPr>
              <a:t>预警评估风险管理</a:t>
            </a: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62" name="文本框 63"/>
          <p:cNvSpPr txBox="1"/>
          <p:nvPr/>
        </p:nvSpPr>
        <p:spPr>
          <a:xfrm>
            <a:off x="3557588" y="4371975"/>
            <a:ext cx="1412875" cy="207963"/>
          </a:xfrm>
          <a:prstGeom prst="rect">
            <a:avLst/>
          </a:prstGeom>
          <a:noFill/>
        </p:spPr>
        <p:txBody>
          <a:bodyPr lIns="68598" tIns="34299" rIns="68598" bIns="34299">
            <a:spAutoFit/>
          </a:bodyPr>
          <a:lstStyle/>
          <a:p>
            <a:pPr algn="ctr" eaLnBrk="0" hangingPunct="0">
              <a:buFontTx/>
              <a:buNone/>
              <a:defRPr/>
            </a:pPr>
            <a:r>
              <a:rPr lang="zh-CN" altLang="en-US" sz="900" dirty="0">
                <a:solidFill>
                  <a:schemeClr val="tx1">
                    <a:lumMod val="85000"/>
                    <a:lumOff val="15000"/>
                  </a:schemeClr>
                </a:solidFill>
                <a:latin typeface="微软雅黑" pitchFamily="34" charset="-122"/>
                <a:ea typeface="微软雅黑" pitchFamily="34" charset="-122"/>
              </a:rPr>
              <a:t>出口退税辅助管理系统</a:t>
            </a:r>
            <a:endParaRPr lang="en-US" altLang="zh-CN" sz="900" dirty="0">
              <a:solidFill>
                <a:schemeClr val="tx1">
                  <a:lumMod val="85000"/>
                  <a:lumOff val="15000"/>
                </a:schemeClr>
              </a:solidFill>
              <a:latin typeface="微软雅黑" pitchFamily="34" charset="-122"/>
              <a:ea typeface="微软雅黑" pitchFamily="34" charset="-122"/>
            </a:endParaRPr>
          </a:p>
        </p:txBody>
      </p:sp>
      <p:sp>
        <p:nvSpPr>
          <p:cNvPr id="63" name="文本框 59"/>
          <p:cNvSpPr txBox="1"/>
          <p:nvPr/>
        </p:nvSpPr>
        <p:spPr>
          <a:xfrm>
            <a:off x="1146175" y="4056063"/>
            <a:ext cx="1835150" cy="315912"/>
          </a:xfrm>
          <a:prstGeom prst="rect">
            <a:avLst/>
          </a:prstGeom>
          <a:noFill/>
        </p:spPr>
        <p:txBody>
          <a:bodyPr lIns="68598" tIns="34299" rIns="68598" bIns="34299">
            <a:spAutoFit/>
          </a:bodyPr>
          <a:lstStyle/>
          <a:p>
            <a:pPr algn="ctr" eaLnBrk="0" hangingPunct="0">
              <a:buFontTx/>
              <a:buNone/>
              <a:defRPr/>
            </a:pPr>
            <a:r>
              <a:rPr lang="zh-CN" altLang="en-US" sz="1600" dirty="0">
                <a:solidFill>
                  <a:schemeClr val="tx1">
                    <a:lumMod val="85000"/>
                    <a:lumOff val="15000"/>
                  </a:schemeClr>
                </a:solidFill>
                <a:latin typeface="微软雅黑" pitchFamily="34" charset="-122"/>
                <a:ea typeface="微软雅黑" pitchFamily="34" charset="-122"/>
              </a:rPr>
              <a:t>审核通过退库调库</a:t>
            </a:r>
            <a:endParaRPr lang="zh-CN" altLang="en-US" sz="1600" dirty="0">
              <a:solidFill>
                <a:schemeClr val="tx1">
                  <a:lumMod val="85000"/>
                  <a:lumOff val="15000"/>
                </a:schemeClr>
              </a:solidFill>
              <a:latin typeface="微软雅黑" pitchFamily="34" charset="-122"/>
              <a:ea typeface="微软雅黑" pitchFamily="34" charset="-122"/>
            </a:endParaRPr>
          </a:p>
        </p:txBody>
      </p:sp>
      <p:sp>
        <p:nvSpPr>
          <p:cNvPr id="64" name="文本框 60"/>
          <p:cNvSpPr txBox="1"/>
          <p:nvPr/>
        </p:nvSpPr>
        <p:spPr>
          <a:xfrm>
            <a:off x="1358900" y="4303713"/>
            <a:ext cx="1295400" cy="346075"/>
          </a:xfrm>
          <a:prstGeom prst="rect">
            <a:avLst/>
          </a:prstGeom>
          <a:noFill/>
        </p:spPr>
        <p:txBody>
          <a:bodyPr lIns="68598" tIns="34299" rIns="68598" bIns="34299">
            <a:spAutoFit/>
          </a:bodyPr>
          <a:lstStyle/>
          <a:p>
            <a:pPr algn="ctr" eaLnBrk="0" hangingPunct="0">
              <a:buFontTx/>
              <a:buNone/>
              <a:defRPr/>
            </a:pPr>
            <a:r>
              <a:rPr lang="zh-CN" altLang="en-US" sz="900" dirty="0">
                <a:solidFill>
                  <a:schemeClr val="tx1">
                    <a:lumMod val="85000"/>
                    <a:lumOff val="15000"/>
                  </a:schemeClr>
                </a:solidFill>
                <a:latin typeface="微软雅黑" pitchFamily="34" charset="-122"/>
                <a:ea typeface="微软雅黑" pitchFamily="34" charset="-122"/>
              </a:rPr>
              <a:t>财税库银横向联</a:t>
            </a:r>
            <a:endParaRPr lang="en-US" altLang="zh-CN" sz="900" dirty="0">
              <a:solidFill>
                <a:schemeClr val="tx1">
                  <a:lumMod val="85000"/>
                  <a:lumOff val="15000"/>
                </a:schemeClr>
              </a:solidFill>
              <a:latin typeface="微软雅黑" pitchFamily="34" charset="-122"/>
              <a:ea typeface="微软雅黑" pitchFamily="34" charset="-122"/>
            </a:endParaRPr>
          </a:p>
          <a:p>
            <a:pPr algn="ctr" eaLnBrk="0" hangingPunct="0">
              <a:buFontTx/>
              <a:buNone/>
              <a:defRPr/>
            </a:pPr>
            <a:r>
              <a:rPr lang="zh-CN" altLang="en-US" sz="900" dirty="0">
                <a:solidFill>
                  <a:schemeClr val="tx1">
                    <a:lumMod val="85000"/>
                    <a:lumOff val="15000"/>
                  </a:schemeClr>
                </a:solidFill>
                <a:latin typeface="微软雅黑" pitchFamily="34" charset="-122"/>
                <a:ea typeface="微软雅黑" pitchFamily="34" charset="-122"/>
              </a:rPr>
              <a:t>网电子退更免</a:t>
            </a:r>
            <a:endParaRPr lang="zh-CN" altLang="en-US" sz="900" dirty="0">
              <a:solidFill>
                <a:schemeClr val="tx1">
                  <a:lumMod val="85000"/>
                  <a:lumOff val="15000"/>
                </a:schemeClr>
              </a:solidFill>
              <a:latin typeface="微软雅黑" pitchFamily="34" charset="-122"/>
              <a:ea typeface="微软雅黑" pitchFamily="34" charset="-122"/>
            </a:endParaRPr>
          </a:p>
        </p:txBody>
      </p:sp>
      <p:sp>
        <p:nvSpPr>
          <p:cNvPr id="65" name="右箭头 64"/>
          <p:cNvSpPr/>
          <p:nvPr/>
        </p:nvSpPr>
        <p:spPr>
          <a:xfrm>
            <a:off x="2662238" y="1746250"/>
            <a:ext cx="895350" cy="44450"/>
          </a:xfrm>
          <a:prstGeom prst="rightArrow">
            <a:avLst/>
          </a:prstGeom>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66" name="右箭头 65"/>
          <p:cNvSpPr/>
          <p:nvPr/>
        </p:nvSpPr>
        <p:spPr>
          <a:xfrm>
            <a:off x="4799013" y="1754188"/>
            <a:ext cx="896937" cy="46037"/>
          </a:xfrm>
          <a:prstGeom prst="rightArrow">
            <a:avLst/>
          </a:prstGeom>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67" name="左箭头 66"/>
          <p:cNvSpPr/>
          <p:nvPr/>
        </p:nvSpPr>
        <p:spPr>
          <a:xfrm>
            <a:off x="4784725" y="3689350"/>
            <a:ext cx="1008063" cy="46038"/>
          </a:xfrm>
          <a:prstGeom prst="leftArrow">
            <a:avLst/>
          </a:prstGeom>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68" name="左箭头 67"/>
          <p:cNvSpPr/>
          <p:nvPr/>
        </p:nvSpPr>
        <p:spPr>
          <a:xfrm>
            <a:off x="2595563" y="3652838"/>
            <a:ext cx="1008062" cy="46037"/>
          </a:xfrm>
          <a:prstGeom prst="leftArrow">
            <a:avLst/>
          </a:prstGeom>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heckerboard(across)">
                                      <p:cBhvr>
                                        <p:cTn id="10" dur="500"/>
                                        <p:tgtEl>
                                          <p:spTgt spid="33"/>
                                        </p:tgtEl>
                                      </p:cBhvr>
                                    </p:animEffect>
                                  </p:childTnLst>
                                </p:cTn>
                              </p:par>
                            </p:childTnLst>
                          </p:cTn>
                        </p:par>
                        <p:par>
                          <p:cTn id="11" fill="hold">
                            <p:stCondLst>
                              <p:cond delay="500"/>
                            </p:stCondLst>
                            <p:childTnLst>
                              <p:par>
                                <p:cTn id="12" presetID="17" presetClass="entr" presetSubtype="1" fill="hold" grpId="0" nodeType="afterEffect">
                                  <p:stCondLst>
                                    <p:cond delay="0"/>
                                  </p:stCondLst>
                                  <p:iterate type="lt">
                                    <p:tmPct val="40000"/>
                                  </p:iterate>
                                  <p:childTnLst>
                                    <p:set>
                                      <p:cBhvr>
                                        <p:cTn id="13" dur="1" fill="hold">
                                          <p:stCondLst>
                                            <p:cond delay="0"/>
                                          </p:stCondLst>
                                        </p:cTn>
                                        <p:tgtEl>
                                          <p:spTgt spid="36"/>
                                        </p:tgtEl>
                                        <p:attrNameLst>
                                          <p:attrName>style.visibility</p:attrName>
                                        </p:attrNameLst>
                                      </p:cBhvr>
                                      <p:to>
                                        <p:strVal val="visible"/>
                                      </p:to>
                                    </p:set>
                                    <p:anim calcmode="lin" valueType="num">
                                      <p:cBhvr>
                                        <p:cTn id="14" dur="250" fill="hold"/>
                                        <p:tgtEl>
                                          <p:spTgt spid="36"/>
                                        </p:tgtEl>
                                        <p:attrNameLst>
                                          <p:attrName>ppt_x</p:attrName>
                                        </p:attrNameLst>
                                      </p:cBhvr>
                                      <p:tavLst>
                                        <p:tav tm="0">
                                          <p:val>
                                            <p:strVal val="#ppt_x"/>
                                          </p:val>
                                        </p:tav>
                                        <p:tav tm="100000">
                                          <p:val>
                                            <p:strVal val="#ppt_x"/>
                                          </p:val>
                                        </p:tav>
                                      </p:tavLst>
                                    </p:anim>
                                    <p:anim calcmode="lin" valueType="num">
                                      <p:cBhvr>
                                        <p:cTn id="15" dur="250" fill="hold"/>
                                        <p:tgtEl>
                                          <p:spTgt spid="36"/>
                                        </p:tgtEl>
                                        <p:attrNameLst>
                                          <p:attrName>ppt_y</p:attrName>
                                        </p:attrNameLst>
                                      </p:cBhvr>
                                      <p:tavLst>
                                        <p:tav tm="0">
                                          <p:val>
                                            <p:strVal val="#ppt_y-#ppt_h/2"/>
                                          </p:val>
                                        </p:tav>
                                        <p:tav tm="100000">
                                          <p:val>
                                            <p:strVal val="#ppt_y"/>
                                          </p:val>
                                        </p:tav>
                                      </p:tavLst>
                                    </p:anim>
                                    <p:anim calcmode="lin" valueType="num">
                                      <p:cBhvr>
                                        <p:cTn id="16" dur="250" fill="hold"/>
                                        <p:tgtEl>
                                          <p:spTgt spid="36"/>
                                        </p:tgtEl>
                                        <p:attrNameLst>
                                          <p:attrName>ppt_w</p:attrName>
                                        </p:attrNameLst>
                                      </p:cBhvr>
                                      <p:tavLst>
                                        <p:tav tm="0">
                                          <p:val>
                                            <p:strVal val="#ppt_w"/>
                                          </p:val>
                                        </p:tav>
                                        <p:tav tm="100000">
                                          <p:val>
                                            <p:strVal val="#ppt_w"/>
                                          </p:val>
                                        </p:tav>
                                      </p:tavLst>
                                    </p:anim>
                                    <p:anim calcmode="lin" valueType="num">
                                      <p:cBhvr>
                                        <p:cTn id="17" dur="250" fill="hold"/>
                                        <p:tgtEl>
                                          <p:spTgt spid="36"/>
                                        </p:tgtEl>
                                        <p:attrNameLst>
                                          <p:attrName>ppt_h</p:attrName>
                                        </p:attrNameLst>
                                      </p:cBhvr>
                                      <p:tavLst>
                                        <p:tav tm="0">
                                          <p:val>
                                            <p:fltVal val="0"/>
                                          </p:val>
                                        </p:tav>
                                        <p:tav tm="100000">
                                          <p:val>
                                            <p:strVal val="#ppt_h"/>
                                          </p:val>
                                        </p:tav>
                                      </p:tavLst>
                                    </p:anim>
                                  </p:childTnLst>
                                </p:cTn>
                              </p:par>
                            </p:childTnLst>
                          </p:cTn>
                        </p:par>
                        <p:par>
                          <p:cTn id="18" fill="hold">
                            <p:stCondLst>
                              <p:cond delay="1450"/>
                            </p:stCondLst>
                            <p:childTnLst>
                              <p:par>
                                <p:cTn id="19" presetID="18" presetClass="entr" presetSubtype="6"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strips(downRight)">
                                      <p:cBhvr>
                                        <p:cTn id="21" dur="75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up)">
                                      <p:cBhvr>
                                        <p:cTn id="26" dur="500"/>
                                        <p:tgtEl>
                                          <p:spTgt spid="54"/>
                                        </p:tgtEl>
                                      </p:cBhvr>
                                    </p:animEffect>
                                  </p:childTnLst>
                                </p:cTn>
                              </p:par>
                            </p:childTnLst>
                          </p:cTn>
                        </p:par>
                        <p:par>
                          <p:cTn id="27" fill="hold">
                            <p:stCondLst>
                              <p:cond delay="500"/>
                            </p:stCondLst>
                            <p:childTnLst>
                              <p:par>
                                <p:cTn id="28" presetID="17" presetClass="entr" presetSubtype="1" fill="hold" grpId="0" nodeType="afterEffect">
                                  <p:stCondLst>
                                    <p:cond delay="0"/>
                                  </p:stCondLst>
                                  <p:iterate type="lt">
                                    <p:tmPct val="40000"/>
                                  </p:iterate>
                                  <p:childTnLst>
                                    <p:set>
                                      <p:cBhvr>
                                        <p:cTn id="29" dur="1" fill="hold">
                                          <p:stCondLst>
                                            <p:cond delay="0"/>
                                          </p:stCondLst>
                                        </p:cTn>
                                        <p:tgtEl>
                                          <p:spTgt spid="55"/>
                                        </p:tgtEl>
                                        <p:attrNameLst>
                                          <p:attrName>style.visibility</p:attrName>
                                        </p:attrNameLst>
                                      </p:cBhvr>
                                      <p:to>
                                        <p:strVal val="visible"/>
                                      </p:to>
                                    </p:set>
                                    <p:anim calcmode="lin" valueType="num">
                                      <p:cBhvr>
                                        <p:cTn id="30" dur="250" fill="hold"/>
                                        <p:tgtEl>
                                          <p:spTgt spid="55"/>
                                        </p:tgtEl>
                                        <p:attrNameLst>
                                          <p:attrName>ppt_x</p:attrName>
                                        </p:attrNameLst>
                                      </p:cBhvr>
                                      <p:tavLst>
                                        <p:tav tm="0">
                                          <p:val>
                                            <p:strVal val="#ppt_x"/>
                                          </p:val>
                                        </p:tav>
                                        <p:tav tm="100000">
                                          <p:val>
                                            <p:strVal val="#ppt_x"/>
                                          </p:val>
                                        </p:tav>
                                      </p:tavLst>
                                    </p:anim>
                                    <p:anim calcmode="lin" valueType="num">
                                      <p:cBhvr>
                                        <p:cTn id="31" dur="250" fill="hold"/>
                                        <p:tgtEl>
                                          <p:spTgt spid="55"/>
                                        </p:tgtEl>
                                        <p:attrNameLst>
                                          <p:attrName>ppt_y</p:attrName>
                                        </p:attrNameLst>
                                      </p:cBhvr>
                                      <p:tavLst>
                                        <p:tav tm="0">
                                          <p:val>
                                            <p:strVal val="#ppt_y-#ppt_h/2"/>
                                          </p:val>
                                        </p:tav>
                                        <p:tav tm="100000">
                                          <p:val>
                                            <p:strVal val="#ppt_y"/>
                                          </p:val>
                                        </p:tav>
                                      </p:tavLst>
                                    </p:anim>
                                    <p:anim calcmode="lin" valueType="num">
                                      <p:cBhvr>
                                        <p:cTn id="32" dur="250" fill="hold"/>
                                        <p:tgtEl>
                                          <p:spTgt spid="55"/>
                                        </p:tgtEl>
                                        <p:attrNameLst>
                                          <p:attrName>ppt_w</p:attrName>
                                        </p:attrNameLst>
                                      </p:cBhvr>
                                      <p:tavLst>
                                        <p:tav tm="0">
                                          <p:val>
                                            <p:strVal val="#ppt_w"/>
                                          </p:val>
                                        </p:tav>
                                        <p:tav tm="100000">
                                          <p:val>
                                            <p:strVal val="#ppt_w"/>
                                          </p:val>
                                        </p:tav>
                                      </p:tavLst>
                                    </p:anim>
                                    <p:anim calcmode="lin" valueType="num">
                                      <p:cBhvr>
                                        <p:cTn id="33" dur="250" fill="hold"/>
                                        <p:tgtEl>
                                          <p:spTgt spid="55"/>
                                        </p:tgtEl>
                                        <p:attrNameLst>
                                          <p:attrName>ppt_h</p:attrName>
                                        </p:attrNameLst>
                                      </p:cBhvr>
                                      <p:tavLst>
                                        <p:tav tm="0">
                                          <p:val>
                                            <p:fltVal val="0"/>
                                          </p:val>
                                        </p:tav>
                                        <p:tav tm="100000">
                                          <p:val>
                                            <p:strVal val="#ppt_h"/>
                                          </p:val>
                                        </p:tav>
                                      </p:tavLst>
                                    </p:anim>
                                  </p:childTnLst>
                                </p:cTn>
                              </p:par>
                            </p:childTnLst>
                          </p:cTn>
                        </p:par>
                        <p:par>
                          <p:cTn id="34" fill="hold">
                            <p:stCondLst>
                              <p:cond delay="1450"/>
                            </p:stCondLst>
                            <p:childTnLst>
                              <p:par>
                                <p:cTn id="35" presetID="17" presetClass="entr" presetSubtype="1" fill="hold" grpId="0" nodeType="afterEffect">
                                  <p:stCondLst>
                                    <p:cond delay="0"/>
                                  </p:stCondLst>
                                  <p:iterate type="lt">
                                    <p:tmPct val="40000"/>
                                  </p:iterate>
                                  <p:childTnLst>
                                    <p:set>
                                      <p:cBhvr>
                                        <p:cTn id="36" dur="1" fill="hold">
                                          <p:stCondLst>
                                            <p:cond delay="0"/>
                                          </p:stCondLst>
                                        </p:cTn>
                                        <p:tgtEl>
                                          <p:spTgt spid="57"/>
                                        </p:tgtEl>
                                        <p:attrNameLst>
                                          <p:attrName>style.visibility</p:attrName>
                                        </p:attrNameLst>
                                      </p:cBhvr>
                                      <p:to>
                                        <p:strVal val="visible"/>
                                      </p:to>
                                    </p:set>
                                    <p:anim calcmode="lin" valueType="num">
                                      <p:cBhvr>
                                        <p:cTn id="37" dur="250" fill="hold"/>
                                        <p:tgtEl>
                                          <p:spTgt spid="57"/>
                                        </p:tgtEl>
                                        <p:attrNameLst>
                                          <p:attrName>ppt_x</p:attrName>
                                        </p:attrNameLst>
                                      </p:cBhvr>
                                      <p:tavLst>
                                        <p:tav tm="0">
                                          <p:val>
                                            <p:strVal val="#ppt_x"/>
                                          </p:val>
                                        </p:tav>
                                        <p:tav tm="100000">
                                          <p:val>
                                            <p:strVal val="#ppt_x"/>
                                          </p:val>
                                        </p:tav>
                                      </p:tavLst>
                                    </p:anim>
                                    <p:anim calcmode="lin" valueType="num">
                                      <p:cBhvr>
                                        <p:cTn id="38" dur="250" fill="hold"/>
                                        <p:tgtEl>
                                          <p:spTgt spid="57"/>
                                        </p:tgtEl>
                                        <p:attrNameLst>
                                          <p:attrName>ppt_y</p:attrName>
                                        </p:attrNameLst>
                                      </p:cBhvr>
                                      <p:tavLst>
                                        <p:tav tm="0">
                                          <p:val>
                                            <p:strVal val="#ppt_y-#ppt_h/2"/>
                                          </p:val>
                                        </p:tav>
                                        <p:tav tm="100000">
                                          <p:val>
                                            <p:strVal val="#ppt_y"/>
                                          </p:val>
                                        </p:tav>
                                      </p:tavLst>
                                    </p:anim>
                                    <p:anim calcmode="lin" valueType="num">
                                      <p:cBhvr>
                                        <p:cTn id="39" dur="250" fill="hold"/>
                                        <p:tgtEl>
                                          <p:spTgt spid="57"/>
                                        </p:tgtEl>
                                        <p:attrNameLst>
                                          <p:attrName>ppt_w</p:attrName>
                                        </p:attrNameLst>
                                      </p:cBhvr>
                                      <p:tavLst>
                                        <p:tav tm="0">
                                          <p:val>
                                            <p:strVal val="#ppt_w"/>
                                          </p:val>
                                        </p:tav>
                                        <p:tav tm="100000">
                                          <p:val>
                                            <p:strVal val="#ppt_w"/>
                                          </p:val>
                                        </p:tav>
                                      </p:tavLst>
                                    </p:anim>
                                    <p:anim calcmode="lin" valueType="num">
                                      <p:cBhvr>
                                        <p:cTn id="40" dur="250" fill="hold"/>
                                        <p:tgtEl>
                                          <p:spTgt spid="57"/>
                                        </p:tgtEl>
                                        <p:attrNameLst>
                                          <p:attrName>ppt_h</p:attrName>
                                        </p:attrNameLst>
                                      </p:cBhvr>
                                      <p:tavLst>
                                        <p:tav tm="0">
                                          <p:val>
                                            <p:fltVal val="0"/>
                                          </p:val>
                                        </p:tav>
                                        <p:tav tm="100000">
                                          <p:val>
                                            <p:strVal val="#ppt_h"/>
                                          </p:val>
                                        </p:tav>
                                      </p:tavLst>
                                    </p:anim>
                                  </p:childTnLst>
                                </p:cTn>
                              </p:par>
                            </p:childTnLst>
                          </p:cTn>
                        </p:par>
                        <p:par>
                          <p:cTn id="41" fill="hold">
                            <p:stCondLst>
                              <p:cond delay="2400"/>
                            </p:stCondLst>
                            <p:childTnLst>
                              <p:par>
                                <p:cTn id="42" presetID="18" presetClass="entr" presetSubtype="6"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strips(downRight)">
                                      <p:cBhvr>
                                        <p:cTn id="44" dur="750"/>
                                        <p:tgtEl>
                                          <p:spTgt spid="58"/>
                                        </p:tgtEl>
                                      </p:cBhvr>
                                    </p:animEffect>
                                  </p:childTnLst>
                                </p:cTn>
                              </p:par>
                            </p:childTnLst>
                          </p:cTn>
                        </p:par>
                        <p:par>
                          <p:cTn id="45" fill="hold">
                            <p:stCondLst>
                              <p:cond delay="3400"/>
                            </p:stCondLst>
                            <p:childTnLst>
                              <p:par>
                                <p:cTn id="46" presetID="17" presetClass="entr" presetSubtype="1" fill="hold" grpId="0" nodeType="afterEffect">
                                  <p:stCondLst>
                                    <p:cond delay="0"/>
                                  </p:stCondLst>
                                  <p:iterate type="lt">
                                    <p:tmPct val="40000"/>
                                  </p:iterate>
                                  <p:childTnLst>
                                    <p:set>
                                      <p:cBhvr>
                                        <p:cTn id="47" dur="1" fill="hold">
                                          <p:stCondLst>
                                            <p:cond delay="0"/>
                                          </p:stCondLst>
                                        </p:cTn>
                                        <p:tgtEl>
                                          <p:spTgt spid="59"/>
                                        </p:tgtEl>
                                        <p:attrNameLst>
                                          <p:attrName>style.visibility</p:attrName>
                                        </p:attrNameLst>
                                      </p:cBhvr>
                                      <p:to>
                                        <p:strVal val="visible"/>
                                      </p:to>
                                    </p:set>
                                    <p:anim calcmode="lin" valueType="num">
                                      <p:cBhvr>
                                        <p:cTn id="48" dur="250" fill="hold"/>
                                        <p:tgtEl>
                                          <p:spTgt spid="59"/>
                                        </p:tgtEl>
                                        <p:attrNameLst>
                                          <p:attrName>ppt_x</p:attrName>
                                        </p:attrNameLst>
                                      </p:cBhvr>
                                      <p:tavLst>
                                        <p:tav tm="0">
                                          <p:val>
                                            <p:strVal val="#ppt_x"/>
                                          </p:val>
                                        </p:tav>
                                        <p:tav tm="100000">
                                          <p:val>
                                            <p:strVal val="#ppt_x"/>
                                          </p:val>
                                        </p:tav>
                                      </p:tavLst>
                                    </p:anim>
                                    <p:anim calcmode="lin" valueType="num">
                                      <p:cBhvr>
                                        <p:cTn id="49" dur="250" fill="hold"/>
                                        <p:tgtEl>
                                          <p:spTgt spid="59"/>
                                        </p:tgtEl>
                                        <p:attrNameLst>
                                          <p:attrName>ppt_y</p:attrName>
                                        </p:attrNameLst>
                                      </p:cBhvr>
                                      <p:tavLst>
                                        <p:tav tm="0">
                                          <p:val>
                                            <p:strVal val="#ppt_y-#ppt_h/2"/>
                                          </p:val>
                                        </p:tav>
                                        <p:tav tm="100000">
                                          <p:val>
                                            <p:strVal val="#ppt_y"/>
                                          </p:val>
                                        </p:tav>
                                      </p:tavLst>
                                    </p:anim>
                                    <p:anim calcmode="lin" valueType="num">
                                      <p:cBhvr>
                                        <p:cTn id="50" dur="250" fill="hold"/>
                                        <p:tgtEl>
                                          <p:spTgt spid="59"/>
                                        </p:tgtEl>
                                        <p:attrNameLst>
                                          <p:attrName>ppt_w</p:attrName>
                                        </p:attrNameLst>
                                      </p:cBhvr>
                                      <p:tavLst>
                                        <p:tav tm="0">
                                          <p:val>
                                            <p:strVal val="#ppt_w"/>
                                          </p:val>
                                        </p:tav>
                                        <p:tav tm="100000">
                                          <p:val>
                                            <p:strVal val="#ppt_w"/>
                                          </p:val>
                                        </p:tav>
                                      </p:tavLst>
                                    </p:anim>
                                    <p:anim calcmode="lin" valueType="num">
                                      <p:cBhvr>
                                        <p:cTn id="51" dur="250" fill="hold"/>
                                        <p:tgtEl>
                                          <p:spTgt spid="59"/>
                                        </p:tgtEl>
                                        <p:attrNameLst>
                                          <p:attrName>ppt_h</p:attrName>
                                        </p:attrNameLst>
                                      </p:cBhvr>
                                      <p:tavLst>
                                        <p:tav tm="0">
                                          <p:val>
                                            <p:fltVal val="0"/>
                                          </p:val>
                                        </p:tav>
                                        <p:tav tm="100000">
                                          <p:val>
                                            <p:strVal val="#ppt_h"/>
                                          </p:val>
                                        </p:tav>
                                      </p:tavLst>
                                    </p:anim>
                                  </p:childTnLst>
                                </p:cTn>
                              </p:par>
                            </p:childTnLst>
                          </p:cTn>
                        </p:par>
                        <p:par>
                          <p:cTn id="52" fill="hold">
                            <p:stCondLst>
                              <p:cond delay="4100"/>
                            </p:stCondLst>
                            <p:childTnLst>
                              <p:par>
                                <p:cTn id="53" presetID="18" presetClass="entr" presetSubtype="12"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strips(downLeft)">
                                      <p:cBhvr>
                                        <p:cTn id="55" dur="750"/>
                                        <p:tgtEl>
                                          <p:spTgt spid="60"/>
                                        </p:tgtEl>
                                      </p:cBhvr>
                                    </p:animEffect>
                                  </p:childTnLst>
                                </p:cTn>
                              </p:par>
                            </p:childTnLst>
                          </p:cTn>
                        </p:par>
                        <p:par>
                          <p:cTn id="56" fill="hold">
                            <p:stCondLst>
                              <p:cond delay="5100"/>
                            </p:stCondLst>
                            <p:childTnLst>
                              <p:par>
                                <p:cTn id="57" presetID="17" presetClass="entr" presetSubtype="1" fill="hold" grpId="0" nodeType="afterEffect">
                                  <p:stCondLst>
                                    <p:cond delay="0"/>
                                  </p:stCondLst>
                                  <p:iterate type="lt">
                                    <p:tmPct val="40000"/>
                                  </p:iterate>
                                  <p:childTnLst>
                                    <p:set>
                                      <p:cBhvr>
                                        <p:cTn id="58" dur="1" fill="hold">
                                          <p:stCondLst>
                                            <p:cond delay="0"/>
                                          </p:stCondLst>
                                        </p:cTn>
                                        <p:tgtEl>
                                          <p:spTgt spid="61"/>
                                        </p:tgtEl>
                                        <p:attrNameLst>
                                          <p:attrName>style.visibility</p:attrName>
                                        </p:attrNameLst>
                                      </p:cBhvr>
                                      <p:to>
                                        <p:strVal val="visible"/>
                                      </p:to>
                                    </p:set>
                                    <p:anim calcmode="lin" valueType="num">
                                      <p:cBhvr>
                                        <p:cTn id="59" dur="250" fill="hold"/>
                                        <p:tgtEl>
                                          <p:spTgt spid="61"/>
                                        </p:tgtEl>
                                        <p:attrNameLst>
                                          <p:attrName>ppt_x</p:attrName>
                                        </p:attrNameLst>
                                      </p:cBhvr>
                                      <p:tavLst>
                                        <p:tav tm="0">
                                          <p:val>
                                            <p:strVal val="#ppt_x"/>
                                          </p:val>
                                        </p:tav>
                                        <p:tav tm="100000">
                                          <p:val>
                                            <p:strVal val="#ppt_x"/>
                                          </p:val>
                                        </p:tav>
                                      </p:tavLst>
                                    </p:anim>
                                    <p:anim calcmode="lin" valueType="num">
                                      <p:cBhvr>
                                        <p:cTn id="60" dur="250" fill="hold"/>
                                        <p:tgtEl>
                                          <p:spTgt spid="61"/>
                                        </p:tgtEl>
                                        <p:attrNameLst>
                                          <p:attrName>ppt_y</p:attrName>
                                        </p:attrNameLst>
                                      </p:cBhvr>
                                      <p:tavLst>
                                        <p:tav tm="0">
                                          <p:val>
                                            <p:strVal val="#ppt_y-#ppt_h/2"/>
                                          </p:val>
                                        </p:tav>
                                        <p:tav tm="100000">
                                          <p:val>
                                            <p:strVal val="#ppt_y"/>
                                          </p:val>
                                        </p:tav>
                                      </p:tavLst>
                                    </p:anim>
                                    <p:anim calcmode="lin" valueType="num">
                                      <p:cBhvr>
                                        <p:cTn id="61" dur="250" fill="hold"/>
                                        <p:tgtEl>
                                          <p:spTgt spid="61"/>
                                        </p:tgtEl>
                                        <p:attrNameLst>
                                          <p:attrName>ppt_w</p:attrName>
                                        </p:attrNameLst>
                                      </p:cBhvr>
                                      <p:tavLst>
                                        <p:tav tm="0">
                                          <p:val>
                                            <p:strVal val="#ppt_w"/>
                                          </p:val>
                                        </p:tav>
                                        <p:tav tm="100000">
                                          <p:val>
                                            <p:strVal val="#ppt_w"/>
                                          </p:val>
                                        </p:tav>
                                      </p:tavLst>
                                    </p:anim>
                                    <p:anim calcmode="lin" valueType="num">
                                      <p:cBhvr>
                                        <p:cTn id="62" dur="250" fill="hold"/>
                                        <p:tgtEl>
                                          <p:spTgt spid="61"/>
                                        </p:tgtEl>
                                        <p:attrNameLst>
                                          <p:attrName>ppt_h</p:attrName>
                                        </p:attrNameLst>
                                      </p:cBhvr>
                                      <p:tavLst>
                                        <p:tav tm="0">
                                          <p:val>
                                            <p:fltVal val="0"/>
                                          </p:val>
                                        </p:tav>
                                        <p:tav tm="100000">
                                          <p:val>
                                            <p:strVal val="#ppt_h"/>
                                          </p:val>
                                        </p:tav>
                                      </p:tavLst>
                                    </p:anim>
                                  </p:childTnLst>
                                </p:cTn>
                              </p:par>
                            </p:childTnLst>
                          </p:cTn>
                        </p:par>
                        <p:par>
                          <p:cTn id="63" fill="hold">
                            <p:stCondLst>
                              <p:cond delay="5799"/>
                            </p:stCondLst>
                            <p:childTnLst>
                              <p:par>
                                <p:cTn id="64" presetID="18" presetClass="entr" presetSubtype="12"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strips(downLeft)">
                                      <p:cBhvr>
                                        <p:cTn id="66" dur="750"/>
                                        <p:tgtEl>
                                          <p:spTgt spid="62"/>
                                        </p:tgtEl>
                                      </p:cBhvr>
                                    </p:animEffect>
                                  </p:childTnLst>
                                </p:cTn>
                              </p:par>
                            </p:childTnLst>
                          </p:cTn>
                        </p:par>
                        <p:par>
                          <p:cTn id="67" fill="hold">
                            <p:stCondLst>
                              <p:cond delay="6799"/>
                            </p:stCondLst>
                            <p:childTnLst>
                              <p:par>
                                <p:cTn id="68" presetID="17" presetClass="entr" presetSubtype="1" fill="hold" grpId="0" nodeType="afterEffect">
                                  <p:stCondLst>
                                    <p:cond delay="0"/>
                                  </p:stCondLst>
                                  <p:iterate type="lt">
                                    <p:tmPct val="40000"/>
                                  </p:iterate>
                                  <p:childTnLst>
                                    <p:set>
                                      <p:cBhvr>
                                        <p:cTn id="69" dur="1" fill="hold">
                                          <p:stCondLst>
                                            <p:cond delay="0"/>
                                          </p:stCondLst>
                                        </p:cTn>
                                        <p:tgtEl>
                                          <p:spTgt spid="63"/>
                                        </p:tgtEl>
                                        <p:attrNameLst>
                                          <p:attrName>style.visibility</p:attrName>
                                        </p:attrNameLst>
                                      </p:cBhvr>
                                      <p:to>
                                        <p:strVal val="visible"/>
                                      </p:to>
                                    </p:set>
                                    <p:anim calcmode="lin" valueType="num">
                                      <p:cBhvr>
                                        <p:cTn id="70" dur="250" fill="hold"/>
                                        <p:tgtEl>
                                          <p:spTgt spid="63"/>
                                        </p:tgtEl>
                                        <p:attrNameLst>
                                          <p:attrName>ppt_x</p:attrName>
                                        </p:attrNameLst>
                                      </p:cBhvr>
                                      <p:tavLst>
                                        <p:tav tm="0">
                                          <p:val>
                                            <p:strVal val="#ppt_x"/>
                                          </p:val>
                                        </p:tav>
                                        <p:tav tm="100000">
                                          <p:val>
                                            <p:strVal val="#ppt_x"/>
                                          </p:val>
                                        </p:tav>
                                      </p:tavLst>
                                    </p:anim>
                                    <p:anim calcmode="lin" valueType="num">
                                      <p:cBhvr>
                                        <p:cTn id="71" dur="250" fill="hold"/>
                                        <p:tgtEl>
                                          <p:spTgt spid="63"/>
                                        </p:tgtEl>
                                        <p:attrNameLst>
                                          <p:attrName>ppt_y</p:attrName>
                                        </p:attrNameLst>
                                      </p:cBhvr>
                                      <p:tavLst>
                                        <p:tav tm="0">
                                          <p:val>
                                            <p:strVal val="#ppt_y-#ppt_h/2"/>
                                          </p:val>
                                        </p:tav>
                                        <p:tav tm="100000">
                                          <p:val>
                                            <p:strVal val="#ppt_y"/>
                                          </p:val>
                                        </p:tav>
                                      </p:tavLst>
                                    </p:anim>
                                    <p:anim calcmode="lin" valueType="num">
                                      <p:cBhvr>
                                        <p:cTn id="72" dur="250" fill="hold"/>
                                        <p:tgtEl>
                                          <p:spTgt spid="63"/>
                                        </p:tgtEl>
                                        <p:attrNameLst>
                                          <p:attrName>ppt_w</p:attrName>
                                        </p:attrNameLst>
                                      </p:cBhvr>
                                      <p:tavLst>
                                        <p:tav tm="0">
                                          <p:val>
                                            <p:strVal val="#ppt_w"/>
                                          </p:val>
                                        </p:tav>
                                        <p:tav tm="100000">
                                          <p:val>
                                            <p:strVal val="#ppt_w"/>
                                          </p:val>
                                        </p:tav>
                                      </p:tavLst>
                                    </p:anim>
                                    <p:anim calcmode="lin" valueType="num">
                                      <p:cBhvr>
                                        <p:cTn id="73" dur="250" fill="hold"/>
                                        <p:tgtEl>
                                          <p:spTgt spid="63"/>
                                        </p:tgtEl>
                                        <p:attrNameLst>
                                          <p:attrName>ppt_h</p:attrName>
                                        </p:attrNameLst>
                                      </p:cBhvr>
                                      <p:tavLst>
                                        <p:tav tm="0">
                                          <p:val>
                                            <p:fltVal val="0"/>
                                          </p:val>
                                        </p:tav>
                                        <p:tav tm="100000">
                                          <p:val>
                                            <p:strVal val="#ppt_h"/>
                                          </p:val>
                                        </p:tav>
                                      </p:tavLst>
                                    </p:anim>
                                  </p:childTnLst>
                                </p:cTn>
                              </p:par>
                            </p:childTnLst>
                          </p:cTn>
                        </p:par>
                        <p:par>
                          <p:cTn id="74" fill="hold">
                            <p:stCondLst>
                              <p:cond delay="7499"/>
                            </p:stCondLst>
                            <p:childTnLst>
                              <p:par>
                                <p:cTn id="75" presetID="18" presetClass="entr" presetSubtype="12"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7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bldLvl="0" animBg="1"/>
      <p:bldP spid="36" grpId="0"/>
      <p:bldP spid="37" grpId="0"/>
      <p:bldP spid="54" grpId="0" animBg="1"/>
      <p:bldP spid="55" grpId="0"/>
      <p:bldP spid="57" grpId="0"/>
      <p:bldP spid="58" grpId="0"/>
      <p:bldP spid="59" grpId="0"/>
      <p:bldP spid="60" grpId="0"/>
      <p:bldP spid="61" grpId="0"/>
      <p:bldP spid="62" grpId="0"/>
      <p:bldP spid="63" grpId="0"/>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noChangeArrowheads="1"/>
          </p:cNvSpPr>
          <p:nvPr>
            <p:ph type="title"/>
          </p:nvPr>
        </p:nvSpPr>
        <p:spPr>
          <a:xfrm>
            <a:off x="1081088" y="265113"/>
            <a:ext cx="8062912" cy="571500"/>
          </a:xfrm>
        </p:spPr>
        <p:txBody>
          <a:bodyPr/>
          <a:lstStyle/>
          <a:p>
            <a:pPr eaLnBrk="1" hangingPunct="1"/>
            <a:r>
              <a:rPr b="1"/>
              <a:t>内容提要</a:t>
            </a:r>
            <a:endParaRPr b="1"/>
          </a:p>
        </p:txBody>
      </p:sp>
      <p:sp>
        <p:nvSpPr>
          <p:cNvPr id="19" name="矩形 7"/>
          <p:cNvSpPr>
            <a:spLocks noChangeArrowheads="1"/>
          </p:cNvSpPr>
          <p:nvPr/>
        </p:nvSpPr>
        <p:spPr bwMode="auto">
          <a:xfrm>
            <a:off x="3241675" y="3581400"/>
            <a:ext cx="4597400" cy="631825"/>
          </a:xfrm>
          <a:custGeom>
            <a:avLst/>
            <a:gdLst>
              <a:gd name="T0" fmla="*/ 0 w 4176464"/>
              <a:gd name="T1" fmla="*/ 0 h 620759"/>
              <a:gd name="T2" fmla="*/ 4597400 w 4176464"/>
              <a:gd name="T3" fmla="*/ 0 h 620759"/>
              <a:gd name="T4" fmla="*/ 4597400 w 4176464"/>
              <a:gd name="T5" fmla="*/ 631825 h 620759"/>
              <a:gd name="T6" fmla="*/ 0 w 4176464"/>
              <a:gd name="T7" fmla="*/ 631825 h 620759"/>
              <a:gd name="T8" fmla="*/ 134728 w 4176464"/>
              <a:gd name="T9" fmla="*/ 311767 h 620759"/>
              <a:gd name="T10" fmla="*/ 0 w 4176464"/>
              <a:gd name="T11" fmla="*/ 0 h 620759"/>
              <a:gd name="T12" fmla="*/ 0 60000 65536"/>
              <a:gd name="T13" fmla="*/ 0 60000 65536"/>
              <a:gd name="T14" fmla="*/ 0 60000 65536"/>
              <a:gd name="T15" fmla="*/ 0 60000 65536"/>
              <a:gd name="T16" fmla="*/ 0 60000 65536"/>
              <a:gd name="T17" fmla="*/ 0 60000 65536"/>
              <a:gd name="T18" fmla="*/ 0 w 4176464"/>
              <a:gd name="T19" fmla="*/ 0 h 620759"/>
              <a:gd name="T20" fmla="*/ 4176464 w 4176464"/>
              <a:gd name="T21" fmla="*/ 620759 h 620759"/>
            </a:gdLst>
            <a:ahLst/>
            <a:cxnLst>
              <a:cxn ang="T12">
                <a:pos x="T0" y="T1"/>
              </a:cxn>
              <a:cxn ang="T13">
                <a:pos x="T2" y="T3"/>
              </a:cxn>
              <a:cxn ang="T14">
                <a:pos x="T4" y="T5"/>
              </a:cxn>
              <a:cxn ang="T15">
                <a:pos x="T6" y="T7"/>
              </a:cxn>
              <a:cxn ang="T16">
                <a:pos x="T8" y="T9"/>
              </a:cxn>
              <a:cxn ang="T17">
                <a:pos x="T10" y="T11"/>
              </a:cxn>
            </a:cxnLst>
            <a:rect l="T18" t="T19" r="T20" b="T21"/>
            <a:pathLst>
              <a:path w="4176464" h="620759">
                <a:moveTo>
                  <a:pt x="0" y="0"/>
                </a:moveTo>
                <a:lnTo>
                  <a:pt x="4176464" y="0"/>
                </a:lnTo>
                <a:lnTo>
                  <a:pt x="4176464" y="620759"/>
                </a:lnTo>
                <a:lnTo>
                  <a:pt x="0" y="620759"/>
                </a:lnTo>
                <a:lnTo>
                  <a:pt x="122392" y="306307"/>
                </a:lnTo>
                <a:lnTo>
                  <a:pt x="0" y="0"/>
                </a:lnTo>
                <a:close/>
              </a:path>
            </a:pathLst>
          </a:custGeom>
          <a:noFill/>
          <a:ln w="25400">
            <a:noFill/>
            <a:round/>
          </a:ln>
        </p:spPr>
        <p:txBody>
          <a:bodyPr/>
          <a:lstStyle/>
          <a:p>
            <a:endParaRPr lang="zh-CN" altLang="en-US"/>
          </a:p>
        </p:txBody>
      </p:sp>
      <p:sp>
        <p:nvSpPr>
          <p:cNvPr id="23" name="矩形 7"/>
          <p:cNvSpPr>
            <a:spLocks noChangeArrowheads="1"/>
          </p:cNvSpPr>
          <p:nvPr/>
        </p:nvSpPr>
        <p:spPr bwMode="auto">
          <a:xfrm>
            <a:off x="3248025" y="3622675"/>
            <a:ext cx="4595813" cy="631825"/>
          </a:xfrm>
          <a:custGeom>
            <a:avLst/>
            <a:gdLst>
              <a:gd name="T0" fmla="*/ 0 w 4176464"/>
              <a:gd name="T1" fmla="*/ 0 h 620759"/>
              <a:gd name="T2" fmla="*/ 4595813 w 4176464"/>
              <a:gd name="T3" fmla="*/ 0 h 620759"/>
              <a:gd name="T4" fmla="*/ 4595813 w 4176464"/>
              <a:gd name="T5" fmla="*/ 631825 h 620759"/>
              <a:gd name="T6" fmla="*/ 0 w 4176464"/>
              <a:gd name="T7" fmla="*/ 631825 h 620759"/>
              <a:gd name="T8" fmla="*/ 134681 w 4176464"/>
              <a:gd name="T9" fmla="*/ 311767 h 620759"/>
              <a:gd name="T10" fmla="*/ 0 w 4176464"/>
              <a:gd name="T11" fmla="*/ 0 h 620759"/>
              <a:gd name="T12" fmla="*/ 0 60000 65536"/>
              <a:gd name="T13" fmla="*/ 0 60000 65536"/>
              <a:gd name="T14" fmla="*/ 0 60000 65536"/>
              <a:gd name="T15" fmla="*/ 0 60000 65536"/>
              <a:gd name="T16" fmla="*/ 0 60000 65536"/>
              <a:gd name="T17" fmla="*/ 0 60000 65536"/>
              <a:gd name="T18" fmla="*/ 0 w 4176464"/>
              <a:gd name="T19" fmla="*/ 0 h 620759"/>
              <a:gd name="T20" fmla="*/ 4176464 w 4176464"/>
              <a:gd name="T21" fmla="*/ 620759 h 620759"/>
            </a:gdLst>
            <a:ahLst/>
            <a:cxnLst>
              <a:cxn ang="T12">
                <a:pos x="T0" y="T1"/>
              </a:cxn>
              <a:cxn ang="T13">
                <a:pos x="T2" y="T3"/>
              </a:cxn>
              <a:cxn ang="T14">
                <a:pos x="T4" y="T5"/>
              </a:cxn>
              <a:cxn ang="T15">
                <a:pos x="T6" y="T7"/>
              </a:cxn>
              <a:cxn ang="T16">
                <a:pos x="T8" y="T9"/>
              </a:cxn>
              <a:cxn ang="T17">
                <a:pos x="T10" y="T11"/>
              </a:cxn>
            </a:cxnLst>
            <a:rect l="T18" t="T19" r="T20" b="T21"/>
            <a:pathLst>
              <a:path w="4176464" h="620759">
                <a:moveTo>
                  <a:pt x="0" y="0"/>
                </a:moveTo>
                <a:lnTo>
                  <a:pt x="4176464" y="0"/>
                </a:lnTo>
                <a:lnTo>
                  <a:pt x="4176464" y="620759"/>
                </a:lnTo>
                <a:lnTo>
                  <a:pt x="0" y="620759"/>
                </a:lnTo>
                <a:lnTo>
                  <a:pt x="122392" y="306307"/>
                </a:lnTo>
                <a:lnTo>
                  <a:pt x="0" y="0"/>
                </a:lnTo>
                <a:close/>
              </a:path>
            </a:pathLst>
          </a:custGeom>
          <a:noFill/>
          <a:ln w="25400">
            <a:noFill/>
            <a:round/>
          </a:ln>
        </p:spPr>
        <p:txBody>
          <a:bodyPr/>
          <a:lstStyle/>
          <a:p>
            <a:endParaRPr lang="zh-CN" altLang="en-US"/>
          </a:p>
        </p:txBody>
      </p:sp>
      <p:sp>
        <p:nvSpPr>
          <p:cNvPr id="26" name="矩形 7"/>
          <p:cNvSpPr>
            <a:spLocks noChangeArrowheads="1"/>
          </p:cNvSpPr>
          <p:nvPr/>
        </p:nvSpPr>
        <p:spPr bwMode="auto">
          <a:xfrm>
            <a:off x="3252788" y="3030538"/>
            <a:ext cx="4595812" cy="631825"/>
          </a:xfrm>
          <a:custGeom>
            <a:avLst/>
            <a:gdLst>
              <a:gd name="T0" fmla="*/ 21836 w 4176464"/>
              <a:gd name="T1" fmla="*/ 0 h 620759"/>
              <a:gd name="T2" fmla="*/ 10873612 w 4176464"/>
              <a:gd name="T3" fmla="*/ 0 h 620759"/>
              <a:gd name="T4" fmla="*/ 10873612 w 4176464"/>
              <a:gd name="T5" fmla="*/ 740730 h 620759"/>
              <a:gd name="T6" fmla="*/ 21836 w 4176464"/>
              <a:gd name="T7" fmla="*/ 740730 h 620759"/>
              <a:gd name="T8" fmla="*/ 0 w 4176464"/>
              <a:gd name="T9" fmla="*/ 342776 h 620759"/>
              <a:gd name="T10" fmla="*/ 0 w 4176464"/>
              <a:gd name="T11" fmla="*/ 0 h 620759"/>
              <a:gd name="T12" fmla="*/ 0 60000 65536"/>
              <a:gd name="T13" fmla="*/ 0 60000 65536"/>
              <a:gd name="T14" fmla="*/ 0 60000 65536"/>
              <a:gd name="T15" fmla="*/ 0 60000 65536"/>
              <a:gd name="T16" fmla="*/ 0 60000 65536"/>
              <a:gd name="T17" fmla="*/ 0 60000 65536"/>
              <a:gd name="T18" fmla="*/ 0 w 4176464"/>
              <a:gd name="T19" fmla="*/ 0 h 620759"/>
              <a:gd name="T20" fmla="*/ 4176464 w 4176464"/>
              <a:gd name="T21" fmla="*/ 620759 h 620759"/>
            </a:gdLst>
            <a:ahLst/>
            <a:cxnLst>
              <a:cxn ang="T12">
                <a:pos x="T0" y="T1"/>
              </a:cxn>
              <a:cxn ang="T13">
                <a:pos x="T2" y="T3"/>
              </a:cxn>
              <a:cxn ang="T14">
                <a:pos x="T4" y="T5"/>
              </a:cxn>
              <a:cxn ang="T15">
                <a:pos x="T6" y="T7"/>
              </a:cxn>
              <a:cxn ang="T16">
                <a:pos x="T8" y="T9"/>
              </a:cxn>
              <a:cxn ang="T17">
                <a:pos x="T10" y="T11"/>
              </a:cxn>
            </a:cxnLst>
            <a:rect l="T18" t="T19" r="T20" b="T21"/>
            <a:pathLst>
              <a:path w="4176464" h="620759">
                <a:moveTo>
                  <a:pt x="0" y="0"/>
                </a:moveTo>
                <a:lnTo>
                  <a:pt x="4176464" y="0"/>
                </a:lnTo>
                <a:lnTo>
                  <a:pt x="4176464" y="620759"/>
                </a:lnTo>
                <a:lnTo>
                  <a:pt x="0" y="620759"/>
                </a:lnTo>
                <a:lnTo>
                  <a:pt x="122392" y="306307"/>
                </a:lnTo>
                <a:lnTo>
                  <a:pt x="0" y="0"/>
                </a:lnTo>
                <a:close/>
              </a:path>
            </a:pathLst>
          </a:custGeom>
          <a:noFill/>
          <a:ln w="25400">
            <a:noFill/>
            <a:miter lim="800000"/>
          </a:ln>
        </p:spPr>
        <p:txBody>
          <a:bodyPr lIns="91433" tIns="45716" rIns="91433" bIns="45716" anchor="ctr"/>
          <a:lstStyle/>
          <a:p>
            <a:pPr defTabSz="912495"/>
            <a:endParaRPr lang="en-US" altLang="zh-CN" sz="2400" b="1">
              <a:solidFill>
                <a:srgbClr val="A1B4E3"/>
              </a:solidFill>
              <a:latin typeface="微软雅黑" pitchFamily="34" charset="-122"/>
              <a:ea typeface="微软雅黑" pitchFamily="34" charset="-122"/>
            </a:endParaRPr>
          </a:p>
          <a:p>
            <a:pPr defTabSz="912495"/>
            <a:endParaRPr lang="zh-CN" altLang="en-US" sz="2400" b="1">
              <a:solidFill>
                <a:srgbClr val="A1B4E3"/>
              </a:solidFill>
              <a:latin typeface="微软雅黑" pitchFamily="34" charset="-122"/>
              <a:ea typeface="微软雅黑" pitchFamily="34" charset="-122"/>
            </a:endParaRPr>
          </a:p>
        </p:txBody>
      </p:sp>
      <p:pic>
        <p:nvPicPr>
          <p:cNvPr id="24" name="图形 7" descr="大头针"/>
          <p:cNvPicPr>
            <a:picLocks noChangeAspect="1" noChangeArrowheads="1"/>
          </p:cNvPicPr>
          <p:nvPr/>
        </p:nvPicPr>
        <p:blipFill>
          <a:blip r:embed="rId1"/>
          <a:srcRect/>
          <a:stretch>
            <a:fillRect/>
          </a:stretch>
        </p:blipFill>
        <p:spPr bwMode="auto">
          <a:xfrm>
            <a:off x="1616075" y="1341438"/>
            <a:ext cx="738188" cy="736600"/>
          </a:xfrm>
          <a:prstGeom prst="rect">
            <a:avLst/>
          </a:prstGeom>
          <a:noFill/>
          <a:ln w="9525">
            <a:noFill/>
            <a:miter lim="800000"/>
            <a:headEnd/>
            <a:tailEnd/>
          </a:ln>
        </p:spPr>
      </p:pic>
      <p:pic>
        <p:nvPicPr>
          <p:cNvPr id="25" name="图形 7" descr="大头针"/>
          <p:cNvPicPr>
            <a:picLocks noChangeAspect="1" noChangeArrowheads="1"/>
          </p:cNvPicPr>
          <p:nvPr/>
        </p:nvPicPr>
        <p:blipFill>
          <a:blip r:embed="rId1"/>
          <a:srcRect/>
          <a:stretch>
            <a:fillRect/>
          </a:stretch>
        </p:blipFill>
        <p:spPr bwMode="auto">
          <a:xfrm>
            <a:off x="1643063" y="2247900"/>
            <a:ext cx="738187" cy="715963"/>
          </a:xfrm>
          <a:prstGeom prst="rect">
            <a:avLst/>
          </a:prstGeom>
          <a:noFill/>
          <a:ln w="9525">
            <a:noFill/>
            <a:miter lim="800000"/>
            <a:headEnd/>
            <a:tailEnd/>
          </a:ln>
        </p:spPr>
      </p:pic>
      <p:pic>
        <p:nvPicPr>
          <p:cNvPr id="27" name="图形 7" descr="大头针"/>
          <p:cNvPicPr>
            <a:picLocks noChangeAspect="1" noChangeArrowheads="1"/>
          </p:cNvPicPr>
          <p:nvPr/>
        </p:nvPicPr>
        <p:blipFill>
          <a:blip r:embed="rId1"/>
          <a:srcRect/>
          <a:stretch>
            <a:fillRect/>
          </a:stretch>
        </p:blipFill>
        <p:spPr bwMode="auto">
          <a:xfrm>
            <a:off x="1708150" y="3243263"/>
            <a:ext cx="738188" cy="736600"/>
          </a:xfrm>
          <a:prstGeom prst="rect">
            <a:avLst/>
          </a:prstGeom>
          <a:noFill/>
          <a:ln w="9525">
            <a:noFill/>
            <a:miter lim="800000"/>
            <a:headEnd/>
            <a:tailEnd/>
          </a:ln>
        </p:spPr>
      </p:pic>
      <p:grpSp>
        <p:nvGrpSpPr>
          <p:cNvPr id="30729" name="组合 27"/>
          <p:cNvGrpSpPr/>
          <p:nvPr/>
        </p:nvGrpSpPr>
        <p:grpSpPr bwMode="auto">
          <a:xfrm>
            <a:off x="2444750" y="1401763"/>
            <a:ext cx="5181600" cy="679450"/>
            <a:chOff x="0" y="485506"/>
            <a:chExt cx="5181133" cy="679059"/>
          </a:xfrm>
        </p:grpSpPr>
        <p:sp>
          <p:nvSpPr>
            <p:cNvPr id="29" name="圆角矩形 28"/>
            <p:cNvSpPr/>
            <p:nvPr/>
          </p:nvSpPr>
          <p:spPr>
            <a:xfrm>
              <a:off x="0" y="485506"/>
              <a:ext cx="5181133" cy="679059"/>
            </a:xfrm>
            <a:prstGeom prst="roundRect">
              <a:avLst/>
            </a:prstGeom>
            <a:solidFill>
              <a:srgbClr val="0A529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圆角矩形 4"/>
            <p:cNvSpPr/>
            <p:nvPr/>
          </p:nvSpPr>
          <p:spPr>
            <a:xfrm>
              <a:off x="33335" y="518824"/>
              <a:ext cx="5114464" cy="612422"/>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defTabSz="889000" eaLnBrk="0" hangingPunct="0">
                <a:lnSpc>
                  <a:spcPct val="90000"/>
                </a:lnSpc>
                <a:spcAft>
                  <a:spcPct val="35000"/>
                </a:spcAft>
                <a:buFontTx/>
                <a:buNone/>
                <a:defRPr/>
              </a:pPr>
              <a:r>
                <a:rPr lang="zh-CN" altLang="en-US" sz="2000" b="1" dirty="0">
                  <a:latin typeface="微软雅黑" pitchFamily="34" charset="-122"/>
                  <a:ea typeface="微软雅黑" pitchFamily="34" charset="-122"/>
                </a:rPr>
                <a:t>    出口退（免）税基本内容介绍</a:t>
              </a:r>
              <a:endParaRPr lang="zh-CN" altLang="en-US" sz="2000" dirty="0">
                <a:latin typeface="微软雅黑" pitchFamily="34" charset="-122"/>
                <a:ea typeface="微软雅黑" pitchFamily="34" charset="-122"/>
              </a:endParaRPr>
            </a:p>
          </p:txBody>
        </p:sp>
      </p:grpSp>
      <p:grpSp>
        <p:nvGrpSpPr>
          <p:cNvPr id="30730" name="组合 30"/>
          <p:cNvGrpSpPr/>
          <p:nvPr/>
        </p:nvGrpSpPr>
        <p:grpSpPr bwMode="auto">
          <a:xfrm>
            <a:off x="2465388" y="3451225"/>
            <a:ext cx="5181600" cy="679450"/>
            <a:chOff x="0" y="485506"/>
            <a:chExt cx="5181133" cy="679059"/>
          </a:xfrm>
        </p:grpSpPr>
        <p:sp>
          <p:nvSpPr>
            <p:cNvPr id="32" name="圆角矩形 31"/>
            <p:cNvSpPr/>
            <p:nvPr/>
          </p:nvSpPr>
          <p:spPr>
            <a:xfrm>
              <a:off x="0" y="485506"/>
              <a:ext cx="5181133" cy="679059"/>
            </a:xfrm>
            <a:prstGeom prst="roundRect">
              <a:avLst/>
            </a:prstGeom>
            <a:solidFill>
              <a:srgbClr val="0A529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圆角矩形 4"/>
            <p:cNvSpPr/>
            <p:nvPr/>
          </p:nvSpPr>
          <p:spPr>
            <a:xfrm>
              <a:off x="33334" y="518825"/>
              <a:ext cx="5114464" cy="612422"/>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defTabSz="889000" eaLnBrk="0" hangingPunct="0">
                <a:lnSpc>
                  <a:spcPct val="90000"/>
                </a:lnSpc>
                <a:spcAft>
                  <a:spcPct val="35000"/>
                </a:spcAft>
                <a:buFontTx/>
                <a:buNone/>
                <a:defRPr/>
              </a:pPr>
              <a:r>
                <a:rPr lang="zh-CN" altLang="en-US" sz="2000" b="1" dirty="0">
                  <a:latin typeface="微软雅黑" pitchFamily="34" charset="-122"/>
                  <a:ea typeface="微软雅黑" pitchFamily="34" charset="-122"/>
                </a:rPr>
                <a:t>    出口退（免）税最新政策介绍</a:t>
              </a:r>
              <a:endParaRPr lang="zh-CN" altLang="en-US" sz="2000" dirty="0">
                <a:latin typeface="微软雅黑" pitchFamily="34" charset="-122"/>
                <a:ea typeface="微软雅黑" pitchFamily="34" charset="-122"/>
              </a:endParaRPr>
            </a:p>
          </p:txBody>
        </p:sp>
      </p:grpSp>
      <p:grpSp>
        <p:nvGrpSpPr>
          <p:cNvPr id="30731" name="组合 33"/>
          <p:cNvGrpSpPr/>
          <p:nvPr/>
        </p:nvGrpSpPr>
        <p:grpSpPr bwMode="auto">
          <a:xfrm>
            <a:off x="2462213" y="2395538"/>
            <a:ext cx="5180012" cy="679450"/>
            <a:chOff x="0" y="485506"/>
            <a:chExt cx="5181133" cy="679059"/>
          </a:xfrm>
        </p:grpSpPr>
        <p:sp>
          <p:nvSpPr>
            <p:cNvPr id="35" name="圆角矩形 34"/>
            <p:cNvSpPr/>
            <p:nvPr/>
          </p:nvSpPr>
          <p:spPr>
            <a:xfrm>
              <a:off x="0" y="485506"/>
              <a:ext cx="5181133" cy="679059"/>
            </a:xfrm>
            <a:prstGeom prst="roundRect">
              <a:avLst/>
            </a:prstGeom>
            <a:solidFill>
              <a:srgbClr val="0A529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圆角矩形 4"/>
            <p:cNvSpPr/>
            <p:nvPr/>
          </p:nvSpPr>
          <p:spPr>
            <a:xfrm>
              <a:off x="33344" y="518824"/>
              <a:ext cx="5114445" cy="612422"/>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defTabSz="889000" eaLnBrk="0" hangingPunct="0">
                <a:lnSpc>
                  <a:spcPct val="90000"/>
                </a:lnSpc>
                <a:spcAft>
                  <a:spcPct val="35000"/>
                </a:spcAft>
                <a:buFontTx/>
                <a:buNone/>
                <a:defRPr/>
              </a:pPr>
              <a:r>
                <a:rPr lang="zh-CN" altLang="en-US" sz="2000" b="1" dirty="0">
                  <a:latin typeface="微软雅黑" pitchFamily="34" charset="-122"/>
                  <a:ea typeface="微软雅黑" pitchFamily="34" charset="-122"/>
                </a:rPr>
                <a:t>    出口退（免）税申报流程</a:t>
              </a:r>
              <a:endParaRPr lang="zh-CN" altLang="en-US" sz="2000" dirty="0">
                <a:latin typeface="微软雅黑" pitchFamily="34" charset="-122"/>
                <a:ea typeface="微软雅黑" pitchFamily="34" charset="-122"/>
              </a:endParaRPr>
            </a:p>
          </p:txBody>
        </p:sp>
      </p:grpSp>
      <p:pic>
        <p:nvPicPr>
          <p:cNvPr id="2" name="图片 1" descr="src=http___n.sinaimg.cn_spider2020228_480_w240h240_20200228_2b0d-ipzreix1807236.gif&amp;refer=http___n.sinaimg"/>
          <p:cNvPicPr>
            <a:picLocks noChangeAspect="1"/>
          </p:cNvPicPr>
          <p:nvPr/>
        </p:nvPicPr>
        <p:blipFill>
          <a:blip r:embed="rId2"/>
          <a:stretch>
            <a:fillRect/>
          </a:stretch>
        </p:blipFill>
        <p:spPr>
          <a:xfrm>
            <a:off x="88900" y="2922905"/>
            <a:ext cx="1828800" cy="1828800"/>
          </a:xfrm>
          <a:prstGeom prst="rect">
            <a:avLst/>
          </a:prstGeom>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delay="0"/>
                                  </p:end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delay="0"/>
                                  </p:end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ppt_x"/>
                                          </p:val>
                                        </p:tav>
                                        <p:tav tm="100000">
                                          <p:val>
                                            <p:strVal val="#ppt_x"/>
                                          </p:val>
                                        </p:tav>
                                      </p:tavLst>
                                    </p:anim>
                                    <p:anim calcmode="lin" valueType="num">
                                      <p:cBhvr additive="base">
                                        <p:cTn id="12" dur="10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delay="0"/>
                                  </p:end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fill="hold"/>
                                        <p:tgtEl>
                                          <p:spTgt spid="26"/>
                                        </p:tgtEl>
                                        <p:attrNameLst>
                                          <p:attrName>ppt_x</p:attrName>
                                        </p:attrNameLst>
                                      </p:cBhvr>
                                      <p:tavLst>
                                        <p:tav tm="0">
                                          <p:val>
                                            <p:strVal val="#ppt_x"/>
                                          </p:val>
                                        </p:tav>
                                        <p:tav tm="100000">
                                          <p:val>
                                            <p:strVal val="#ppt_x"/>
                                          </p:val>
                                        </p:tav>
                                      </p:tavLst>
                                    </p:anim>
                                    <p:anim calcmode="lin" valueType="num">
                                      <p:cBhvr additive="base">
                                        <p:cTn id="16" dur="10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7"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7"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a:xfrm>
            <a:off x="1057708" y="0"/>
            <a:ext cx="7885727" cy="993652"/>
          </a:xfrm>
        </p:spPr>
        <p:txBody>
          <a:bodyPr vert="horz" wrap="square" lIns="91428" tIns="45714" rIns="91428" bIns="45714" anchor="ctr"/>
          <a:lstStyle/>
          <a:p>
            <a:r>
              <a:rPr lang="zh-CN" altLang="en-US" sz="2800" b="1" dirty="0">
                <a:solidFill>
                  <a:srgbClr val="0067B4"/>
                </a:solidFill>
                <a:latin typeface="微软雅黑" pitchFamily="34" charset="-122"/>
                <a:ea typeface="微软雅黑" pitchFamily="34" charset="-122"/>
              </a:rPr>
              <a:t>二、出口退（免）税申报、审核流程</a:t>
            </a:r>
            <a:endParaRPr lang="zh-CN" altLang="en-US" sz="2800" b="1" dirty="0">
              <a:solidFill>
                <a:srgbClr val="0067B4"/>
              </a:solidFill>
              <a:latin typeface="微软雅黑" pitchFamily="34" charset="-122"/>
              <a:ea typeface="微软雅黑" pitchFamily="34" charset="-122"/>
            </a:endParaRPr>
          </a:p>
        </p:txBody>
      </p:sp>
      <p:pic>
        <p:nvPicPr>
          <p:cNvPr id="97283" name="Picture 4"/>
          <p:cNvPicPr>
            <a:picLocks noGrp="1" noChangeAspect="1"/>
          </p:cNvPicPr>
          <p:nvPr>
            <p:ph type="body"/>
          </p:nvPr>
        </p:nvPicPr>
        <p:blipFill>
          <a:blip r:embed="rId1"/>
          <a:srcRect/>
          <a:stretch>
            <a:fillRect/>
          </a:stretch>
        </p:blipFill>
        <p:spPr>
          <a:xfrm>
            <a:off x="494216" y="2442862"/>
            <a:ext cx="928572" cy="1031748"/>
          </a:xfrm>
        </p:spPr>
      </p:pic>
      <p:sp>
        <p:nvSpPr>
          <p:cNvPr id="97284" name="Rectangle 5"/>
          <p:cNvSpPr/>
          <p:nvPr/>
        </p:nvSpPr>
        <p:spPr>
          <a:xfrm>
            <a:off x="2548504" y="2528252"/>
            <a:ext cx="792065" cy="720636"/>
          </a:xfrm>
          <a:prstGeom prst="rect">
            <a:avLst/>
          </a:prstGeom>
          <a:solidFill>
            <a:srgbClr val="99CCFF"/>
          </a:solidFill>
          <a:ln w="9525" cap="flat" cmpd="sng">
            <a:solidFill>
              <a:schemeClr val="tx1"/>
            </a:solidFill>
            <a:prstDash val="solid"/>
            <a:miter/>
            <a:headEnd type="none" w="med" len="med"/>
            <a:tailEnd type="none" w="med" len="med"/>
          </a:ln>
        </p:spPr>
        <p:txBody>
          <a:bodyPr wrap="none" anchor="ctr"/>
          <a:lstStyle/>
          <a:p>
            <a:pPr lvl="0" algn="ctr" eaLnBrk="1" hangingPunct="1"/>
            <a:r>
              <a:rPr lang="zh-CN" altLang="en-US" sz="100" dirty="0">
                <a:latin typeface="Arial" pitchFamily="34" charset="0"/>
                <a:ea typeface="宋体" pitchFamily="2" charset="-122"/>
              </a:rPr>
              <a:t>申报</a:t>
            </a:r>
            <a:endParaRPr lang="zh-CN" altLang="en-US" sz="100" dirty="0">
              <a:latin typeface="Arial" pitchFamily="34" charset="0"/>
              <a:ea typeface="宋体" pitchFamily="2" charset="-122"/>
            </a:endParaRPr>
          </a:p>
          <a:p>
            <a:pPr lvl="0" algn="ctr" eaLnBrk="1" hangingPunct="1"/>
            <a:r>
              <a:rPr lang="zh-CN" altLang="en-US" sz="100" dirty="0">
                <a:latin typeface="Arial" pitchFamily="34" charset="0"/>
                <a:ea typeface="宋体" pitchFamily="2" charset="-122"/>
              </a:rPr>
              <a:t>受理岗</a:t>
            </a:r>
            <a:endParaRPr lang="zh-CN" altLang="en-US" sz="100" dirty="0">
              <a:latin typeface="Arial" pitchFamily="34" charset="0"/>
              <a:ea typeface="宋体" pitchFamily="2" charset="-122"/>
            </a:endParaRPr>
          </a:p>
        </p:txBody>
      </p:sp>
      <p:sp>
        <p:nvSpPr>
          <p:cNvPr id="97285" name="Rectangle 6"/>
          <p:cNvSpPr/>
          <p:nvPr/>
        </p:nvSpPr>
        <p:spPr>
          <a:xfrm>
            <a:off x="4572000" y="2574607"/>
            <a:ext cx="792065" cy="720636"/>
          </a:xfrm>
          <a:prstGeom prst="rect">
            <a:avLst/>
          </a:prstGeom>
          <a:solidFill>
            <a:srgbClr val="99CCFF"/>
          </a:solidFill>
          <a:ln w="9525" cap="flat" cmpd="sng">
            <a:solidFill>
              <a:schemeClr val="tx1"/>
            </a:solidFill>
            <a:prstDash val="solid"/>
            <a:miter/>
            <a:headEnd type="none" w="med" len="med"/>
            <a:tailEnd type="none" w="med" len="med"/>
          </a:ln>
        </p:spPr>
        <p:txBody>
          <a:bodyPr wrap="none" anchor="ctr"/>
          <a:lstStyle/>
          <a:p>
            <a:pPr lvl="0" algn="ctr" eaLnBrk="1" hangingPunct="1"/>
            <a:r>
              <a:rPr lang="zh-CN" altLang="en-US" sz="100" dirty="0">
                <a:latin typeface="Arial" pitchFamily="34" charset="0"/>
                <a:ea typeface="宋体" pitchFamily="2" charset="-122"/>
              </a:rPr>
              <a:t>计算机</a:t>
            </a:r>
            <a:endParaRPr lang="zh-CN" altLang="en-US" sz="100" dirty="0">
              <a:latin typeface="Arial" pitchFamily="34" charset="0"/>
              <a:ea typeface="宋体" pitchFamily="2" charset="-122"/>
            </a:endParaRPr>
          </a:p>
          <a:p>
            <a:pPr lvl="0" algn="ctr" eaLnBrk="1" hangingPunct="1"/>
            <a:r>
              <a:rPr lang="zh-CN" altLang="en-US" sz="100" dirty="0">
                <a:latin typeface="Arial" pitchFamily="34" charset="0"/>
                <a:ea typeface="宋体" pitchFamily="2" charset="-122"/>
              </a:rPr>
              <a:t>审核岗</a:t>
            </a:r>
            <a:endParaRPr lang="zh-CN" altLang="en-US" sz="100" dirty="0">
              <a:latin typeface="Arial" pitchFamily="34" charset="0"/>
              <a:ea typeface="宋体" pitchFamily="2" charset="-122"/>
            </a:endParaRPr>
          </a:p>
        </p:txBody>
      </p:sp>
      <p:sp>
        <p:nvSpPr>
          <p:cNvPr id="97286" name="Rectangle 7"/>
          <p:cNvSpPr/>
          <p:nvPr/>
        </p:nvSpPr>
        <p:spPr>
          <a:xfrm>
            <a:off x="6659306" y="1420638"/>
            <a:ext cx="792064" cy="720636"/>
          </a:xfrm>
          <a:prstGeom prst="rect">
            <a:avLst/>
          </a:prstGeom>
          <a:solidFill>
            <a:srgbClr val="99CCFF"/>
          </a:solidFill>
          <a:ln w="9525" cap="flat" cmpd="sng">
            <a:solidFill>
              <a:schemeClr val="tx1"/>
            </a:solidFill>
            <a:prstDash val="solid"/>
            <a:miter/>
            <a:headEnd type="none" w="med" len="med"/>
            <a:tailEnd type="none" w="med" len="med"/>
          </a:ln>
        </p:spPr>
        <p:txBody>
          <a:bodyPr wrap="none" anchor="ctr"/>
          <a:lstStyle/>
          <a:p>
            <a:pPr lvl="0" algn="ctr" eaLnBrk="1" hangingPunct="1"/>
            <a:r>
              <a:rPr lang="zh-CN" altLang="en-US" sz="100" dirty="0">
                <a:latin typeface="Arial" pitchFamily="34" charset="0"/>
                <a:ea typeface="宋体" pitchFamily="2" charset="-122"/>
              </a:rPr>
              <a:t>调查</a:t>
            </a:r>
            <a:endParaRPr lang="zh-CN" altLang="en-US" sz="100" dirty="0">
              <a:latin typeface="Arial" pitchFamily="34" charset="0"/>
              <a:ea typeface="宋体" pitchFamily="2" charset="-122"/>
            </a:endParaRPr>
          </a:p>
          <a:p>
            <a:pPr lvl="0" algn="ctr" eaLnBrk="1" hangingPunct="1"/>
            <a:r>
              <a:rPr lang="zh-CN" altLang="en-US" sz="100" dirty="0">
                <a:latin typeface="Arial" pitchFamily="34" charset="0"/>
                <a:ea typeface="宋体" pitchFamily="2" charset="-122"/>
              </a:rPr>
              <a:t>评估岗</a:t>
            </a:r>
            <a:endParaRPr lang="zh-CN" altLang="en-US" sz="100" dirty="0">
              <a:latin typeface="Arial" pitchFamily="34" charset="0"/>
              <a:ea typeface="宋体" pitchFamily="2" charset="-122"/>
            </a:endParaRPr>
          </a:p>
        </p:txBody>
      </p:sp>
      <p:sp>
        <p:nvSpPr>
          <p:cNvPr id="97287" name="Rectangle 8"/>
          <p:cNvSpPr/>
          <p:nvPr/>
        </p:nvSpPr>
        <p:spPr>
          <a:xfrm>
            <a:off x="6659306" y="2574607"/>
            <a:ext cx="792064" cy="720636"/>
          </a:xfrm>
          <a:prstGeom prst="rect">
            <a:avLst/>
          </a:prstGeom>
          <a:solidFill>
            <a:srgbClr val="99CCFF"/>
          </a:solidFill>
          <a:ln w="9525" cap="flat" cmpd="sng">
            <a:solidFill>
              <a:schemeClr val="tx1"/>
            </a:solidFill>
            <a:prstDash val="solid"/>
            <a:miter/>
            <a:headEnd type="none" w="med" len="med"/>
            <a:tailEnd type="none" w="med" len="med"/>
          </a:ln>
        </p:spPr>
        <p:txBody>
          <a:bodyPr wrap="none" anchor="ctr"/>
          <a:lstStyle/>
          <a:p>
            <a:pPr lvl="0" algn="ctr" eaLnBrk="1" hangingPunct="1"/>
            <a:r>
              <a:rPr lang="zh-CN" altLang="en-US" sz="100" dirty="0">
                <a:latin typeface="Arial" pitchFamily="34" charset="0"/>
                <a:ea typeface="宋体" pitchFamily="2" charset="-122"/>
              </a:rPr>
              <a:t>复审岗</a:t>
            </a:r>
            <a:endParaRPr lang="zh-CN" altLang="en-US" sz="100" dirty="0">
              <a:latin typeface="Arial" pitchFamily="34" charset="0"/>
              <a:ea typeface="宋体" pitchFamily="2" charset="-122"/>
            </a:endParaRPr>
          </a:p>
        </p:txBody>
      </p:sp>
      <p:sp>
        <p:nvSpPr>
          <p:cNvPr id="97288" name="Rectangle 9"/>
          <p:cNvSpPr/>
          <p:nvPr/>
        </p:nvSpPr>
        <p:spPr>
          <a:xfrm>
            <a:off x="6659306" y="3798419"/>
            <a:ext cx="792064" cy="722223"/>
          </a:xfrm>
          <a:prstGeom prst="rect">
            <a:avLst/>
          </a:prstGeom>
          <a:solidFill>
            <a:srgbClr val="99CCFF"/>
          </a:solidFill>
          <a:ln w="9525" cap="flat" cmpd="sng">
            <a:solidFill>
              <a:schemeClr val="tx1"/>
            </a:solidFill>
            <a:prstDash val="solid"/>
            <a:miter/>
            <a:headEnd type="none" w="med" len="med"/>
            <a:tailEnd type="none" w="med" len="med"/>
          </a:ln>
        </p:spPr>
        <p:txBody>
          <a:bodyPr wrap="none" anchor="ctr"/>
          <a:lstStyle/>
          <a:p>
            <a:pPr lvl="0" algn="ctr" eaLnBrk="1" hangingPunct="1"/>
            <a:r>
              <a:rPr lang="zh-CN" altLang="en-US" sz="100" dirty="0">
                <a:latin typeface="Arial" pitchFamily="34" charset="0"/>
                <a:ea typeface="宋体" pitchFamily="2" charset="-122"/>
              </a:rPr>
              <a:t>核准岗</a:t>
            </a:r>
            <a:endParaRPr lang="zh-CN" altLang="en-US" sz="100" dirty="0">
              <a:latin typeface="Arial" pitchFamily="34" charset="0"/>
              <a:ea typeface="宋体" pitchFamily="2" charset="-122"/>
            </a:endParaRPr>
          </a:p>
        </p:txBody>
      </p:sp>
      <p:sp>
        <p:nvSpPr>
          <p:cNvPr id="97289" name="Rectangle 10"/>
          <p:cNvSpPr/>
          <p:nvPr/>
        </p:nvSpPr>
        <p:spPr>
          <a:xfrm>
            <a:off x="4572000" y="3798419"/>
            <a:ext cx="792065" cy="722223"/>
          </a:xfrm>
          <a:prstGeom prst="rect">
            <a:avLst/>
          </a:prstGeom>
          <a:solidFill>
            <a:srgbClr val="99CCFF"/>
          </a:solidFill>
          <a:ln w="9525" cap="flat" cmpd="sng">
            <a:solidFill>
              <a:schemeClr val="tx1"/>
            </a:solidFill>
            <a:prstDash val="solid"/>
            <a:miter/>
            <a:headEnd type="none" w="med" len="med"/>
            <a:tailEnd type="none" w="med" len="med"/>
          </a:ln>
        </p:spPr>
        <p:txBody>
          <a:bodyPr wrap="none" anchor="ctr"/>
          <a:lstStyle/>
          <a:p>
            <a:pPr lvl="0" algn="ctr" eaLnBrk="1" hangingPunct="1"/>
            <a:r>
              <a:rPr lang="zh-CN" altLang="en-US" sz="100" dirty="0">
                <a:latin typeface="Arial" pitchFamily="34" charset="0"/>
                <a:ea typeface="宋体" pitchFamily="2" charset="-122"/>
              </a:rPr>
              <a:t>计会</a:t>
            </a:r>
            <a:endParaRPr lang="zh-CN" altLang="en-US" sz="100" dirty="0">
              <a:latin typeface="Arial" pitchFamily="34" charset="0"/>
              <a:ea typeface="宋体" pitchFamily="2" charset="-122"/>
            </a:endParaRPr>
          </a:p>
          <a:p>
            <a:pPr lvl="0" algn="ctr" eaLnBrk="1" hangingPunct="1"/>
            <a:r>
              <a:rPr lang="zh-CN" altLang="en-US" sz="100" dirty="0">
                <a:latin typeface="Arial" pitchFamily="34" charset="0"/>
                <a:ea typeface="宋体" pitchFamily="2" charset="-122"/>
              </a:rPr>
              <a:t>统岗</a:t>
            </a:r>
            <a:endParaRPr lang="zh-CN" altLang="en-US" sz="100" dirty="0">
              <a:latin typeface="Arial" pitchFamily="34" charset="0"/>
              <a:ea typeface="宋体" pitchFamily="2" charset="-122"/>
            </a:endParaRPr>
          </a:p>
        </p:txBody>
      </p:sp>
      <p:sp>
        <p:nvSpPr>
          <p:cNvPr id="97290" name="Rectangle 11"/>
          <p:cNvSpPr/>
          <p:nvPr/>
        </p:nvSpPr>
        <p:spPr>
          <a:xfrm>
            <a:off x="2556124" y="3798419"/>
            <a:ext cx="792065" cy="722223"/>
          </a:xfrm>
          <a:prstGeom prst="rect">
            <a:avLst/>
          </a:prstGeom>
          <a:solidFill>
            <a:srgbClr val="99CCFF"/>
          </a:solidFill>
          <a:ln w="9525" cap="flat" cmpd="sng">
            <a:solidFill>
              <a:schemeClr val="tx1"/>
            </a:solidFill>
            <a:prstDash val="solid"/>
            <a:miter/>
            <a:headEnd type="none" w="med" len="med"/>
            <a:tailEnd type="none" w="med" len="med"/>
          </a:ln>
        </p:spPr>
        <p:txBody>
          <a:bodyPr wrap="none" anchor="ctr"/>
          <a:lstStyle/>
          <a:p>
            <a:pPr lvl="0" algn="ctr" eaLnBrk="1" hangingPunct="1"/>
            <a:r>
              <a:rPr lang="zh-CN" altLang="en-US" sz="100" dirty="0">
                <a:latin typeface="Arial" pitchFamily="34" charset="0"/>
                <a:ea typeface="宋体" pitchFamily="2" charset="-122"/>
              </a:rPr>
              <a:t>银行</a:t>
            </a:r>
            <a:endParaRPr lang="zh-CN" altLang="en-US" sz="100" dirty="0">
              <a:latin typeface="Arial" pitchFamily="34" charset="0"/>
              <a:ea typeface="宋体" pitchFamily="2" charset="-122"/>
            </a:endParaRPr>
          </a:p>
        </p:txBody>
      </p:sp>
      <p:sp>
        <p:nvSpPr>
          <p:cNvPr id="97291" name="Line 11"/>
          <p:cNvSpPr/>
          <p:nvPr/>
        </p:nvSpPr>
        <p:spPr>
          <a:xfrm>
            <a:off x="1403741" y="2861910"/>
            <a:ext cx="1152383" cy="0"/>
          </a:xfrm>
          <a:prstGeom prst="line">
            <a:avLst/>
          </a:prstGeom>
          <a:ln w="9525" cap="flat" cmpd="sng">
            <a:solidFill>
              <a:schemeClr val="tx1"/>
            </a:solidFill>
            <a:prstDash val="solid"/>
            <a:headEnd type="none" w="med" len="med"/>
            <a:tailEnd type="triangle" w="med" len="med"/>
          </a:ln>
        </p:spPr>
        <p:txBody>
          <a:bodyPr/>
          <a:lstStyle/>
          <a:p>
            <a:endParaRPr lang="zh-CN" altLang="en-US" sz="100"/>
          </a:p>
        </p:txBody>
      </p:sp>
      <p:sp>
        <p:nvSpPr>
          <p:cNvPr id="97292" name="Line 12"/>
          <p:cNvSpPr/>
          <p:nvPr/>
        </p:nvSpPr>
        <p:spPr>
          <a:xfrm>
            <a:off x="3348189" y="2934926"/>
            <a:ext cx="1223811" cy="0"/>
          </a:xfrm>
          <a:prstGeom prst="line">
            <a:avLst/>
          </a:prstGeom>
          <a:ln w="9525" cap="flat" cmpd="sng">
            <a:solidFill>
              <a:schemeClr val="tx1"/>
            </a:solidFill>
            <a:prstDash val="solid"/>
            <a:headEnd type="none" w="med" len="med"/>
            <a:tailEnd type="triangle" w="med" len="med"/>
          </a:ln>
        </p:spPr>
        <p:txBody>
          <a:bodyPr/>
          <a:lstStyle/>
          <a:p>
            <a:endParaRPr lang="zh-CN" altLang="en-US" sz="100"/>
          </a:p>
        </p:txBody>
      </p:sp>
      <p:sp>
        <p:nvSpPr>
          <p:cNvPr id="97293" name="Line 13"/>
          <p:cNvSpPr/>
          <p:nvPr/>
        </p:nvSpPr>
        <p:spPr>
          <a:xfrm>
            <a:off x="5364065" y="2934926"/>
            <a:ext cx="1295240" cy="0"/>
          </a:xfrm>
          <a:prstGeom prst="line">
            <a:avLst/>
          </a:prstGeom>
          <a:ln w="9525" cap="flat" cmpd="sng">
            <a:solidFill>
              <a:schemeClr val="tx1"/>
            </a:solidFill>
            <a:prstDash val="solid"/>
            <a:headEnd type="none" w="med" len="med"/>
            <a:tailEnd type="triangle" w="med" len="med"/>
          </a:ln>
        </p:spPr>
        <p:txBody>
          <a:bodyPr/>
          <a:lstStyle/>
          <a:p>
            <a:endParaRPr lang="zh-CN" altLang="en-US" sz="100"/>
          </a:p>
        </p:txBody>
      </p:sp>
      <p:sp>
        <p:nvSpPr>
          <p:cNvPr id="97294" name="Line 15"/>
          <p:cNvSpPr/>
          <p:nvPr/>
        </p:nvSpPr>
        <p:spPr>
          <a:xfrm flipV="1">
            <a:off x="5003747" y="1780955"/>
            <a:ext cx="0" cy="793652"/>
          </a:xfrm>
          <a:prstGeom prst="line">
            <a:avLst/>
          </a:prstGeom>
          <a:ln w="28575" cap="flat" cmpd="sng">
            <a:solidFill>
              <a:srgbClr val="FF0000"/>
            </a:solidFill>
            <a:prstDash val="sysDot"/>
            <a:headEnd type="none" w="med" len="med"/>
            <a:tailEnd type="none" w="med" len="med"/>
          </a:ln>
        </p:spPr>
        <p:txBody>
          <a:bodyPr/>
          <a:lstStyle/>
          <a:p>
            <a:endParaRPr lang="zh-CN" altLang="en-US" sz="100"/>
          </a:p>
        </p:txBody>
      </p:sp>
      <p:sp>
        <p:nvSpPr>
          <p:cNvPr id="97295" name="Line 18"/>
          <p:cNvSpPr/>
          <p:nvPr/>
        </p:nvSpPr>
        <p:spPr>
          <a:xfrm>
            <a:off x="5003747" y="1780955"/>
            <a:ext cx="1655559" cy="0"/>
          </a:xfrm>
          <a:prstGeom prst="line">
            <a:avLst/>
          </a:prstGeom>
          <a:ln w="28575" cap="flat" cmpd="sng">
            <a:solidFill>
              <a:srgbClr val="FF0000"/>
            </a:solidFill>
            <a:prstDash val="sysDot"/>
            <a:headEnd type="none" w="med" len="med"/>
            <a:tailEnd type="triangle" w="med" len="med"/>
          </a:ln>
        </p:spPr>
        <p:txBody>
          <a:bodyPr/>
          <a:lstStyle/>
          <a:p>
            <a:endParaRPr lang="zh-CN" altLang="en-US" sz="100"/>
          </a:p>
        </p:txBody>
      </p:sp>
      <p:sp>
        <p:nvSpPr>
          <p:cNvPr id="97296" name="Line 20"/>
          <p:cNvSpPr/>
          <p:nvPr/>
        </p:nvSpPr>
        <p:spPr>
          <a:xfrm>
            <a:off x="7019623" y="2141274"/>
            <a:ext cx="0" cy="433334"/>
          </a:xfrm>
          <a:prstGeom prst="line">
            <a:avLst/>
          </a:prstGeom>
          <a:ln w="9525" cap="flat" cmpd="sng">
            <a:solidFill>
              <a:schemeClr val="tx1"/>
            </a:solidFill>
            <a:prstDash val="solid"/>
            <a:headEnd type="none" w="med" len="med"/>
            <a:tailEnd type="triangle" w="med" len="med"/>
          </a:ln>
        </p:spPr>
        <p:txBody>
          <a:bodyPr/>
          <a:lstStyle/>
          <a:p>
            <a:endParaRPr lang="zh-CN" altLang="en-US" sz="100"/>
          </a:p>
        </p:txBody>
      </p:sp>
      <p:sp>
        <p:nvSpPr>
          <p:cNvPr id="97297" name="Line 21"/>
          <p:cNvSpPr/>
          <p:nvPr/>
        </p:nvSpPr>
        <p:spPr>
          <a:xfrm>
            <a:off x="7019623" y="3295244"/>
            <a:ext cx="0" cy="503176"/>
          </a:xfrm>
          <a:prstGeom prst="line">
            <a:avLst/>
          </a:prstGeom>
          <a:ln w="9525" cap="flat" cmpd="sng">
            <a:solidFill>
              <a:schemeClr val="tx1"/>
            </a:solidFill>
            <a:prstDash val="solid"/>
            <a:headEnd type="none" w="med" len="med"/>
            <a:tailEnd type="triangle" w="med" len="med"/>
          </a:ln>
        </p:spPr>
        <p:txBody>
          <a:bodyPr/>
          <a:lstStyle/>
          <a:p>
            <a:endParaRPr lang="zh-CN" altLang="en-US" sz="100"/>
          </a:p>
        </p:txBody>
      </p:sp>
      <p:sp>
        <p:nvSpPr>
          <p:cNvPr id="97298" name="Line 22"/>
          <p:cNvSpPr/>
          <p:nvPr/>
        </p:nvSpPr>
        <p:spPr>
          <a:xfrm flipH="1">
            <a:off x="5364065" y="4158737"/>
            <a:ext cx="1295240" cy="0"/>
          </a:xfrm>
          <a:prstGeom prst="line">
            <a:avLst/>
          </a:prstGeom>
          <a:ln w="9525" cap="flat" cmpd="sng">
            <a:solidFill>
              <a:schemeClr val="tx1"/>
            </a:solidFill>
            <a:prstDash val="solid"/>
            <a:headEnd type="none" w="med" len="med"/>
            <a:tailEnd type="triangle" w="med" len="med"/>
          </a:ln>
        </p:spPr>
        <p:txBody>
          <a:bodyPr/>
          <a:lstStyle/>
          <a:p>
            <a:endParaRPr lang="zh-CN" altLang="en-US" sz="100"/>
          </a:p>
        </p:txBody>
      </p:sp>
      <p:sp>
        <p:nvSpPr>
          <p:cNvPr id="97299" name="Line 23"/>
          <p:cNvSpPr/>
          <p:nvPr/>
        </p:nvSpPr>
        <p:spPr>
          <a:xfrm flipH="1">
            <a:off x="3348189" y="4158737"/>
            <a:ext cx="1223811" cy="0"/>
          </a:xfrm>
          <a:prstGeom prst="line">
            <a:avLst/>
          </a:prstGeom>
          <a:ln w="9525" cap="flat" cmpd="sng">
            <a:solidFill>
              <a:schemeClr val="tx1"/>
            </a:solidFill>
            <a:prstDash val="solid"/>
            <a:headEnd type="none" w="med" len="med"/>
            <a:tailEnd type="triangle" w="med" len="med"/>
          </a:ln>
        </p:spPr>
        <p:txBody>
          <a:bodyPr/>
          <a:lstStyle/>
          <a:p>
            <a:endParaRPr lang="zh-CN" altLang="en-US" sz="100"/>
          </a:p>
        </p:txBody>
      </p:sp>
      <p:sp>
        <p:nvSpPr>
          <p:cNvPr id="97300" name="Line 24"/>
          <p:cNvSpPr/>
          <p:nvPr/>
        </p:nvSpPr>
        <p:spPr>
          <a:xfrm flipH="1">
            <a:off x="971994" y="4158737"/>
            <a:ext cx="1584130" cy="0"/>
          </a:xfrm>
          <a:prstGeom prst="line">
            <a:avLst/>
          </a:prstGeom>
          <a:ln w="9525" cap="flat" cmpd="sng">
            <a:solidFill>
              <a:schemeClr val="tx1"/>
            </a:solidFill>
            <a:prstDash val="solid"/>
            <a:headEnd type="none" w="med" len="med"/>
            <a:tailEnd type="none" w="med" len="med"/>
          </a:ln>
        </p:spPr>
        <p:txBody>
          <a:bodyPr/>
          <a:lstStyle/>
          <a:p>
            <a:endParaRPr lang="zh-CN" altLang="en-US" sz="100"/>
          </a:p>
        </p:txBody>
      </p:sp>
      <p:sp>
        <p:nvSpPr>
          <p:cNvPr id="97301" name="Line 25"/>
          <p:cNvSpPr/>
          <p:nvPr/>
        </p:nvSpPr>
        <p:spPr>
          <a:xfrm flipV="1">
            <a:off x="971994" y="3496832"/>
            <a:ext cx="0" cy="661905"/>
          </a:xfrm>
          <a:prstGeom prst="line">
            <a:avLst/>
          </a:prstGeom>
          <a:ln w="9525" cap="flat" cmpd="sng">
            <a:solidFill>
              <a:schemeClr val="tx1"/>
            </a:solidFill>
            <a:prstDash val="solid"/>
            <a:headEnd type="none" w="med" len="med"/>
            <a:tailEnd type="triangle" w="med" len="med"/>
          </a:ln>
        </p:spPr>
        <p:txBody>
          <a:bodyPr/>
          <a:lstStyle/>
          <a:p>
            <a:endParaRPr lang="zh-CN" altLang="en-US" sz="100"/>
          </a:p>
        </p:txBody>
      </p:sp>
      <p:sp>
        <p:nvSpPr>
          <p:cNvPr id="2" name="文本框 1"/>
          <p:cNvSpPr txBox="1"/>
          <p:nvPr/>
        </p:nvSpPr>
        <p:spPr>
          <a:xfrm>
            <a:off x="2496820" y="2604770"/>
            <a:ext cx="868680" cy="640080"/>
          </a:xfrm>
          <a:prstGeom prst="rect">
            <a:avLst/>
          </a:prstGeom>
          <a:noFill/>
        </p:spPr>
        <p:txBody>
          <a:bodyPr wrap="square" rtlCol="0" anchor="t">
            <a:spAutoFit/>
          </a:bodyPr>
          <a:lstStyle/>
          <a:p>
            <a:pPr algn="ctr"/>
            <a:r>
              <a:rPr lang="zh-CN" altLang="en-US"/>
              <a:t>申报</a:t>
            </a:r>
            <a:endParaRPr lang="zh-CN" altLang="en-US"/>
          </a:p>
          <a:p>
            <a:r>
              <a:rPr lang="zh-CN" altLang="en-US"/>
              <a:t>受理岗</a:t>
            </a:r>
            <a:endParaRPr lang="zh-CN" altLang="en-US"/>
          </a:p>
        </p:txBody>
      </p:sp>
      <p:sp>
        <p:nvSpPr>
          <p:cNvPr id="5" name="文本框 4"/>
          <p:cNvSpPr txBox="1"/>
          <p:nvPr/>
        </p:nvSpPr>
        <p:spPr>
          <a:xfrm>
            <a:off x="4507865" y="2624455"/>
            <a:ext cx="868680" cy="640080"/>
          </a:xfrm>
          <a:prstGeom prst="rect">
            <a:avLst/>
          </a:prstGeom>
          <a:noFill/>
        </p:spPr>
        <p:txBody>
          <a:bodyPr wrap="square" rtlCol="0" anchor="t">
            <a:spAutoFit/>
          </a:bodyPr>
          <a:lstStyle/>
          <a:p>
            <a:pPr algn="ctr"/>
            <a:r>
              <a:rPr lang="zh-CN" altLang="en-US"/>
              <a:t>计算机审核岗</a:t>
            </a:r>
            <a:endParaRPr lang="zh-CN" altLang="en-US"/>
          </a:p>
        </p:txBody>
      </p:sp>
      <p:sp>
        <p:nvSpPr>
          <p:cNvPr id="6" name="文本框 5"/>
          <p:cNvSpPr txBox="1"/>
          <p:nvPr/>
        </p:nvSpPr>
        <p:spPr>
          <a:xfrm>
            <a:off x="6606540" y="1460500"/>
            <a:ext cx="868680" cy="640080"/>
          </a:xfrm>
          <a:prstGeom prst="rect">
            <a:avLst/>
          </a:prstGeom>
          <a:noFill/>
        </p:spPr>
        <p:txBody>
          <a:bodyPr wrap="square" rtlCol="0" anchor="t">
            <a:spAutoFit/>
          </a:bodyPr>
          <a:lstStyle/>
          <a:p>
            <a:pPr algn="ctr"/>
            <a:r>
              <a:rPr lang="zh-CN" altLang="en-US"/>
              <a:t>调查</a:t>
            </a:r>
            <a:endParaRPr lang="zh-CN" altLang="en-US"/>
          </a:p>
          <a:p>
            <a:pPr algn="ctr"/>
            <a:r>
              <a:rPr lang="zh-CN" altLang="en-US"/>
              <a:t>评估岗</a:t>
            </a:r>
            <a:endParaRPr lang="zh-CN" altLang="en-US"/>
          </a:p>
        </p:txBody>
      </p:sp>
      <p:sp>
        <p:nvSpPr>
          <p:cNvPr id="7" name="文本框 6"/>
          <p:cNvSpPr txBox="1"/>
          <p:nvPr/>
        </p:nvSpPr>
        <p:spPr>
          <a:xfrm>
            <a:off x="6629400" y="2762250"/>
            <a:ext cx="868680" cy="365760"/>
          </a:xfrm>
          <a:prstGeom prst="rect">
            <a:avLst/>
          </a:prstGeom>
          <a:noFill/>
        </p:spPr>
        <p:txBody>
          <a:bodyPr wrap="square" rtlCol="0" anchor="t">
            <a:spAutoFit/>
          </a:bodyPr>
          <a:lstStyle/>
          <a:p>
            <a:pPr algn="ctr"/>
            <a:r>
              <a:rPr lang="zh-CN" altLang="en-US"/>
              <a:t>复审岗</a:t>
            </a:r>
            <a:endParaRPr lang="zh-CN" altLang="en-US"/>
          </a:p>
        </p:txBody>
      </p:sp>
      <p:sp>
        <p:nvSpPr>
          <p:cNvPr id="8" name="文本框 7"/>
          <p:cNvSpPr txBox="1"/>
          <p:nvPr/>
        </p:nvSpPr>
        <p:spPr>
          <a:xfrm>
            <a:off x="6614160" y="3971925"/>
            <a:ext cx="868680" cy="365760"/>
          </a:xfrm>
          <a:prstGeom prst="rect">
            <a:avLst/>
          </a:prstGeom>
          <a:noFill/>
        </p:spPr>
        <p:txBody>
          <a:bodyPr wrap="square" rtlCol="0" anchor="t">
            <a:spAutoFit/>
          </a:bodyPr>
          <a:lstStyle/>
          <a:p>
            <a:pPr algn="ctr"/>
            <a:r>
              <a:rPr lang="zh-CN" altLang="en-US"/>
              <a:t>核准岗</a:t>
            </a:r>
            <a:endParaRPr lang="zh-CN" altLang="en-US"/>
          </a:p>
        </p:txBody>
      </p:sp>
      <p:sp>
        <p:nvSpPr>
          <p:cNvPr id="9" name="文本框 8"/>
          <p:cNvSpPr txBox="1"/>
          <p:nvPr/>
        </p:nvSpPr>
        <p:spPr>
          <a:xfrm>
            <a:off x="4515485" y="3834765"/>
            <a:ext cx="868680" cy="640080"/>
          </a:xfrm>
          <a:prstGeom prst="rect">
            <a:avLst/>
          </a:prstGeom>
          <a:noFill/>
        </p:spPr>
        <p:txBody>
          <a:bodyPr wrap="square" rtlCol="0" anchor="t">
            <a:spAutoFit/>
          </a:bodyPr>
          <a:lstStyle/>
          <a:p>
            <a:pPr algn="ctr"/>
            <a:r>
              <a:rPr lang="zh-CN" altLang="en-US"/>
              <a:t>计会</a:t>
            </a:r>
            <a:endParaRPr lang="zh-CN" altLang="en-US"/>
          </a:p>
          <a:p>
            <a:pPr algn="ctr"/>
            <a:r>
              <a:rPr lang="zh-CN" altLang="en-US"/>
              <a:t>统岗</a:t>
            </a:r>
            <a:endParaRPr lang="zh-CN" altLang="en-US"/>
          </a:p>
        </p:txBody>
      </p:sp>
      <p:sp>
        <p:nvSpPr>
          <p:cNvPr id="10" name="文本框 9"/>
          <p:cNvSpPr txBox="1"/>
          <p:nvPr/>
        </p:nvSpPr>
        <p:spPr>
          <a:xfrm>
            <a:off x="2531745" y="3971925"/>
            <a:ext cx="868680" cy="365760"/>
          </a:xfrm>
          <a:prstGeom prst="rect">
            <a:avLst/>
          </a:prstGeom>
          <a:noFill/>
        </p:spPr>
        <p:txBody>
          <a:bodyPr wrap="square" rtlCol="0" anchor="t">
            <a:spAutoFit/>
          </a:bodyPr>
          <a:lstStyle/>
          <a:p>
            <a:pPr algn="ctr"/>
            <a:r>
              <a:rPr lang="zh-CN" altLang="en-US"/>
              <a:t>银行</a:t>
            </a:r>
            <a:endParaRPr lang="zh-CN" altLang="en-US"/>
          </a:p>
        </p:txBody>
      </p:sp>
      <p:sp>
        <p:nvSpPr>
          <p:cNvPr id="33" name="椭圆 32"/>
          <p:cNvSpPr/>
          <p:nvPr/>
        </p:nvSpPr>
        <p:spPr>
          <a:xfrm>
            <a:off x="843280" y="1078548"/>
            <a:ext cx="1339850" cy="650875"/>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buFontTx/>
              <a:buNone/>
              <a:defRPr/>
            </a:pPr>
            <a:r>
              <a:rPr lang="zh-CN" altLang="en-US" sz="2000">
                <a:solidFill>
                  <a:srgbClr val="FFFFFF"/>
                </a:solidFill>
                <a:latin typeface="Arial"/>
                <a:ea typeface="微软雅黑" pitchFamily="34" charset="-122"/>
                <a:cs typeface="+mn-ea"/>
                <a:sym typeface="+mn-lt"/>
              </a:rPr>
              <a:t>审核</a:t>
            </a:r>
            <a:endParaRPr lang="zh-CN" altLang="en-US" sz="2000">
              <a:solidFill>
                <a:srgbClr val="FFFFFF"/>
              </a:solidFill>
              <a:latin typeface="Arial"/>
              <a:ea typeface="微软雅黑" pitchFamily="34" charset="-122"/>
              <a:cs typeface="+mn-ea"/>
              <a:sym typeface="+mn-lt"/>
            </a:endParaRPr>
          </a:p>
          <a:p>
            <a:pPr algn="ctr" fontAlgn="auto">
              <a:spcBef>
                <a:spcPts val="0"/>
              </a:spcBef>
              <a:spcAft>
                <a:spcPts val="0"/>
              </a:spcAft>
              <a:buFontTx/>
              <a:buNone/>
              <a:defRPr/>
            </a:pPr>
            <a:r>
              <a:rPr lang="zh-CN" altLang="en-US" sz="2000">
                <a:solidFill>
                  <a:srgbClr val="FFFFFF"/>
                </a:solidFill>
                <a:latin typeface="Arial"/>
                <a:ea typeface="微软雅黑" pitchFamily="34" charset="-122"/>
                <a:cs typeface="+mn-ea"/>
                <a:sym typeface="+mn-lt"/>
              </a:rPr>
              <a:t>流程</a:t>
            </a:r>
            <a:endParaRPr lang="zh-CN" altLang="en-US" sz="2000">
              <a:solidFill>
                <a:srgbClr val="FFFFFF"/>
              </a:solidFill>
              <a:latin typeface="Arial"/>
              <a:ea typeface="微软雅黑" pitchFamily="34" charset="-122"/>
              <a:cs typeface="+mn-ea"/>
              <a:sym typeface="+mn-lt"/>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3750" y="1598613"/>
            <a:ext cx="6296025" cy="498475"/>
          </a:xfrm>
          <a:prstGeom prst="rect">
            <a:avLst/>
          </a:prstGeom>
          <a:noFill/>
          <a:ln w="9525">
            <a:noFill/>
            <a:miter lim="800000"/>
          </a:ln>
        </p:spPr>
        <p:txBody>
          <a:bodyPr>
            <a:spAutoFit/>
          </a:bodyPr>
          <a:lstStyle/>
          <a:p>
            <a:pPr>
              <a:lnSpc>
                <a:spcPct val="150000"/>
              </a:lnSpc>
            </a:pPr>
            <a:r>
              <a:rPr lang="zh-CN" altLang="en-US" sz="2000">
                <a:latin typeface="微软雅黑" pitchFamily="34" charset="-122"/>
                <a:ea typeface="微软雅黑" pitchFamily="34" charset="-122"/>
              </a:rPr>
              <a:t>      </a:t>
            </a:r>
            <a:endParaRPr lang="zh-CN" altLang="en-US" sz="2000">
              <a:latin typeface="微软雅黑" pitchFamily="34" charset="-122"/>
              <a:ea typeface="微软雅黑" pitchFamily="34" charset="-122"/>
            </a:endParaRPr>
          </a:p>
        </p:txBody>
      </p:sp>
      <p:sp>
        <p:nvSpPr>
          <p:cNvPr id="6" name="椭圆 5"/>
          <p:cNvSpPr/>
          <p:nvPr/>
        </p:nvSpPr>
        <p:spPr>
          <a:xfrm>
            <a:off x="4183063" y="1339850"/>
            <a:ext cx="3268662" cy="327342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8" tIns="34299" rIns="68598" bIns="34299" anchor="ctr"/>
          <a:lstStyle/>
          <a:p>
            <a:pPr algn="ctr">
              <a:defRPr/>
            </a:pPr>
            <a:endParaRPr lang="zh-CN" altLang="en-US">
              <a:solidFill>
                <a:srgbClr val="FFFFFF"/>
              </a:solidFill>
              <a:ea typeface="方正兰亭细黑_GBK"/>
              <a:cs typeface="方正兰亭细黑_GBK"/>
            </a:endParaRPr>
          </a:p>
        </p:txBody>
      </p:sp>
      <p:sp>
        <p:nvSpPr>
          <p:cNvPr id="7" name="文本框 8"/>
          <p:cNvSpPr txBox="1">
            <a:spLocks noChangeArrowheads="1"/>
          </p:cNvSpPr>
          <p:nvPr/>
        </p:nvSpPr>
        <p:spPr bwMode="auto">
          <a:xfrm>
            <a:off x="4346575" y="2265045"/>
            <a:ext cx="2876550" cy="819150"/>
          </a:xfrm>
          <a:prstGeom prst="rect">
            <a:avLst/>
          </a:prstGeom>
          <a:noFill/>
          <a:ln w="9525">
            <a:noFill/>
            <a:miter lim="800000"/>
          </a:ln>
        </p:spPr>
        <p:txBody>
          <a:bodyPr wrap="square" lIns="68598" tIns="34299" rIns="68598" bIns="34299">
            <a:spAutoFit/>
          </a:bodyPr>
          <a:lstStyle/>
          <a:p>
            <a:pPr algn="ctr" eaLnBrk="0" hangingPunct="0"/>
            <a:r>
              <a:rPr lang="zh-CN" altLang="en-US" b="1">
                <a:solidFill>
                  <a:srgbClr val="8FAADC"/>
                </a:solidFill>
                <a:latin typeface="微软雅黑" pitchFamily="34" charset="-122"/>
                <a:ea typeface="微软雅黑" pitchFamily="34" charset="-122"/>
              </a:rPr>
              <a:t>  </a:t>
            </a:r>
            <a:r>
              <a:rPr lang="zh-CN" altLang="en-US" b="1">
                <a:latin typeface="微软雅黑" pitchFamily="34" charset="-122"/>
                <a:ea typeface="微软雅黑" pitchFamily="34" charset="-122"/>
              </a:rPr>
              <a:t>出口退（免）</a:t>
            </a:r>
            <a:endParaRPr lang="zh-CN" altLang="en-US" b="1">
              <a:latin typeface="微软雅黑" pitchFamily="34" charset="-122"/>
              <a:ea typeface="微软雅黑" pitchFamily="34" charset="-122"/>
            </a:endParaRPr>
          </a:p>
          <a:p>
            <a:pPr algn="ctr" eaLnBrk="0" hangingPunct="0"/>
            <a:r>
              <a:rPr lang="zh-CN" altLang="en-US" b="1">
                <a:latin typeface="微软雅黑" pitchFamily="34" charset="-122"/>
                <a:ea typeface="微软雅黑" pitchFamily="34" charset="-122"/>
              </a:rPr>
              <a:t>税最新政策介绍</a:t>
            </a:r>
            <a:endParaRPr lang="zh-CN" altLang="en-US" b="1">
              <a:latin typeface="微软雅黑" pitchFamily="34" charset="-122"/>
              <a:ea typeface="微软雅黑" pitchFamily="34" charset="-122"/>
            </a:endParaRPr>
          </a:p>
          <a:p>
            <a:pPr algn="ctr" eaLnBrk="0" hangingPunct="0">
              <a:lnSpc>
                <a:spcPct val="150000"/>
              </a:lnSpc>
            </a:pPr>
            <a:endParaRPr lang="en-US" altLang="zh-CN" sz="800">
              <a:latin typeface="微软雅黑" pitchFamily="34" charset="-122"/>
              <a:ea typeface="微软雅黑" pitchFamily="34" charset="-122"/>
            </a:endParaRPr>
          </a:p>
        </p:txBody>
      </p:sp>
      <p:sp>
        <p:nvSpPr>
          <p:cNvPr id="39941" name="标题 7"/>
          <p:cNvSpPr>
            <a:spLocks noGrp="1" noChangeArrowheads="1"/>
          </p:cNvSpPr>
          <p:nvPr>
            <p:ph type="title"/>
          </p:nvPr>
        </p:nvSpPr>
        <p:spPr>
          <a:xfrm>
            <a:off x="1081088" y="265113"/>
            <a:ext cx="8062912" cy="571500"/>
          </a:xfrm>
        </p:spPr>
        <p:txBody>
          <a:bodyPr/>
          <a:lstStyle/>
          <a:p/>
        </p:txBody>
      </p:sp>
      <p:sp>
        <p:nvSpPr>
          <p:cNvPr id="11" name="文本框 4"/>
          <p:cNvSpPr txBox="1">
            <a:spLocks noChangeArrowheads="1"/>
          </p:cNvSpPr>
          <p:nvPr/>
        </p:nvSpPr>
        <p:spPr bwMode="auto">
          <a:xfrm>
            <a:off x="876300" y="-1066800"/>
            <a:ext cx="3378200" cy="6178550"/>
          </a:xfrm>
          <a:prstGeom prst="rect">
            <a:avLst/>
          </a:prstGeom>
          <a:noFill/>
          <a:ln w="9525">
            <a:noFill/>
            <a:miter lim="800000"/>
          </a:ln>
        </p:spPr>
        <p:txBody>
          <a:bodyPr lIns="68598" tIns="34299" rIns="68598" bIns="34299" anchor="ctr">
            <a:spAutoFit/>
          </a:bodyPr>
          <a:lstStyle/>
          <a:p>
            <a:pPr algn="ctr" eaLnBrk="0" hangingPunct="0">
              <a:lnSpc>
                <a:spcPct val="150000"/>
              </a:lnSpc>
            </a:pPr>
            <a:r>
              <a:rPr lang="en-US" altLang="zh-CN" sz="30000">
                <a:latin typeface="微软雅黑" pitchFamily="34" charset="-122"/>
                <a:ea typeface="微软雅黑" pitchFamily="34" charset="-122"/>
              </a:rPr>
              <a:t>3</a:t>
            </a:r>
            <a:endParaRPr lang="en-US" altLang="zh-CN" sz="30000">
              <a:latin typeface="微软雅黑" pitchFamily="34" charset="-122"/>
              <a:ea typeface="微软雅黑" pitchFamily="34" charset="-122"/>
            </a:endParaRPr>
          </a:p>
        </p:txBody>
      </p:sp>
      <p:pic>
        <p:nvPicPr>
          <p:cNvPr id="39943" name="图片 11"/>
          <p:cNvPicPr>
            <a:picLocks noChangeAspect="1" noChangeArrowheads="1"/>
          </p:cNvPicPr>
          <p:nvPr/>
        </p:nvPicPr>
        <p:blipFill>
          <a:blip r:embed="rId1"/>
          <a:srcRect/>
          <a:stretch>
            <a:fillRect/>
          </a:stretch>
        </p:blipFill>
        <p:spPr bwMode="auto">
          <a:xfrm>
            <a:off x="1719263" y="2398713"/>
            <a:ext cx="2276475" cy="749300"/>
          </a:xfrm>
          <a:prstGeom prst="rect">
            <a:avLst/>
          </a:prstGeom>
          <a:noFill/>
          <a:ln w="9525">
            <a:noFill/>
            <a:miter lim="800000"/>
            <a:headEnd/>
            <a:tailEnd/>
          </a:ln>
        </p:spPr>
      </p:pic>
      <p:sp>
        <p:nvSpPr>
          <p:cNvPr id="13" name="KSO_Shape"/>
          <p:cNvSpPr>
            <a:spLocks noChangeAspect="1"/>
          </p:cNvSpPr>
          <p:nvPr/>
        </p:nvSpPr>
        <p:spPr>
          <a:xfrm>
            <a:off x="4883373" y="3488493"/>
            <a:ext cx="431173" cy="413208"/>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accent1"/>
          </a:solidFill>
          <a:ln w="12700">
            <a:noFill/>
          </a:ln>
          <a:effectLst>
            <a:innerShdw blurRad="25400" dist="12700" dir="13500000">
              <a:prstClr val="black">
                <a:alpha val="50000"/>
              </a:prstClr>
            </a:innerShdw>
            <a:reflection blurRad="6350" stA="52000" endA="300" endPos="35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015">
              <a:sym typeface="+mn-lt"/>
            </a:endParaRPr>
          </a:p>
        </p:txBody>
      </p:sp>
      <p:sp>
        <p:nvSpPr>
          <p:cNvPr id="14" name="KSO_Shape"/>
          <p:cNvSpPr>
            <a:spLocks noChangeAspect="1"/>
          </p:cNvSpPr>
          <p:nvPr/>
        </p:nvSpPr>
        <p:spPr>
          <a:xfrm>
            <a:off x="6418748" y="3494759"/>
            <a:ext cx="389147" cy="463463"/>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accent1"/>
          </a:solidFill>
          <a:ln w="12700">
            <a:noFill/>
          </a:ln>
          <a:effectLst>
            <a:outerShdw blurRad="25400" dist="127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015">
              <a:sym typeface="+mn-lt"/>
            </a:endParaRPr>
          </a:p>
        </p:txBody>
      </p:sp>
      <p:grpSp>
        <p:nvGrpSpPr>
          <p:cNvPr id="2" name="Group 20"/>
          <p:cNvGrpSpPr>
            <a:grpSpLocks noChangeAspect="1"/>
          </p:cNvGrpSpPr>
          <p:nvPr/>
        </p:nvGrpSpPr>
        <p:grpSpPr bwMode="auto">
          <a:xfrm>
            <a:off x="5624263" y="3538602"/>
            <a:ext cx="550072" cy="438411"/>
            <a:chOff x="3899" y="2225"/>
            <a:chExt cx="74" cy="59"/>
          </a:xfrm>
          <a:solidFill>
            <a:schemeClr val="accent1"/>
          </a:solidFill>
          <a:effectLst/>
        </p:grpSpPr>
        <p:sp>
          <p:nvSpPr>
            <p:cNvPr id="18" name="Freeform 21"/>
            <p:cNvSpPr>
              <a:spLocks noEditPoints="1"/>
            </p:cNvSpPr>
            <p:nvPr/>
          </p:nvSpPr>
          <p:spPr bwMode="auto">
            <a:xfrm>
              <a:off x="3899" y="2225"/>
              <a:ext cx="74" cy="59"/>
            </a:xfrm>
            <a:custGeom>
              <a:avLst/>
              <a:gdLst>
                <a:gd name="T0" fmla="*/ 27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9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1 w 29"/>
                <a:gd name="T27" fmla="*/ 20 h 22"/>
                <a:gd name="T28" fmla="*/ 19 w 29"/>
                <a:gd name="T29" fmla="*/ 19 h 22"/>
                <a:gd name="T30" fmla="*/ 27 w 29"/>
                <a:gd name="T31" fmla="*/ 19 h 22"/>
                <a:gd name="T32" fmla="*/ 29 w 29"/>
                <a:gd name="T33" fmla="*/ 16 h 22"/>
                <a:gd name="T34" fmla="*/ 29 w 29"/>
                <a:gd name="T35" fmla="*/ 3 h 22"/>
                <a:gd name="T36" fmla="*/ 27 w 29"/>
                <a:gd name="T37" fmla="*/ 0 h 22"/>
                <a:gd name="T38" fmla="*/ 28 w 29"/>
                <a:gd name="T39" fmla="*/ 16 h 22"/>
                <a:gd name="T40" fmla="*/ 27 w 29"/>
                <a:gd name="T41" fmla="*/ 17 h 22"/>
                <a:gd name="T42" fmla="*/ 3 w 29"/>
                <a:gd name="T43" fmla="*/ 17 h 22"/>
                <a:gd name="T44" fmla="*/ 2 w 29"/>
                <a:gd name="T45" fmla="*/ 16 h 22"/>
                <a:gd name="T46" fmla="*/ 2 w 29"/>
                <a:gd name="T47" fmla="*/ 3 h 22"/>
                <a:gd name="T48" fmla="*/ 3 w 29"/>
                <a:gd name="T49" fmla="*/ 2 h 22"/>
                <a:gd name="T50" fmla="*/ 27 w 29"/>
                <a:gd name="T51" fmla="*/ 2 h 22"/>
                <a:gd name="T52" fmla="*/ 28 w 29"/>
                <a:gd name="T53" fmla="*/ 3 h 22"/>
                <a:gd name="T54" fmla="*/ 28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9" name="Freeform 22"/>
            <p:cNvSpPr>
              <a:spLocks noEditPoints="1"/>
            </p:cNvSpPr>
            <p:nvPr/>
          </p:nvSpPr>
          <p:spPr bwMode="auto">
            <a:xfrm>
              <a:off x="3917" y="2241"/>
              <a:ext cx="25" cy="27"/>
            </a:xfrm>
            <a:custGeom>
              <a:avLst/>
              <a:gdLst>
                <a:gd name="T0" fmla="*/ 10 w 10"/>
                <a:gd name="T1" fmla="*/ 6 h 10"/>
                <a:gd name="T2" fmla="*/ 10 w 10"/>
                <a:gd name="T3" fmla="*/ 4 h 10"/>
                <a:gd name="T4" fmla="*/ 9 w 10"/>
                <a:gd name="T5" fmla="*/ 4 h 10"/>
                <a:gd name="T6" fmla="*/ 8 w 10"/>
                <a:gd name="T7" fmla="*/ 3 h 10"/>
                <a:gd name="T8" fmla="*/ 9 w 10"/>
                <a:gd name="T9" fmla="*/ 2 h 10"/>
                <a:gd name="T10" fmla="*/ 8 w 10"/>
                <a:gd name="T11" fmla="*/ 1 h 10"/>
                <a:gd name="T12" fmla="*/ 8 w 10"/>
                <a:gd name="T13" fmla="*/ 2 h 10"/>
                <a:gd name="T14" fmla="*/ 6 w 10"/>
                <a:gd name="T15" fmla="*/ 1 h 10"/>
                <a:gd name="T16" fmla="*/ 6 w 10"/>
                <a:gd name="T17" fmla="*/ 0 h 10"/>
                <a:gd name="T18" fmla="*/ 4 w 10"/>
                <a:gd name="T19" fmla="*/ 0 h 10"/>
                <a:gd name="T20" fmla="*/ 4 w 10"/>
                <a:gd name="T21" fmla="*/ 1 h 10"/>
                <a:gd name="T22" fmla="*/ 3 w 10"/>
                <a:gd name="T23" fmla="*/ 2 h 10"/>
                <a:gd name="T24" fmla="*/ 2 w 10"/>
                <a:gd name="T25" fmla="*/ 1 h 10"/>
                <a:gd name="T26" fmla="*/ 1 w 10"/>
                <a:gd name="T27" fmla="*/ 2 h 10"/>
                <a:gd name="T28" fmla="*/ 2 w 10"/>
                <a:gd name="T29" fmla="*/ 3 h 10"/>
                <a:gd name="T30" fmla="*/ 1 w 10"/>
                <a:gd name="T31" fmla="*/ 4 h 10"/>
                <a:gd name="T32" fmla="*/ 0 w 10"/>
                <a:gd name="T33" fmla="*/ 4 h 10"/>
                <a:gd name="T34" fmla="*/ 0 w 10"/>
                <a:gd name="T35" fmla="*/ 6 h 10"/>
                <a:gd name="T36" fmla="*/ 1 w 10"/>
                <a:gd name="T37" fmla="*/ 6 h 10"/>
                <a:gd name="T38" fmla="*/ 2 w 10"/>
                <a:gd name="T39" fmla="*/ 8 h 10"/>
                <a:gd name="T40" fmla="*/ 1 w 10"/>
                <a:gd name="T41" fmla="*/ 8 h 10"/>
                <a:gd name="T42" fmla="*/ 2 w 10"/>
                <a:gd name="T43" fmla="*/ 9 h 10"/>
                <a:gd name="T44" fmla="*/ 3 w 10"/>
                <a:gd name="T45" fmla="*/ 8 h 10"/>
                <a:gd name="T46" fmla="*/ 4 w 10"/>
                <a:gd name="T47" fmla="*/ 9 h 10"/>
                <a:gd name="T48" fmla="*/ 4 w 10"/>
                <a:gd name="T49" fmla="*/ 10 h 10"/>
                <a:gd name="T50" fmla="*/ 6 w 10"/>
                <a:gd name="T51" fmla="*/ 10 h 10"/>
                <a:gd name="T52" fmla="*/ 6 w 10"/>
                <a:gd name="T53" fmla="*/ 9 h 10"/>
                <a:gd name="T54" fmla="*/ 8 w 10"/>
                <a:gd name="T55" fmla="*/ 8 h 10"/>
                <a:gd name="T56" fmla="*/ 8 w 10"/>
                <a:gd name="T57" fmla="*/ 9 h 10"/>
                <a:gd name="T58" fmla="*/ 9 w 10"/>
                <a:gd name="T59" fmla="*/ 8 h 10"/>
                <a:gd name="T60" fmla="*/ 8 w 10"/>
                <a:gd name="T61" fmla="*/ 8 h 10"/>
                <a:gd name="T62" fmla="*/ 9 w 10"/>
                <a:gd name="T63" fmla="*/ 6 h 10"/>
                <a:gd name="T64" fmla="*/ 10 w 10"/>
                <a:gd name="T65" fmla="*/ 6 h 10"/>
                <a:gd name="T66" fmla="*/ 8 w 10"/>
                <a:gd name="T67" fmla="*/ 5 h 10"/>
                <a:gd name="T68" fmla="*/ 5 w 10"/>
                <a:gd name="T69" fmla="*/ 8 h 10"/>
                <a:gd name="T70" fmla="*/ 2 w 10"/>
                <a:gd name="T71" fmla="*/ 5 h 10"/>
                <a:gd name="T72" fmla="*/ 5 w 10"/>
                <a:gd name="T73" fmla="*/ 2 h 10"/>
                <a:gd name="T74" fmla="*/ 8 w 10"/>
                <a:gd name="T7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20" name="Freeform 23"/>
            <p:cNvSpPr>
              <a:spLocks noEditPoints="1"/>
            </p:cNvSpPr>
            <p:nvPr/>
          </p:nvSpPr>
          <p:spPr bwMode="auto">
            <a:xfrm>
              <a:off x="3942" y="2252"/>
              <a:ext cx="13" cy="13"/>
            </a:xfrm>
            <a:custGeom>
              <a:avLst/>
              <a:gdLst>
                <a:gd name="T0" fmla="*/ 5 w 5"/>
                <a:gd name="T1" fmla="*/ 3 h 5"/>
                <a:gd name="T2" fmla="*/ 5 w 5"/>
                <a:gd name="T3" fmla="*/ 2 h 5"/>
                <a:gd name="T4" fmla="*/ 5 w 5"/>
                <a:gd name="T5" fmla="*/ 2 h 5"/>
                <a:gd name="T6" fmla="*/ 4 w 5"/>
                <a:gd name="T7" fmla="*/ 1 h 5"/>
                <a:gd name="T8" fmla="*/ 5 w 5"/>
                <a:gd name="T9" fmla="*/ 1 h 5"/>
                <a:gd name="T10" fmla="*/ 4 w 5"/>
                <a:gd name="T11" fmla="*/ 1 h 5"/>
                <a:gd name="T12" fmla="*/ 4 w 5"/>
                <a:gd name="T13" fmla="*/ 1 h 5"/>
                <a:gd name="T14" fmla="*/ 3 w 5"/>
                <a:gd name="T15" fmla="*/ 1 h 5"/>
                <a:gd name="T16" fmla="*/ 3 w 5"/>
                <a:gd name="T17" fmla="*/ 0 h 5"/>
                <a:gd name="T18" fmla="*/ 2 w 5"/>
                <a:gd name="T19" fmla="*/ 0 h 5"/>
                <a:gd name="T20" fmla="*/ 2 w 5"/>
                <a:gd name="T21" fmla="*/ 1 h 5"/>
                <a:gd name="T22" fmla="*/ 1 w 5"/>
                <a:gd name="T23" fmla="*/ 1 h 5"/>
                <a:gd name="T24" fmla="*/ 1 w 5"/>
                <a:gd name="T25" fmla="*/ 1 h 5"/>
                <a:gd name="T26" fmla="*/ 1 w 5"/>
                <a:gd name="T27" fmla="*/ 1 h 5"/>
                <a:gd name="T28" fmla="*/ 1 w 5"/>
                <a:gd name="T29" fmla="*/ 1 h 5"/>
                <a:gd name="T30" fmla="*/ 1 w 5"/>
                <a:gd name="T31" fmla="*/ 2 h 5"/>
                <a:gd name="T32" fmla="*/ 0 w 5"/>
                <a:gd name="T33" fmla="*/ 2 h 5"/>
                <a:gd name="T34" fmla="*/ 0 w 5"/>
                <a:gd name="T35" fmla="*/ 3 h 5"/>
                <a:gd name="T36" fmla="*/ 1 w 5"/>
                <a:gd name="T37" fmla="*/ 3 h 5"/>
                <a:gd name="T38" fmla="*/ 1 w 5"/>
                <a:gd name="T39" fmla="*/ 4 h 5"/>
                <a:gd name="T40" fmla="*/ 1 w 5"/>
                <a:gd name="T41" fmla="*/ 4 h 5"/>
                <a:gd name="T42" fmla="*/ 1 w 5"/>
                <a:gd name="T43" fmla="*/ 5 h 5"/>
                <a:gd name="T44" fmla="*/ 1 w 5"/>
                <a:gd name="T45" fmla="*/ 4 h 5"/>
                <a:gd name="T46" fmla="*/ 2 w 5"/>
                <a:gd name="T47" fmla="*/ 5 h 5"/>
                <a:gd name="T48" fmla="*/ 2 w 5"/>
                <a:gd name="T49" fmla="*/ 5 h 5"/>
                <a:gd name="T50" fmla="*/ 3 w 5"/>
                <a:gd name="T51" fmla="*/ 5 h 5"/>
                <a:gd name="T52" fmla="*/ 3 w 5"/>
                <a:gd name="T53" fmla="*/ 5 h 5"/>
                <a:gd name="T54" fmla="*/ 4 w 5"/>
                <a:gd name="T55" fmla="*/ 4 h 5"/>
                <a:gd name="T56" fmla="*/ 4 w 5"/>
                <a:gd name="T57" fmla="*/ 5 h 5"/>
                <a:gd name="T58" fmla="*/ 5 w 5"/>
                <a:gd name="T59" fmla="*/ 4 h 5"/>
                <a:gd name="T60" fmla="*/ 4 w 5"/>
                <a:gd name="T61" fmla="*/ 4 h 5"/>
                <a:gd name="T62" fmla="*/ 5 w 5"/>
                <a:gd name="T63" fmla="*/ 3 h 5"/>
                <a:gd name="T64" fmla="*/ 4 w 5"/>
                <a:gd name="T65" fmla="*/ 3 h 5"/>
                <a:gd name="T66" fmla="*/ 3 w 5"/>
                <a:gd name="T67" fmla="*/ 4 h 5"/>
                <a:gd name="T68" fmla="*/ 1 w 5"/>
                <a:gd name="T69" fmla="*/ 3 h 5"/>
                <a:gd name="T70" fmla="*/ 3 w 5"/>
                <a:gd name="T71" fmla="*/ 1 h 5"/>
                <a:gd name="T72" fmla="*/ 4 w 5"/>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21" name="Freeform 24"/>
            <p:cNvSpPr>
              <a:spLocks noEditPoints="1"/>
            </p:cNvSpPr>
            <p:nvPr/>
          </p:nvSpPr>
          <p:spPr bwMode="auto">
            <a:xfrm>
              <a:off x="3937" y="2233"/>
              <a:ext cx="18" cy="19"/>
            </a:xfrm>
            <a:custGeom>
              <a:avLst/>
              <a:gdLst>
                <a:gd name="T0" fmla="*/ 7 w 7"/>
                <a:gd name="T1" fmla="*/ 4 h 7"/>
                <a:gd name="T2" fmla="*/ 7 w 7"/>
                <a:gd name="T3" fmla="*/ 3 h 7"/>
                <a:gd name="T4" fmla="*/ 6 w 7"/>
                <a:gd name="T5" fmla="*/ 3 h 7"/>
                <a:gd name="T6" fmla="*/ 6 w 7"/>
                <a:gd name="T7" fmla="*/ 2 h 7"/>
                <a:gd name="T8" fmla="*/ 6 w 7"/>
                <a:gd name="T9" fmla="*/ 1 h 7"/>
                <a:gd name="T10" fmla="*/ 6 w 7"/>
                <a:gd name="T11" fmla="*/ 1 h 7"/>
                <a:gd name="T12" fmla="*/ 5 w 7"/>
                <a:gd name="T13" fmla="*/ 1 h 7"/>
                <a:gd name="T14" fmla="*/ 4 w 7"/>
                <a:gd name="T15" fmla="*/ 1 h 7"/>
                <a:gd name="T16" fmla="*/ 4 w 7"/>
                <a:gd name="T17" fmla="*/ 0 h 7"/>
                <a:gd name="T18" fmla="*/ 3 w 7"/>
                <a:gd name="T19" fmla="*/ 0 h 7"/>
                <a:gd name="T20" fmla="*/ 3 w 7"/>
                <a:gd name="T21" fmla="*/ 1 h 7"/>
                <a:gd name="T22" fmla="*/ 2 w 7"/>
                <a:gd name="T23" fmla="*/ 1 h 7"/>
                <a:gd name="T24" fmla="*/ 2 w 7"/>
                <a:gd name="T25" fmla="*/ 1 h 7"/>
                <a:gd name="T26" fmla="*/ 1 w 7"/>
                <a:gd name="T27" fmla="*/ 1 h 7"/>
                <a:gd name="T28" fmla="*/ 2 w 7"/>
                <a:gd name="T29" fmla="*/ 2 h 7"/>
                <a:gd name="T30" fmla="*/ 1 w 7"/>
                <a:gd name="T31" fmla="*/ 3 h 7"/>
                <a:gd name="T32" fmla="*/ 0 w 7"/>
                <a:gd name="T33" fmla="*/ 3 h 7"/>
                <a:gd name="T34" fmla="*/ 0 w 7"/>
                <a:gd name="T35" fmla="*/ 4 h 7"/>
                <a:gd name="T36" fmla="*/ 1 w 7"/>
                <a:gd name="T37" fmla="*/ 4 h 7"/>
                <a:gd name="T38" fmla="*/ 2 w 7"/>
                <a:gd name="T39" fmla="*/ 5 h 7"/>
                <a:gd name="T40" fmla="*/ 1 w 7"/>
                <a:gd name="T41" fmla="*/ 5 h 7"/>
                <a:gd name="T42" fmla="*/ 2 w 7"/>
                <a:gd name="T43" fmla="*/ 6 h 7"/>
                <a:gd name="T44" fmla="*/ 2 w 7"/>
                <a:gd name="T45" fmla="*/ 5 h 7"/>
                <a:gd name="T46" fmla="*/ 3 w 7"/>
                <a:gd name="T47" fmla="*/ 6 h 7"/>
                <a:gd name="T48" fmla="*/ 3 w 7"/>
                <a:gd name="T49" fmla="*/ 7 h 7"/>
                <a:gd name="T50" fmla="*/ 4 w 7"/>
                <a:gd name="T51" fmla="*/ 7 h 7"/>
                <a:gd name="T52" fmla="*/ 4 w 7"/>
                <a:gd name="T53" fmla="*/ 6 h 7"/>
                <a:gd name="T54" fmla="*/ 5 w 7"/>
                <a:gd name="T55" fmla="*/ 5 h 7"/>
                <a:gd name="T56" fmla="*/ 6 w 7"/>
                <a:gd name="T57" fmla="*/ 6 h 7"/>
                <a:gd name="T58" fmla="*/ 6 w 7"/>
                <a:gd name="T59" fmla="*/ 5 h 7"/>
                <a:gd name="T60" fmla="*/ 6 w 7"/>
                <a:gd name="T61" fmla="*/ 5 h 7"/>
                <a:gd name="T62" fmla="*/ 6 w 7"/>
                <a:gd name="T63" fmla="*/ 4 h 7"/>
                <a:gd name="T64" fmla="*/ 7 w 7"/>
                <a:gd name="T65" fmla="*/ 4 h 7"/>
                <a:gd name="T66" fmla="*/ 6 w 7"/>
                <a:gd name="T67" fmla="*/ 3 h 7"/>
                <a:gd name="T68" fmla="*/ 4 w 7"/>
                <a:gd name="T69" fmla="*/ 5 h 7"/>
                <a:gd name="T70" fmla="*/ 2 w 7"/>
                <a:gd name="T71" fmla="*/ 3 h 7"/>
                <a:gd name="T72" fmla="*/ 4 w 7"/>
                <a:gd name="T73" fmla="*/ 1 h 7"/>
                <a:gd name="T74" fmla="*/ 6 w 7"/>
                <a:gd name="T7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gr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1" presetClass="entr" presetSubtype="1" fill="hold" grpId="0" nodeType="with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500"/>
                                        <p:tgtEl>
                                          <p:spTgt spid="6"/>
                                        </p:tgtEl>
                                      </p:cBhvr>
                                    </p:animEffect>
                                  </p:childTnLst>
                                </p:cTn>
                              </p:par>
                              <p:par>
                                <p:cTn id="12" presetID="22" presetClass="entr" presetSubtype="1" fill="hold" grpId="0" nodeType="withEffect">
                                  <p:stCondLst>
                                    <p:cond delay="125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1000"/>
                                        <p:tgtEl>
                                          <p:spTgt spid="7"/>
                                        </p:tgtEl>
                                      </p:cBhvr>
                                    </p:animEffect>
                                  </p:childTnLst>
                                </p:cTn>
                              </p:par>
                              <p:par>
                                <p:cTn id="15" presetID="4" presetClass="entr" presetSubtype="32"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out)">
                                      <p:cBhvr>
                                        <p:cTn id="17" dur="1500"/>
                                        <p:tgtEl>
                                          <p:spTgt spid="11"/>
                                        </p:tgtEl>
                                      </p:cBhvr>
                                    </p:animEffect>
                                  </p:childTnLst>
                                </p:cTn>
                              </p:par>
                              <p:par>
                                <p:cTn id="18" presetID="8" presetClass="entr" presetSubtype="32"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amond(out)">
                                      <p:cBhvr>
                                        <p:cTn id="20" dur="1000"/>
                                        <p:tgtEl>
                                          <p:spTgt spid="13"/>
                                        </p:tgtEl>
                                      </p:cBhvr>
                                    </p:animEffect>
                                  </p:childTnLst>
                                </p:cTn>
                              </p:par>
                              <p:par>
                                <p:cTn id="21" presetID="8" presetClass="entr" presetSubtype="32"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amond(out)">
                                      <p:cBhvr>
                                        <p:cTn id="23" dur="1000"/>
                                        <p:tgtEl>
                                          <p:spTgt spid="14"/>
                                        </p:tgtEl>
                                      </p:cBhvr>
                                    </p:animEffect>
                                  </p:childTnLst>
                                </p:cTn>
                              </p:par>
                              <p:par>
                                <p:cTn id="24" presetID="8" presetClass="entr" presetSubtype="32"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amond(ou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614545" y="817880"/>
            <a:ext cx="4114165" cy="3749040"/>
          </a:xfrm>
          <a:prstGeom prst="rect">
            <a:avLst/>
          </a:prstGeom>
          <a:noFill/>
          <a:ln w="9525">
            <a:noFill/>
            <a:miter lim="800000"/>
          </a:ln>
        </p:spPr>
        <p:txBody>
          <a:bodyPr wrap="square">
            <a:spAutoFit/>
          </a:bodyPr>
          <a:lstStyle/>
          <a:p>
            <a:pPr>
              <a:lnSpc>
                <a:spcPct val="150000"/>
              </a:lnSpc>
            </a:pPr>
            <a:r>
              <a:rPr lang="zh-CN" altLang="en-US" sz="2000">
                <a:latin typeface="微软雅黑" pitchFamily="34" charset="-122"/>
                <a:ea typeface="微软雅黑" pitchFamily="34" charset="-122"/>
              </a:rPr>
              <a:t> </a:t>
            </a:r>
            <a:r>
              <a:rPr lang="zh-CN" altLang="en-US" sz="1200">
                <a:latin typeface="微软雅黑" pitchFamily="34" charset="-122"/>
                <a:ea typeface="微软雅黑" pitchFamily="34" charset="-122"/>
              </a:rPr>
              <a:t> </a:t>
            </a:r>
            <a:r>
              <a:rPr lang="zh-CN" altLang="en-US" sz="1400">
                <a:latin typeface="微软雅黑" pitchFamily="34" charset="-122"/>
                <a:ea typeface="微软雅黑" pitchFamily="34" charset="-122"/>
              </a:rPr>
              <a:t>为了深入 贯彻党中央、国务院决定部署，积极落实《税务总局等十部门关于进一步加大出口退税支持力度 促进外贸平稳发展的通知》（税总货劳发【</a:t>
            </a:r>
            <a:r>
              <a:rPr lang="en-US" altLang="zh-CN" sz="1400">
                <a:latin typeface="微软雅黑" pitchFamily="34" charset="-122"/>
                <a:ea typeface="微软雅黑" pitchFamily="34" charset="-122"/>
              </a:rPr>
              <a:t>2022</a:t>
            </a:r>
            <a:r>
              <a:rPr lang="zh-CN" altLang="en-US" sz="1400">
                <a:latin typeface="微软雅黑" pitchFamily="34" charset="-122"/>
                <a:ea typeface="微软雅黑" pitchFamily="34" charset="-122"/>
              </a:rPr>
              <a:t>】</a:t>
            </a:r>
            <a:r>
              <a:rPr lang="en-US" altLang="zh-CN" sz="1400">
                <a:latin typeface="微软雅黑" pitchFamily="34" charset="-122"/>
                <a:ea typeface="微软雅黑" pitchFamily="34" charset="-122"/>
              </a:rPr>
              <a:t>36</a:t>
            </a:r>
            <a:r>
              <a:rPr lang="zh-CN" altLang="en-US" sz="1400">
                <a:latin typeface="微软雅黑" pitchFamily="34" charset="-122"/>
                <a:ea typeface="微软雅黑" pitchFamily="34" charset="-122"/>
              </a:rPr>
              <a:t>号），进一步助力企业纾解困难，激发出口企业活力潜力，更优打造外贸营商环境，更好促进外贸平稳发展，国家税务总局出台了《国家税务总局关于进一步便利出口退税办理 促进外贸平稳发展透关事项的公告》（国家税务总局公告2022年第9号），同时配套出台了《国家税务总局关于进一步优化出口退（免）税服务与管理工作的通知》（税总货劳函【2022】56号）   </a:t>
            </a:r>
            <a:endParaRPr lang="zh-CN" altLang="en-US" sz="1400">
              <a:latin typeface="微软雅黑" pitchFamily="34" charset="-122"/>
              <a:ea typeface="微软雅黑" pitchFamily="34" charset="-122"/>
            </a:endParaRPr>
          </a:p>
        </p:txBody>
      </p:sp>
      <p:sp>
        <p:nvSpPr>
          <p:cNvPr id="39941" name="标题 7"/>
          <p:cNvSpPr>
            <a:spLocks noGrp="1" noChangeArrowheads="1"/>
          </p:cNvSpPr>
          <p:nvPr>
            <p:ph type="title"/>
          </p:nvPr>
        </p:nvSpPr>
        <p:spPr>
          <a:xfrm>
            <a:off x="1081088" y="265113"/>
            <a:ext cx="8062912" cy="571500"/>
          </a:xfrm>
        </p:spPr>
        <p:txBody>
          <a:bodyPr>
            <a:normAutofit/>
          </a:bodyPr>
          <a:lstStyle/>
          <a:p>
            <a:pPr eaLnBrk="0" hangingPunct="0"/>
            <a:r>
              <a:rPr sz="2800" b="1">
                <a:latin typeface="微软雅黑" pitchFamily="34" charset="-122"/>
                <a:sym typeface="+mn-ea"/>
              </a:rPr>
              <a:t>三、出口退（免）税最新政策介绍</a:t>
            </a:r>
            <a:endParaRPr sz="2800"/>
          </a:p>
        </p:txBody>
      </p:sp>
      <p:pic>
        <p:nvPicPr>
          <p:cNvPr id="5" name="图片 4"/>
          <p:cNvPicPr>
            <a:picLocks noChangeAspect="1"/>
          </p:cNvPicPr>
          <p:nvPr/>
        </p:nvPicPr>
        <p:blipFill>
          <a:blip r:embed="rId1"/>
          <a:stretch>
            <a:fillRect/>
          </a:stretch>
        </p:blipFill>
        <p:spPr>
          <a:xfrm>
            <a:off x="1115695" y="775335"/>
            <a:ext cx="3189605" cy="3948430"/>
          </a:xfrm>
          <a:prstGeom prst="rect">
            <a:avLst/>
          </a:prstGeom>
        </p:spPr>
      </p:pic>
      <p:sp>
        <p:nvSpPr>
          <p:cNvPr id="82954" name="矩形 27660"/>
          <p:cNvSpPr/>
          <p:nvPr/>
        </p:nvSpPr>
        <p:spPr>
          <a:xfrm>
            <a:off x="1097280" y="4251960"/>
            <a:ext cx="3194050" cy="470137"/>
          </a:xfrm>
          <a:prstGeom prst="snip2DiagRect">
            <a:avLst/>
          </a:prstGeom>
          <a:solidFill>
            <a:schemeClr val="accent6">
              <a:lumMod val="75000"/>
            </a:schemeClr>
          </a:solidFill>
          <a:ln w="9525">
            <a:noFill/>
          </a:ln>
        </p:spPr>
        <p:txBody>
          <a:bodyPr wrap="square" lIns="68589" tIns="34294" rIns="68589" bIns="34294">
            <a:spAutoFit/>
          </a:bodyPr>
          <a:p>
            <a:pPr algn="ctr" defTabSz="685800"/>
            <a:r>
              <a:rPr lang="zh-CN" altLang="en-US" sz="2100" b="1">
                <a:solidFill>
                  <a:srgbClr val="FF0000"/>
                </a:solidFill>
                <a:latin typeface="Calibri" pitchFamily="34" charset="0"/>
                <a:ea typeface="宋体" pitchFamily="2" charset="-122"/>
              </a:rPr>
              <a:t>出 台 背 景</a:t>
            </a:r>
            <a:endParaRPr lang="zh-CN" altLang="en-US" sz="2100" b="1">
              <a:solidFill>
                <a:srgbClr val="FF0000"/>
              </a:solidFill>
              <a:latin typeface="Calibri" pitchFamily="34" charset="0"/>
              <a:ea typeface="宋体" pitchFamily="2"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a:xfrm>
            <a:off x="1081519" y="265080"/>
            <a:ext cx="8061918" cy="571430"/>
          </a:xfrm>
        </p:spPr>
        <p:txBody>
          <a:bodyPr wrap="square" lIns="91428" tIns="45714" rIns="91428" bIns="45714" anchor="ctr"/>
          <a:lstStyle/>
          <a:p>
            <a:pPr eaLnBrk="1" hangingPunct="1"/>
            <a:r>
              <a:rPr sz="2400" b="1">
                <a:latin typeface="微软雅黑" pitchFamily="34" charset="-122"/>
                <a:sym typeface="+mn-ea"/>
              </a:rPr>
              <a:t>三、出口退（免）税最新政策介绍</a:t>
            </a:r>
            <a:endParaRPr lang="zh-CN" altLang="en-US" dirty="0">
              <a:solidFill>
                <a:srgbClr val="0067B4"/>
              </a:solidFill>
              <a:ea typeface="微软雅黑" pitchFamily="34" charset="-122"/>
              <a:sym typeface="Calibri" pitchFamily="34" charset="0"/>
            </a:endParaRPr>
          </a:p>
        </p:txBody>
      </p:sp>
      <p:sp>
        <p:nvSpPr>
          <p:cNvPr id="55" name="内容占位符 17"/>
          <p:cNvSpPr txBox="1"/>
          <p:nvPr/>
        </p:nvSpPr>
        <p:spPr>
          <a:xfrm>
            <a:off x="2664060" y="2482544"/>
            <a:ext cx="2549211" cy="474604"/>
          </a:xfrm>
          <a:prstGeom prst="rect">
            <a:avLst/>
          </a:prstGeom>
          <a:noFill/>
          <a:ln w="9525">
            <a:noFill/>
            <a:miter/>
          </a:ln>
        </p:spPr>
        <p:txBody>
          <a:bodyPr anchor="t"/>
          <a:lstStyle/>
          <a:p>
            <a:pPr marL="0" lvl="1" indent="457200">
              <a:lnSpc>
                <a:spcPts val="1800"/>
              </a:lnSpc>
              <a:spcBef>
                <a:spcPts val="300"/>
              </a:spcBef>
              <a:buClr>
                <a:srgbClr val="BFBFBF"/>
              </a:buClr>
              <a:buSzPct val="80000"/>
            </a:pPr>
            <a:endParaRPr lang="zh-CN" altLang="en-US" sz="2200" b="1" dirty="0">
              <a:latin typeface="Arial" pitchFamily="34" charset="0"/>
              <a:ea typeface="微软雅黑" pitchFamily="34" charset="-122"/>
            </a:endParaRPr>
          </a:p>
        </p:txBody>
      </p:sp>
      <p:sp>
        <p:nvSpPr>
          <p:cNvPr id="8" name="内容占位符 17"/>
          <p:cNvSpPr txBox="1"/>
          <p:nvPr/>
        </p:nvSpPr>
        <p:spPr>
          <a:xfrm>
            <a:off x="3894222" y="2277782"/>
            <a:ext cx="3488895" cy="609525"/>
          </a:xfrm>
          <a:prstGeom prst="rect">
            <a:avLst/>
          </a:prstGeom>
          <a:noFill/>
          <a:ln w="9525">
            <a:noFill/>
            <a:miter/>
          </a:ln>
        </p:spPr>
        <p:txBody>
          <a:bodyPr anchor="t"/>
          <a:lstStyle/>
          <a:p>
            <a:pPr marL="0" lvl="1" indent="457200">
              <a:lnSpc>
                <a:spcPts val="2400"/>
              </a:lnSpc>
              <a:spcBef>
                <a:spcPts val="300"/>
              </a:spcBef>
              <a:buClr>
                <a:srgbClr val="BFBFBF"/>
              </a:buClr>
              <a:buSzPct val="80000"/>
            </a:pPr>
            <a:endParaRPr lang="zh-CN" altLang="en-US" sz="100" b="1" dirty="0">
              <a:latin typeface="Arial" pitchFamily="34" charset="0"/>
              <a:ea typeface="微软雅黑" pitchFamily="34" charset="-122"/>
            </a:endParaRPr>
          </a:p>
        </p:txBody>
      </p:sp>
      <p:sp>
        <p:nvSpPr>
          <p:cNvPr id="9" name="内容占位符 17"/>
          <p:cNvSpPr txBox="1"/>
          <p:nvPr/>
        </p:nvSpPr>
        <p:spPr>
          <a:xfrm>
            <a:off x="4351365" y="2869846"/>
            <a:ext cx="3488895" cy="455557"/>
          </a:xfrm>
          <a:prstGeom prst="rect">
            <a:avLst/>
          </a:prstGeom>
          <a:noFill/>
          <a:ln w="9525">
            <a:noFill/>
            <a:miter/>
          </a:ln>
        </p:spPr>
        <p:txBody>
          <a:bodyPr anchor="t"/>
          <a:lstStyle/>
          <a:p>
            <a:pPr marL="0" lvl="1" indent="457200">
              <a:lnSpc>
                <a:spcPts val="2400"/>
              </a:lnSpc>
              <a:spcBef>
                <a:spcPts val="300"/>
              </a:spcBef>
              <a:buClr>
                <a:srgbClr val="BFBFBF"/>
              </a:buClr>
              <a:buSzPct val="80000"/>
            </a:pPr>
            <a:endParaRPr lang="en-US" altLang="zh-CN" sz="1400" b="1">
              <a:latin typeface="Arial" pitchFamily="34" charset="0"/>
              <a:ea typeface="微软雅黑" pitchFamily="34" charset="-122"/>
            </a:endParaRPr>
          </a:p>
        </p:txBody>
      </p:sp>
      <p:sp>
        <p:nvSpPr>
          <p:cNvPr id="3" name="内容占位符 17"/>
          <p:cNvSpPr txBox="1"/>
          <p:nvPr/>
        </p:nvSpPr>
        <p:spPr>
          <a:xfrm>
            <a:off x="4000500" y="1313815"/>
            <a:ext cx="4704080" cy="610870"/>
          </a:xfrm>
          <a:prstGeom prst="rect">
            <a:avLst/>
          </a:prstGeom>
          <a:noFill/>
          <a:ln w="9525">
            <a:noFill/>
            <a:miter/>
          </a:ln>
        </p:spPr>
        <p:txBody>
          <a:bodyPr anchor="t"/>
          <a:lstStyle/>
          <a:p>
            <a:pPr marL="0" lvl="1" indent="457200">
              <a:lnSpc>
                <a:spcPts val="2400"/>
              </a:lnSpc>
              <a:spcBef>
                <a:spcPts val="300"/>
              </a:spcBef>
              <a:buClr>
                <a:srgbClr val="BFBFBF"/>
              </a:buClr>
              <a:buSzPct val="80000"/>
            </a:pPr>
            <a:r>
              <a:rPr lang="zh-CN" altLang="en-US" sz="1600">
                <a:latin typeface="微软雅黑" pitchFamily="34" charset="-122"/>
                <a:ea typeface="微软雅黑" pitchFamily="34" charset="-122"/>
              </a:rPr>
              <a:t>一、完善出口退（免）税企业分类管理</a:t>
            </a:r>
            <a:endParaRPr lang="zh-CN" altLang="en-US" sz="1600">
              <a:latin typeface="微软雅黑" pitchFamily="34" charset="-122"/>
              <a:ea typeface="微软雅黑" pitchFamily="34" charset="-122"/>
            </a:endParaRPr>
          </a:p>
          <a:p>
            <a:pPr marL="0" lvl="1" indent="457200">
              <a:lnSpc>
                <a:spcPts val="2400"/>
              </a:lnSpc>
              <a:spcBef>
                <a:spcPts val="300"/>
              </a:spcBef>
              <a:buClr>
                <a:srgbClr val="BFBFBF"/>
              </a:buClr>
              <a:buSzPct val="80000"/>
            </a:pPr>
            <a:r>
              <a:rPr lang="zh-CN" altLang="en-US" sz="1600">
                <a:latin typeface="微软雅黑" pitchFamily="34" charset="-122"/>
                <a:ea typeface="微软雅黑" pitchFamily="34" charset="-122"/>
              </a:rPr>
              <a:t>二、优化</a:t>
            </a:r>
            <a:r>
              <a:rPr lang="zh-CN" altLang="en-US" sz="1600">
                <a:latin typeface="微软雅黑" pitchFamily="34" charset="-122"/>
                <a:ea typeface="微软雅黑" pitchFamily="34" charset="-122"/>
                <a:sym typeface="+mn-ea"/>
              </a:rPr>
              <a:t>出口退（免）税备案单证管理</a:t>
            </a:r>
            <a:endParaRPr lang="zh-CN" altLang="en-US" sz="1600">
              <a:latin typeface="微软雅黑" pitchFamily="34" charset="-122"/>
              <a:ea typeface="微软雅黑" pitchFamily="34" charset="-122"/>
              <a:sym typeface="+mn-ea"/>
            </a:endParaRPr>
          </a:p>
          <a:p>
            <a:pPr marL="0" lvl="1" indent="457200">
              <a:lnSpc>
                <a:spcPts val="2400"/>
              </a:lnSpc>
              <a:spcBef>
                <a:spcPts val="300"/>
              </a:spcBef>
              <a:buClr>
                <a:srgbClr val="BFBFBF"/>
              </a:buClr>
              <a:buSzPct val="80000"/>
            </a:pPr>
            <a:r>
              <a:rPr lang="zh-CN" altLang="en-US" sz="1600">
                <a:latin typeface="微软雅黑" pitchFamily="34" charset="-122"/>
                <a:ea typeface="微软雅黑" pitchFamily="34" charset="-122"/>
              </a:rPr>
              <a:t>三、完善加工贸易出口退税政策</a:t>
            </a:r>
            <a:endParaRPr lang="zh-CN" altLang="en-US" sz="1600">
              <a:latin typeface="微软雅黑" pitchFamily="34" charset="-122"/>
              <a:ea typeface="微软雅黑" pitchFamily="34" charset="-122"/>
            </a:endParaRPr>
          </a:p>
          <a:p>
            <a:pPr marL="0" lvl="1" indent="457200">
              <a:lnSpc>
                <a:spcPts val="2400"/>
              </a:lnSpc>
              <a:spcBef>
                <a:spcPts val="300"/>
              </a:spcBef>
              <a:buClr>
                <a:srgbClr val="BFBFBF"/>
              </a:buClr>
              <a:buSzPct val="80000"/>
            </a:pPr>
            <a:r>
              <a:rPr lang="zh-CN" altLang="en-US" sz="1600">
                <a:latin typeface="微软雅黑" pitchFamily="34" charset="-122"/>
                <a:ea typeface="微软雅黑" pitchFamily="34" charset="-122"/>
              </a:rPr>
              <a:t>四、精简</a:t>
            </a:r>
            <a:r>
              <a:rPr lang="zh-CN" altLang="en-US" sz="1600">
                <a:latin typeface="微软雅黑" pitchFamily="34" charset="-122"/>
                <a:ea typeface="微软雅黑" pitchFamily="34" charset="-122"/>
                <a:sym typeface="+mn-ea"/>
              </a:rPr>
              <a:t>出口退（免）税报送资料</a:t>
            </a:r>
            <a:endParaRPr lang="zh-CN" altLang="en-US" sz="1600">
              <a:latin typeface="微软雅黑" pitchFamily="34" charset="-122"/>
              <a:ea typeface="微软雅黑" pitchFamily="34" charset="-122"/>
              <a:sym typeface="+mn-ea"/>
            </a:endParaRPr>
          </a:p>
          <a:p>
            <a:pPr marL="0" lvl="1" indent="457200">
              <a:lnSpc>
                <a:spcPts val="2400"/>
              </a:lnSpc>
              <a:spcBef>
                <a:spcPts val="300"/>
              </a:spcBef>
              <a:buClr>
                <a:srgbClr val="BFBFBF"/>
              </a:buClr>
              <a:buSzPct val="80000"/>
            </a:pPr>
            <a:r>
              <a:rPr lang="zh-CN" altLang="en-US" sz="1600">
                <a:latin typeface="微软雅黑" pitchFamily="34" charset="-122"/>
                <a:ea typeface="微软雅黑" pitchFamily="34" charset="-122"/>
              </a:rPr>
              <a:t>五、拓展</a:t>
            </a:r>
            <a:r>
              <a:rPr lang="zh-CN" altLang="en-US" sz="1600">
                <a:latin typeface="微软雅黑" pitchFamily="34" charset="-122"/>
                <a:ea typeface="微软雅黑" pitchFamily="34" charset="-122"/>
                <a:sym typeface="+mn-ea"/>
              </a:rPr>
              <a:t>出口退（免）税提醒服务</a:t>
            </a:r>
            <a:endParaRPr lang="zh-CN" altLang="en-US" sz="1600">
              <a:latin typeface="微软雅黑" pitchFamily="34" charset="-122"/>
              <a:ea typeface="微软雅黑" pitchFamily="34" charset="-122"/>
              <a:sym typeface="+mn-ea"/>
            </a:endParaRPr>
          </a:p>
          <a:p>
            <a:pPr marL="0" lvl="1" indent="457200">
              <a:lnSpc>
                <a:spcPts val="2400"/>
              </a:lnSpc>
              <a:spcBef>
                <a:spcPts val="300"/>
              </a:spcBef>
              <a:buClr>
                <a:srgbClr val="BFBFBF"/>
              </a:buClr>
              <a:buSzPct val="80000"/>
            </a:pPr>
            <a:r>
              <a:rPr lang="zh-CN" altLang="en-US" sz="1600">
                <a:latin typeface="微软雅黑" pitchFamily="34" charset="-122"/>
                <a:ea typeface="微软雅黑" pitchFamily="34" charset="-122"/>
              </a:rPr>
              <a:t>六、简化</a:t>
            </a:r>
            <a:r>
              <a:rPr lang="zh-CN" altLang="en-US" sz="1600">
                <a:latin typeface="微软雅黑" pitchFamily="34" charset="-122"/>
                <a:ea typeface="微软雅黑" pitchFamily="34" charset="-122"/>
                <a:sym typeface="+mn-ea"/>
              </a:rPr>
              <a:t>出口退（免）税办理流程</a:t>
            </a:r>
            <a:endParaRPr lang="zh-CN" altLang="en-US" sz="1600">
              <a:latin typeface="微软雅黑" pitchFamily="34" charset="-122"/>
              <a:ea typeface="微软雅黑" pitchFamily="34" charset="-122"/>
              <a:sym typeface="+mn-ea"/>
            </a:endParaRPr>
          </a:p>
          <a:p>
            <a:pPr marL="0" lvl="1" indent="457200">
              <a:lnSpc>
                <a:spcPts val="2400"/>
              </a:lnSpc>
              <a:spcBef>
                <a:spcPts val="300"/>
              </a:spcBef>
              <a:buClr>
                <a:srgbClr val="BFBFBF"/>
              </a:buClr>
              <a:buSzPct val="80000"/>
            </a:pPr>
            <a:r>
              <a:rPr lang="zh-CN" altLang="en-US" sz="1600">
                <a:latin typeface="微软雅黑" pitchFamily="34" charset="-122"/>
                <a:ea typeface="微软雅黑" pitchFamily="34" charset="-122"/>
              </a:rPr>
              <a:t>七、简便</a:t>
            </a:r>
            <a:r>
              <a:rPr lang="zh-CN" altLang="en-US" sz="1600">
                <a:latin typeface="微软雅黑" pitchFamily="34" charset="-122"/>
                <a:ea typeface="微软雅黑" pitchFamily="34" charset="-122"/>
                <a:sym typeface="+mn-ea"/>
              </a:rPr>
              <a:t>出口退（免）税办理方式</a:t>
            </a:r>
            <a:endParaRPr lang="zh-CN" altLang="en-US" sz="1600">
              <a:latin typeface="微软雅黑" pitchFamily="34" charset="-122"/>
              <a:ea typeface="微软雅黑" pitchFamily="34" charset="-122"/>
              <a:sym typeface="+mn-ea"/>
            </a:endParaRPr>
          </a:p>
          <a:p>
            <a:pPr marL="0" lvl="1" indent="457200">
              <a:lnSpc>
                <a:spcPts val="2400"/>
              </a:lnSpc>
              <a:spcBef>
                <a:spcPts val="300"/>
              </a:spcBef>
              <a:buClr>
                <a:srgbClr val="BFBFBF"/>
              </a:buClr>
              <a:buSzPct val="80000"/>
            </a:pPr>
            <a:r>
              <a:rPr lang="zh-CN" altLang="en-US" sz="1600">
                <a:latin typeface="微软雅黑" pitchFamily="34" charset="-122"/>
                <a:ea typeface="微软雅黑" pitchFamily="34" charset="-122"/>
              </a:rPr>
              <a:t>八、完善</a:t>
            </a:r>
            <a:r>
              <a:rPr lang="zh-CN" altLang="en-US" sz="1600">
                <a:latin typeface="微软雅黑" pitchFamily="34" charset="-122"/>
                <a:ea typeface="微软雅黑" pitchFamily="34" charset="-122"/>
                <a:sym typeface="+mn-ea"/>
              </a:rPr>
              <a:t>出口退（免）税收汇管理</a:t>
            </a:r>
            <a:endParaRPr lang="zh-CN" altLang="en-US" sz="1600">
              <a:latin typeface="微软雅黑" pitchFamily="34" charset="-122"/>
              <a:ea typeface="微软雅黑" pitchFamily="34" charset="-122"/>
            </a:endParaRPr>
          </a:p>
        </p:txBody>
      </p:sp>
      <p:pic>
        <p:nvPicPr>
          <p:cNvPr id="6" name="图片 5"/>
          <p:cNvPicPr>
            <a:picLocks noChangeAspect="1"/>
          </p:cNvPicPr>
          <p:nvPr/>
        </p:nvPicPr>
        <p:blipFill>
          <a:blip r:embed="rId1"/>
          <a:stretch>
            <a:fillRect/>
          </a:stretch>
        </p:blipFill>
        <p:spPr>
          <a:xfrm>
            <a:off x="958215" y="1000760"/>
            <a:ext cx="3044825" cy="3872230"/>
          </a:xfrm>
          <a:prstGeom prst="rect">
            <a:avLst/>
          </a:prstGeom>
        </p:spPr>
      </p:pic>
      <p:sp>
        <p:nvSpPr>
          <p:cNvPr id="10" name="矩形 27660"/>
          <p:cNvSpPr/>
          <p:nvPr/>
        </p:nvSpPr>
        <p:spPr>
          <a:xfrm>
            <a:off x="936625" y="4466590"/>
            <a:ext cx="3041650" cy="470155"/>
          </a:xfrm>
          <a:prstGeom prst="snip2DiagRect">
            <a:avLst/>
          </a:prstGeom>
          <a:solidFill>
            <a:schemeClr val="accent6">
              <a:lumMod val="75000"/>
            </a:schemeClr>
          </a:solidFill>
          <a:ln w="9525">
            <a:noFill/>
          </a:ln>
        </p:spPr>
        <p:txBody>
          <a:bodyPr wrap="square" lIns="68589" tIns="34294" rIns="68589" bIns="34294">
            <a:spAutoFit/>
          </a:bodyPr>
          <a:p>
            <a:pPr algn="ctr" defTabSz="685800"/>
            <a:r>
              <a:rPr lang="en-US" altLang="zh-CN" sz="2100" b="1">
                <a:solidFill>
                  <a:srgbClr val="FF0000"/>
                </a:solidFill>
                <a:latin typeface="Calibri" pitchFamily="34" charset="0"/>
                <a:ea typeface="宋体" pitchFamily="2" charset="-122"/>
              </a:rPr>
              <a:t>2022</a:t>
            </a:r>
            <a:r>
              <a:rPr lang="zh-CN" altLang="en-US" sz="2100" b="1">
                <a:solidFill>
                  <a:srgbClr val="FF0000"/>
                </a:solidFill>
                <a:latin typeface="Calibri" pitchFamily="34" charset="0"/>
                <a:ea typeface="宋体" pitchFamily="2" charset="-122"/>
              </a:rPr>
              <a:t>年</a:t>
            </a:r>
            <a:r>
              <a:rPr lang="en-US" altLang="zh-CN" sz="2100" b="1">
                <a:solidFill>
                  <a:srgbClr val="FF0000"/>
                </a:solidFill>
                <a:latin typeface="Calibri" pitchFamily="34" charset="0"/>
                <a:ea typeface="宋体" pitchFamily="2" charset="-122"/>
              </a:rPr>
              <a:t>9</a:t>
            </a:r>
            <a:r>
              <a:rPr lang="zh-CN" altLang="en-US" sz="2100" b="1">
                <a:solidFill>
                  <a:srgbClr val="FF0000"/>
                </a:solidFill>
                <a:latin typeface="Calibri" pitchFamily="34" charset="0"/>
                <a:ea typeface="宋体" pitchFamily="2" charset="-122"/>
              </a:rPr>
              <a:t>号公告</a:t>
            </a:r>
            <a:endParaRPr lang="zh-CN" altLang="en-US" sz="2100" b="1">
              <a:solidFill>
                <a:srgbClr val="FF0000"/>
              </a:solidFill>
              <a:latin typeface="Calibri" pitchFamily="34" charset="0"/>
              <a:ea typeface="宋体" pitchFamily="2"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nodePh="1">
                                  <p:stCondLst>
                                    <p:cond delay="0"/>
                                  </p:stCondLst>
                                  <p:endCondLst>
                                    <p:cond evt="begin" delay="0"/>
                                  </p:endCondLst>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ppt_x</p:attrName>
                                        </p:attrNameLst>
                                      </p:cBhvr>
                                      <p:tavLst>
                                        <p:tav tm="0">
                                          <p:val>
                                            <p:strVal val="#ppt_x-.2"/>
                                          </p:val>
                                        </p:tav>
                                        <p:tav tm="100000">
                                          <p:val>
                                            <p:strVal val="#ppt_x"/>
                                          </p:val>
                                        </p:tav>
                                      </p:tavLst>
                                    </p:anim>
                                    <p:anim calcmode="lin" valueType="num">
                                      <p:cBhvr>
                                        <p:cTn id="8" dur="1000" fill="hold"/>
                                        <p:tgtEl>
                                          <p:spTgt spid="5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5"/>
                                        </p:tgtEl>
                                      </p:cBhvr>
                                    </p:animEffect>
                                  </p:childTnLst>
                                </p:cTn>
                              </p:par>
                              <p:par>
                                <p:cTn id="10" presetID="29" presetClass="entr" presetSubtype="0" fill="hold" grpId="0" nodeType="withEffect" nodePh="1">
                                  <p:stCondLst>
                                    <p:cond delay="0"/>
                                  </p:stCondLst>
                                  <p:endCondLst>
                                    <p:cond evt="begin" delay="0"/>
                                  </p:end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par>
                                <p:cTn id="15" presetID="29" presetClass="entr" presetSubtype="0" fill="hold" grpId="0" nodeType="withEffect" nodePh="1">
                                  <p:stCondLst>
                                    <p:cond delay="0"/>
                                  </p:stCondLst>
                                  <p:endCondLst>
                                    <p:cond evt="begin" delay="0"/>
                                  </p:end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ppt_x</p:attrName>
                                        </p:attrNameLst>
                                      </p:cBhvr>
                                      <p:tavLst>
                                        <p:tav tm="0">
                                          <p:val>
                                            <p:strVal val="#ppt_x-.2"/>
                                          </p:val>
                                        </p:tav>
                                        <p:tav tm="100000">
                                          <p:val>
                                            <p:strVal val="#ppt_x"/>
                                          </p:val>
                                        </p:tav>
                                      </p:tavLst>
                                    </p:anim>
                                    <p:anim calcmode="lin" valueType="num">
                                      <p:cBhvr>
                                        <p:cTn id="1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ppt_x</p:attrName>
                                        </p:attrNameLst>
                                      </p:cBhvr>
                                      <p:tavLst>
                                        <p:tav tm="0">
                                          <p:val>
                                            <p:strVal val="#ppt_x-.2"/>
                                          </p:val>
                                        </p:tav>
                                        <p:tav tm="100000">
                                          <p:val>
                                            <p:strVal val="#ppt_x"/>
                                          </p:val>
                                        </p:tav>
                                      </p:tavLst>
                                    </p:anim>
                                    <p:anim calcmode="lin" valueType="num">
                                      <p:cBhvr>
                                        <p:cTn id="2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8" grpId="0"/>
      <p:bldP spid="9"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b="1">
                <a:latin typeface="微软雅黑" pitchFamily="34" charset="-122"/>
                <a:sym typeface="+mn-ea"/>
              </a:rPr>
            </a:br>
            <a:r>
              <a:rPr b="1">
                <a:latin typeface="微软雅黑" pitchFamily="34" charset="-122"/>
                <a:sym typeface="+mn-ea"/>
              </a:rPr>
              <a:t>三、出口退（免）税最新政策介绍</a:t>
            </a:r>
            <a:endParaRPr lang="zh-CN" altLang="en-US" dirty="0">
              <a:solidFill>
                <a:srgbClr val="0067B4"/>
              </a:solidFill>
              <a:ea typeface="微软雅黑" pitchFamily="34" charset="-122"/>
              <a:sym typeface="Calibri" pitchFamily="34" charset="0"/>
            </a:endParaRPr>
          </a:p>
          <a:p>
            <a:br>
              <a:rPr lang="zh-CN" altLang="en-US" dirty="0">
                <a:solidFill>
                  <a:srgbClr val="0067B4"/>
                </a:solidFill>
                <a:ea typeface="微软雅黑" pitchFamily="34" charset="-122"/>
                <a:sym typeface="Calibri" pitchFamily="34" charset="0"/>
              </a:rPr>
            </a:br>
            <a:endParaRPr lang="zh-CN" altLang="en-US"/>
          </a:p>
        </p:txBody>
      </p:sp>
      <p:sp>
        <p:nvSpPr>
          <p:cNvPr id="3" name="文本框 2"/>
          <p:cNvSpPr txBox="1"/>
          <p:nvPr/>
        </p:nvSpPr>
        <p:spPr>
          <a:xfrm>
            <a:off x="488950" y="944245"/>
            <a:ext cx="5266055" cy="1130300"/>
          </a:xfrm>
          <a:prstGeom prst="rect">
            <a:avLst/>
          </a:prstGeom>
          <a:noFill/>
        </p:spPr>
        <p:txBody>
          <a:bodyPr wrap="none" rtlCol="0" anchor="t">
            <a:spAutoFit/>
          </a:bodyPr>
          <a:lstStyle/>
          <a:p>
            <a:pPr marL="0" lvl="1" indent="457200" algn="l">
              <a:lnSpc>
                <a:spcPts val="2400"/>
              </a:lnSpc>
              <a:spcBef>
                <a:spcPts val="300"/>
              </a:spcBef>
              <a:buClr>
                <a:srgbClr val="BFBFBF"/>
              </a:buClr>
              <a:buSzPct val="80000"/>
            </a:pPr>
            <a:r>
              <a:rPr lang="en-US" altLang="zh-CN" sz="2200" b="1" dirty="0">
                <a:latin typeface="Arial" pitchFamily="34" charset="0"/>
                <a:ea typeface="微软雅黑" pitchFamily="34" charset="-122"/>
                <a:sym typeface="+mn-ea"/>
              </a:rPr>
              <a:t>1、</a:t>
            </a:r>
            <a:r>
              <a:rPr lang="zh-CN" altLang="en-US" sz="2200">
                <a:latin typeface="微软雅黑" pitchFamily="34" charset="-122"/>
                <a:ea typeface="微软雅黑" pitchFamily="34" charset="-122"/>
                <a:sym typeface="+mn-ea"/>
              </a:rPr>
              <a:t>完善出口退（免）税企业分类管理</a:t>
            </a:r>
            <a:endParaRPr lang="zh-CN" altLang="en-US" sz="2200">
              <a:latin typeface="微软雅黑" pitchFamily="34" charset="-122"/>
              <a:ea typeface="微软雅黑" pitchFamily="34" charset="-122"/>
            </a:endParaRPr>
          </a:p>
          <a:p>
            <a:pPr marL="0" lvl="1" indent="457200" algn="l">
              <a:lnSpc>
                <a:spcPts val="2400"/>
              </a:lnSpc>
              <a:spcBef>
                <a:spcPts val="300"/>
              </a:spcBef>
              <a:buClr>
                <a:srgbClr val="BFBFBF"/>
              </a:buClr>
              <a:buSzPct val="80000"/>
            </a:pPr>
            <a:endParaRPr lang="en-US" altLang="zh-CN" sz="2200" b="1" dirty="0">
              <a:latin typeface="Arial" pitchFamily="34" charset="0"/>
              <a:ea typeface="微软雅黑" pitchFamily="34" charset="-122"/>
              <a:sym typeface="+mn-ea"/>
            </a:endParaRPr>
          </a:p>
          <a:p>
            <a:pPr marL="0" lvl="1" indent="457200">
              <a:lnSpc>
                <a:spcPts val="2400"/>
              </a:lnSpc>
              <a:spcBef>
                <a:spcPts val="300"/>
              </a:spcBef>
              <a:buClr>
                <a:srgbClr val="BFBFBF"/>
              </a:buClr>
              <a:buSzPct val="80000"/>
            </a:pPr>
            <a:endParaRPr lang="zh-CN" altLang="en-US"/>
          </a:p>
        </p:txBody>
      </p:sp>
      <p:sp>
        <p:nvSpPr>
          <p:cNvPr id="4" name="文本框 3"/>
          <p:cNvSpPr txBox="1"/>
          <p:nvPr/>
        </p:nvSpPr>
        <p:spPr>
          <a:xfrm>
            <a:off x="1435100" y="2227580"/>
            <a:ext cx="5965190" cy="2551430"/>
          </a:xfrm>
          <a:prstGeom prst="rect">
            <a:avLst/>
          </a:prstGeom>
          <a:noFill/>
        </p:spPr>
        <p:txBody>
          <a:bodyPr wrap="square" rtlCol="0" anchor="t">
            <a:spAutoFit/>
          </a:bodyPr>
          <a:lstStyle/>
          <a:p>
            <a:pPr defTabSz="685800"/>
            <a:r>
              <a:rPr lang="zh-CN" altLang="en-US" sz="2000">
                <a:latin typeface="微软雅黑" pitchFamily="34" charset="-122"/>
                <a:ea typeface="微软雅黑" pitchFamily="34" charset="-122"/>
                <a:sym typeface="+mn-ea"/>
              </a:rPr>
              <a:t>海关企业信用管理类别、外汇管理的分类管理等级、纳税信用等级等发生变化的，可以书面向税务机关提出重新评定。</a:t>
            </a:r>
            <a:endParaRPr lang="zh-CN" altLang="en-US" sz="2000">
              <a:latin typeface="微软雅黑" pitchFamily="34" charset="-122"/>
              <a:ea typeface="微软雅黑" pitchFamily="34" charset="-122"/>
              <a:sym typeface="+mn-ea"/>
            </a:endParaRPr>
          </a:p>
          <a:p>
            <a:pPr defTabSz="685800"/>
            <a:r>
              <a:rPr lang="zh-CN" altLang="en-US" sz="2000">
                <a:latin typeface="微软雅黑" pitchFamily="34" charset="-122"/>
                <a:ea typeface="微软雅黑" pitchFamily="34" charset="-122"/>
                <a:sym typeface="+mn-ea"/>
              </a:rPr>
              <a:t>但是违反税务机关规定等情形而评定或调整为四类的，12个月不能更改</a:t>
            </a:r>
            <a:endParaRPr lang="zh-CN" altLang="en-US" sz="2000">
              <a:latin typeface="微软雅黑" pitchFamily="34" charset="-122"/>
              <a:ea typeface="微软雅黑" pitchFamily="34" charset="-122"/>
              <a:sym typeface="+mn-ea"/>
            </a:endParaRPr>
          </a:p>
          <a:p>
            <a:pPr defTabSz="685800"/>
            <a:endParaRPr lang="zh-CN" altLang="en-US" sz="2000">
              <a:latin typeface="微软雅黑" pitchFamily="34" charset="-122"/>
              <a:ea typeface="微软雅黑" pitchFamily="34" charset="-122"/>
              <a:sym typeface="+mn-ea"/>
            </a:endParaRPr>
          </a:p>
          <a:p>
            <a:pPr defTabSz="685800"/>
            <a:r>
              <a:rPr lang="zh-CN" altLang="en-US" sz="2000">
                <a:solidFill>
                  <a:srgbClr val="FF0000"/>
                </a:solidFill>
                <a:latin typeface="微软雅黑" pitchFamily="34" charset="-122"/>
                <a:ea typeface="微软雅黑" pitchFamily="34" charset="-122"/>
                <a:sym typeface="+mn-ea"/>
              </a:rPr>
              <a:t>执行时间2022年5月1日</a:t>
            </a:r>
            <a:br>
              <a:rPr lang="zh-CN" altLang="en-US" sz="2000">
                <a:solidFill>
                  <a:srgbClr val="FF0000"/>
                </a:solidFill>
                <a:latin typeface="微软雅黑" pitchFamily="34" charset="-122"/>
                <a:ea typeface="微软雅黑" pitchFamily="34" charset="-122"/>
                <a:sym typeface="+mn-ea"/>
              </a:rPr>
            </a:br>
            <a:endParaRPr lang="zh-CN" altLang="en-US" sz="2000">
              <a:solidFill>
                <a:srgbClr val="FF0000"/>
              </a:solidFill>
              <a:latin typeface="微软雅黑" pitchFamily="34" charset="-122"/>
              <a:ea typeface="微软雅黑" pitchFamily="34" charset="-122"/>
              <a:sym typeface="+mn-ea"/>
            </a:endParaRPr>
          </a:p>
        </p:txBody>
      </p:sp>
      <p:sp>
        <p:nvSpPr>
          <p:cNvPr id="5" name="矩形 4"/>
          <p:cNvSpPr/>
          <p:nvPr/>
        </p:nvSpPr>
        <p:spPr>
          <a:xfrm>
            <a:off x="939165" y="1549400"/>
            <a:ext cx="6783705" cy="457200"/>
          </a:xfrm>
          <a:prstGeom prst="rect">
            <a:avLst/>
          </a:prstGeom>
        </p:spPr>
        <p:txBody>
          <a:bodyPr wrap="square">
            <a:spAutoFit/>
          </a:bodyPr>
          <a:p>
            <a:pPr marL="342900" indent="-342900"/>
            <a:r>
              <a:rPr lang="zh-CN" altLang="en-US" dirty="0">
                <a:ea typeface="仿宋_GB2312" panose="02010609030101010101" pitchFamily="49" charset="-122"/>
              </a:rPr>
              <a:t>   </a:t>
            </a:r>
            <a:r>
              <a:rPr lang="zh-CN" altLang="en-US" sz="2400" b="1" dirty="0">
                <a:solidFill>
                  <a:srgbClr val="FF0000"/>
                </a:solidFill>
                <a:latin typeface="仿宋_GB2312" panose="02010609030101010101" pitchFamily="49" charset="-122"/>
                <a:ea typeface="仿宋_GB2312" panose="02010609030101010101" pitchFamily="49" charset="-122"/>
                <a:sym typeface="+mn-ea"/>
              </a:rPr>
              <a:t>方便纳税人修复管理等级重新评定管理类别</a:t>
            </a:r>
            <a:r>
              <a:rPr lang="zh-CN" altLang="en-US" sz="2400" b="1" dirty="0">
                <a:solidFill>
                  <a:srgbClr val="FF0000"/>
                </a:solidFill>
                <a:ea typeface="仿宋_GB2312" panose="02010609030101010101" pitchFamily="49" charset="-122"/>
              </a:rPr>
              <a:t> </a:t>
            </a:r>
            <a:r>
              <a:rPr lang="zh-CN" altLang="en-US" sz="2400" b="1" dirty="0">
                <a:solidFill>
                  <a:schemeClr val="accent2">
                    <a:lumMod val="75000"/>
                  </a:schemeClr>
                </a:solidFill>
                <a:ea typeface="仿宋_GB2312" panose="02010609030101010101" pitchFamily="49" charset="-122"/>
              </a:rPr>
              <a:t> </a:t>
            </a:r>
            <a:r>
              <a:rPr lang="zh-CN" altLang="en-US" dirty="0">
                <a:ea typeface="仿宋_GB2312" panose="02010609030101010101" pitchFamily="49" charset="-122"/>
              </a:rPr>
              <a:t>    </a:t>
            </a:r>
            <a:endParaRPr lang="zh-CN" altLang="en-US" dirty="0">
              <a:ea typeface="仿宋_GB2312" panose="02010609030101010101" pitchFamily="49" charset="-122"/>
            </a:endParaRPr>
          </a:p>
        </p:txBody>
      </p:sp>
      <p:pic>
        <p:nvPicPr>
          <p:cNvPr id="6" name="图片 5"/>
          <p:cNvPicPr>
            <a:picLocks noChangeAspect="1"/>
          </p:cNvPicPr>
          <p:nvPr/>
        </p:nvPicPr>
        <p:blipFill>
          <a:blip r:embed="rId1"/>
          <a:stretch>
            <a:fillRect/>
          </a:stretch>
        </p:blipFill>
        <p:spPr>
          <a:xfrm>
            <a:off x="7111365" y="3539490"/>
            <a:ext cx="2012315" cy="1369060"/>
          </a:xfrm>
          <a:prstGeom prst="rect">
            <a:avLst/>
          </a:prstGeom>
        </p:spPr>
      </p:pic>
    </p:spTree>
  </p:cSld>
  <p:clrMapOvr>
    <a:masterClrMapping/>
  </p:clrMapOvr>
  <p:transition spd="slow">
    <p:cover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b="1">
                <a:latin typeface="微软雅黑" pitchFamily="34" charset="-122"/>
                <a:sym typeface="+mn-ea"/>
              </a:rPr>
            </a:br>
            <a:r>
              <a:rPr b="1">
                <a:latin typeface="微软雅黑" pitchFamily="34" charset="-122"/>
                <a:sym typeface="+mn-ea"/>
              </a:rPr>
              <a:t>三、出口退（免）税最新政策介绍</a:t>
            </a:r>
            <a:endParaRPr lang="zh-CN" altLang="en-US" dirty="0">
              <a:solidFill>
                <a:srgbClr val="0067B4"/>
              </a:solidFill>
              <a:ea typeface="微软雅黑" pitchFamily="34" charset="-122"/>
              <a:sym typeface="Calibri" pitchFamily="34" charset="0"/>
            </a:endParaRPr>
          </a:p>
          <a:p>
            <a:br>
              <a:rPr lang="zh-CN" altLang="en-US" dirty="0">
                <a:solidFill>
                  <a:srgbClr val="0067B4"/>
                </a:solidFill>
                <a:ea typeface="微软雅黑" pitchFamily="34" charset="-122"/>
                <a:sym typeface="Calibri" pitchFamily="34" charset="0"/>
              </a:rPr>
            </a:br>
            <a:endParaRPr lang="zh-CN" altLang="en-US"/>
          </a:p>
        </p:txBody>
      </p:sp>
      <p:sp>
        <p:nvSpPr>
          <p:cNvPr id="3" name="文本框 2"/>
          <p:cNvSpPr txBox="1"/>
          <p:nvPr/>
        </p:nvSpPr>
        <p:spPr>
          <a:xfrm>
            <a:off x="488950" y="944245"/>
            <a:ext cx="5266055" cy="1473200"/>
          </a:xfrm>
          <a:prstGeom prst="rect">
            <a:avLst/>
          </a:prstGeom>
          <a:noFill/>
        </p:spPr>
        <p:txBody>
          <a:bodyPr wrap="none" rtlCol="0" anchor="t">
            <a:spAutoFit/>
          </a:bodyPr>
          <a:lstStyle/>
          <a:p>
            <a:pPr marL="0" lvl="1" indent="457200" algn="l">
              <a:lnSpc>
                <a:spcPts val="2400"/>
              </a:lnSpc>
              <a:spcBef>
                <a:spcPts val="300"/>
              </a:spcBef>
              <a:buClr>
                <a:srgbClr val="BFBFBF"/>
              </a:buClr>
              <a:buSzPct val="80000"/>
            </a:pPr>
            <a:r>
              <a:rPr lang="en-US" altLang="zh-CN" sz="2200" b="1" dirty="0">
                <a:latin typeface="Arial" pitchFamily="34" charset="0"/>
                <a:ea typeface="微软雅黑" pitchFamily="34" charset="-122"/>
                <a:sym typeface="+mn-ea"/>
              </a:rPr>
              <a:t>2、</a:t>
            </a:r>
            <a:r>
              <a:rPr lang="zh-CN" altLang="en-US" sz="2200">
                <a:latin typeface="微软雅黑" pitchFamily="34" charset="-122"/>
                <a:ea typeface="微软雅黑" pitchFamily="34" charset="-122"/>
                <a:sym typeface="+mn-ea"/>
              </a:rPr>
              <a:t>优化出口退（免）税备案单证管理</a:t>
            </a:r>
            <a:endParaRPr lang="zh-CN" altLang="en-US" sz="2200">
              <a:latin typeface="微软雅黑" pitchFamily="34" charset="-122"/>
              <a:ea typeface="微软雅黑" pitchFamily="34" charset="-122"/>
              <a:sym typeface="+mn-ea"/>
            </a:endParaRPr>
          </a:p>
          <a:p>
            <a:pPr marL="0" lvl="1" indent="457200" algn="l">
              <a:lnSpc>
                <a:spcPts val="2400"/>
              </a:lnSpc>
              <a:spcBef>
                <a:spcPts val="300"/>
              </a:spcBef>
              <a:buClr>
                <a:srgbClr val="BFBFBF"/>
              </a:buClr>
              <a:buSzPct val="80000"/>
            </a:pPr>
            <a:endParaRPr lang="zh-CN" altLang="en-US" sz="2200">
              <a:latin typeface="微软雅黑" pitchFamily="34" charset="-122"/>
              <a:ea typeface="微软雅黑" pitchFamily="34" charset="-122"/>
            </a:endParaRPr>
          </a:p>
          <a:p>
            <a:pPr marL="0" lvl="1" indent="457200" algn="l">
              <a:lnSpc>
                <a:spcPts val="2400"/>
              </a:lnSpc>
              <a:spcBef>
                <a:spcPts val="300"/>
              </a:spcBef>
              <a:buClr>
                <a:srgbClr val="BFBFBF"/>
              </a:buClr>
              <a:buSzPct val="80000"/>
            </a:pPr>
            <a:endParaRPr lang="en-US" altLang="zh-CN" sz="2200" b="1" dirty="0">
              <a:latin typeface="Arial" pitchFamily="34" charset="0"/>
              <a:ea typeface="微软雅黑" pitchFamily="34" charset="-122"/>
              <a:sym typeface="+mn-ea"/>
            </a:endParaRPr>
          </a:p>
          <a:p>
            <a:pPr marL="0" lvl="1" indent="457200">
              <a:lnSpc>
                <a:spcPts val="2400"/>
              </a:lnSpc>
              <a:spcBef>
                <a:spcPts val="300"/>
              </a:spcBef>
              <a:buClr>
                <a:srgbClr val="BFBFBF"/>
              </a:buClr>
              <a:buSzPct val="80000"/>
            </a:pPr>
            <a:endParaRPr lang="zh-CN" altLang="en-US"/>
          </a:p>
        </p:txBody>
      </p:sp>
      <p:sp>
        <p:nvSpPr>
          <p:cNvPr id="4" name="文本框 3"/>
          <p:cNvSpPr txBox="1"/>
          <p:nvPr/>
        </p:nvSpPr>
        <p:spPr>
          <a:xfrm>
            <a:off x="1098550" y="1706880"/>
            <a:ext cx="7228205" cy="3676650"/>
          </a:xfrm>
          <a:prstGeom prst="rect">
            <a:avLst/>
          </a:prstGeom>
          <a:noFill/>
        </p:spPr>
        <p:txBody>
          <a:bodyPr wrap="square" rtlCol="0" anchor="t">
            <a:spAutoFit/>
          </a:bodyPr>
          <a:lstStyle/>
          <a:p>
            <a:pPr defTabSz="685800"/>
            <a:r>
              <a:rPr lang="zh-CN" altLang="en-US" sz="1800">
                <a:latin typeface="微软雅黑" pitchFamily="34" charset="-122"/>
                <a:ea typeface="微软雅黑" pitchFamily="34" charset="-122"/>
                <a:sym typeface="+mn-ea"/>
              </a:rPr>
              <a:t>增加出口合同、外贸综合服务合同；出口企业承付费用的国际货物运输代理服务费发票；出口企业委托其他单位报关的单据(包括：委托报关协议、受托报关单位为其开具的代理报关服务费发票等)。</a:t>
            </a:r>
            <a:endParaRPr lang="zh-CN" altLang="en-US" sz="1800">
              <a:latin typeface="微软雅黑" pitchFamily="34" charset="-122"/>
              <a:ea typeface="微软雅黑" pitchFamily="34" charset="-122"/>
              <a:sym typeface="+mn-ea"/>
            </a:endParaRPr>
          </a:p>
          <a:p>
            <a:pPr defTabSz="685800"/>
            <a:r>
              <a:rPr lang="zh-CN" altLang="en-US" sz="1800">
                <a:latin typeface="微软雅黑" pitchFamily="34" charset="-122"/>
                <a:ea typeface="微软雅黑" pitchFamily="34" charset="-122"/>
                <a:sym typeface="+mn-ea"/>
              </a:rPr>
              <a:t>纳税人发生零税率跨境应税行为不实行备案单证管理。</a:t>
            </a:r>
            <a:endParaRPr lang="zh-CN" altLang="en-US" sz="800">
              <a:latin typeface="微软雅黑" pitchFamily="34" charset="-122"/>
              <a:ea typeface="微软雅黑" pitchFamily="34" charset="-122"/>
              <a:sym typeface="+mn-ea"/>
            </a:endParaRPr>
          </a:p>
          <a:p>
            <a:pPr defTabSz="685800"/>
            <a:r>
              <a:rPr lang="zh-CN" altLang="en-US" sz="1800">
                <a:latin typeface="微软雅黑" pitchFamily="34" charset="-122"/>
                <a:ea typeface="微软雅黑" pitchFamily="34" charset="-122"/>
                <a:sym typeface="+mn-ea"/>
              </a:rPr>
              <a:t>取消了装货单备案的要求。</a:t>
            </a:r>
            <a:endParaRPr lang="zh-CN" altLang="en-US" sz="1800">
              <a:latin typeface="微软雅黑" pitchFamily="34" charset="-122"/>
              <a:ea typeface="微软雅黑" pitchFamily="34" charset="-122"/>
              <a:sym typeface="+mn-ea"/>
            </a:endParaRPr>
          </a:p>
          <a:p>
            <a:pPr defTabSz="685800"/>
            <a:endParaRPr lang="zh-CN" altLang="en-US" sz="1800">
              <a:latin typeface="微软雅黑" pitchFamily="34" charset="-122"/>
              <a:ea typeface="微软雅黑" pitchFamily="34" charset="-122"/>
              <a:sym typeface="+mn-ea"/>
            </a:endParaRPr>
          </a:p>
          <a:p>
            <a:pPr defTabSz="685800"/>
            <a:r>
              <a:rPr lang="zh-CN" altLang="en-US" sz="1800">
                <a:latin typeface="微软雅黑" pitchFamily="34" charset="-122"/>
                <a:ea typeface="微软雅黑" pitchFamily="34" charset="-122"/>
                <a:sym typeface="+mn-ea"/>
              </a:rPr>
              <a:t>  </a:t>
            </a:r>
            <a:endParaRPr lang="zh-CN" altLang="en-US" sz="2000">
              <a:solidFill>
                <a:srgbClr val="FF0000"/>
              </a:solidFill>
              <a:latin typeface="微软雅黑" pitchFamily="34" charset="-122"/>
              <a:ea typeface="微软雅黑" pitchFamily="34" charset="-122"/>
              <a:sym typeface="+mn-ea"/>
            </a:endParaRPr>
          </a:p>
          <a:p>
            <a:pPr defTabSz="685800"/>
            <a:r>
              <a:rPr lang="zh-CN" altLang="en-US" sz="2000">
                <a:latin typeface="微软雅黑" pitchFamily="34" charset="-122"/>
                <a:ea typeface="微软雅黑" pitchFamily="34" charset="-122"/>
                <a:sym typeface="+mn-ea"/>
              </a:rPr>
              <a:t>纳税人可以自行选择纸质化、影像化或者数字化方式，留存保管上述备案单证。</a:t>
            </a:r>
            <a:endParaRPr lang="zh-CN" altLang="en-US" sz="800">
              <a:latin typeface="微软雅黑" pitchFamily="34" charset="-122"/>
              <a:ea typeface="微软雅黑" pitchFamily="34" charset="-122"/>
              <a:sym typeface="+mn-ea"/>
            </a:endParaRPr>
          </a:p>
          <a:p>
            <a:pPr defTabSz="685800"/>
            <a:endParaRPr lang="zh-CN" altLang="en-US" sz="800">
              <a:latin typeface="微软雅黑" pitchFamily="34" charset="-122"/>
              <a:ea typeface="微软雅黑" pitchFamily="34" charset="-122"/>
              <a:sym typeface="+mn-ea"/>
            </a:endParaRPr>
          </a:p>
          <a:p>
            <a:pPr defTabSz="685800"/>
            <a:r>
              <a:rPr lang="zh-CN" altLang="en-US" sz="2000">
                <a:solidFill>
                  <a:srgbClr val="FF0000"/>
                </a:solidFill>
                <a:latin typeface="微软雅黑" pitchFamily="34" charset="-122"/>
                <a:ea typeface="微软雅黑" pitchFamily="34" charset="-122"/>
                <a:sym typeface="+mn-ea"/>
              </a:rPr>
              <a:t>  执行时间2022年5月1日</a:t>
            </a:r>
            <a:br>
              <a:rPr lang="zh-CN" altLang="en-US" sz="2000">
                <a:solidFill>
                  <a:srgbClr val="FF0000"/>
                </a:solidFill>
                <a:latin typeface="微软雅黑" pitchFamily="34" charset="-122"/>
                <a:ea typeface="微软雅黑" pitchFamily="34" charset="-122"/>
                <a:sym typeface="+mn-ea"/>
              </a:rPr>
            </a:br>
            <a:endParaRPr lang="zh-CN" altLang="en-US" sz="2000">
              <a:latin typeface="微软雅黑" pitchFamily="34" charset="-122"/>
              <a:ea typeface="微软雅黑" pitchFamily="34" charset="-122"/>
              <a:sym typeface="+mn-ea"/>
            </a:endParaRPr>
          </a:p>
          <a:p>
            <a:pPr defTabSz="685800"/>
            <a:endParaRPr lang="zh-CN" altLang="en-US" sz="2000">
              <a:solidFill>
                <a:srgbClr val="FF0000"/>
              </a:solidFill>
              <a:latin typeface="微软雅黑" pitchFamily="34" charset="-122"/>
              <a:ea typeface="微软雅黑" pitchFamily="34" charset="-122"/>
              <a:sym typeface="+mn-ea"/>
            </a:endParaRPr>
          </a:p>
        </p:txBody>
      </p:sp>
      <p:sp>
        <p:nvSpPr>
          <p:cNvPr id="5" name="矩形 4"/>
          <p:cNvSpPr/>
          <p:nvPr/>
        </p:nvSpPr>
        <p:spPr>
          <a:xfrm>
            <a:off x="962025" y="1311910"/>
            <a:ext cx="7090410" cy="457200"/>
          </a:xfrm>
          <a:prstGeom prst="rect">
            <a:avLst/>
          </a:prstGeom>
        </p:spPr>
        <p:txBody>
          <a:bodyPr wrap="square">
            <a:spAutoFit/>
          </a:bodyPr>
          <a:p>
            <a:pPr marL="342900" indent="-342900"/>
            <a:r>
              <a:rPr lang="zh-CN" altLang="en-US" dirty="0">
                <a:ea typeface="仿宋_GB2312" panose="02010609030101010101" pitchFamily="49" charset="-122"/>
              </a:rPr>
              <a:t>   </a:t>
            </a:r>
            <a:r>
              <a:rPr lang="zh-CN" altLang="en-US" sz="2400" b="1" dirty="0">
                <a:solidFill>
                  <a:srgbClr val="FF0000"/>
                </a:solidFill>
                <a:latin typeface="仿宋_GB2312" panose="02010609030101010101" pitchFamily="49" charset="-122"/>
                <a:ea typeface="仿宋_GB2312" panose="02010609030101010101" pitchFamily="49" charset="-122"/>
              </a:rPr>
              <a:t>一方面优化调整备案单证种类</a:t>
            </a:r>
            <a:r>
              <a:rPr lang="zh-CN" altLang="en-US" sz="1800" b="1" dirty="0">
                <a:solidFill>
                  <a:srgbClr val="FF0000"/>
                </a:solidFill>
                <a:latin typeface="仿宋_GB2312" panose="02010609030101010101" pitchFamily="49" charset="-122"/>
                <a:ea typeface="仿宋_GB2312" panose="02010609030101010101" pitchFamily="49" charset="-122"/>
              </a:rPr>
              <a:t>（四个增加、一个取消）</a:t>
            </a:r>
            <a:r>
              <a:rPr lang="zh-CN" altLang="en-US" sz="2400" b="1" dirty="0">
                <a:solidFill>
                  <a:srgbClr val="FF0000"/>
                </a:solidFill>
                <a:latin typeface="仿宋_GB2312" panose="02010609030101010101" pitchFamily="49" charset="-122"/>
                <a:ea typeface="仿宋_GB2312" panose="02010609030101010101" pitchFamily="49" charset="-122"/>
              </a:rPr>
              <a:t> </a:t>
            </a:r>
            <a:r>
              <a:rPr lang="zh-CN" altLang="en-US" sz="2400" b="1" dirty="0">
                <a:solidFill>
                  <a:schemeClr val="accent2">
                    <a:lumMod val="75000"/>
                  </a:schemeClr>
                </a:solidFill>
                <a:ea typeface="仿宋_GB2312" panose="02010609030101010101" pitchFamily="49" charset="-122"/>
              </a:rPr>
              <a:t> </a:t>
            </a:r>
            <a:r>
              <a:rPr lang="zh-CN" altLang="en-US" dirty="0">
                <a:ea typeface="仿宋_GB2312" panose="02010609030101010101" pitchFamily="49" charset="-122"/>
              </a:rPr>
              <a:t>    </a:t>
            </a:r>
            <a:endParaRPr lang="zh-CN" altLang="en-US" dirty="0">
              <a:ea typeface="仿宋_GB2312" panose="02010609030101010101" pitchFamily="49" charset="-122"/>
            </a:endParaRPr>
          </a:p>
        </p:txBody>
      </p:sp>
      <p:sp>
        <p:nvSpPr>
          <p:cNvPr id="6" name="矩形 5"/>
          <p:cNvSpPr/>
          <p:nvPr/>
        </p:nvSpPr>
        <p:spPr>
          <a:xfrm>
            <a:off x="967105" y="3200400"/>
            <a:ext cx="6783705" cy="457200"/>
          </a:xfrm>
          <a:prstGeom prst="rect">
            <a:avLst/>
          </a:prstGeom>
        </p:spPr>
        <p:txBody>
          <a:bodyPr wrap="square">
            <a:spAutoFit/>
          </a:bodyPr>
          <a:p>
            <a:pPr marL="342900" indent="-342900"/>
            <a:r>
              <a:rPr lang="zh-CN" altLang="en-US" dirty="0">
                <a:ea typeface="仿宋_GB2312" panose="02010609030101010101" pitchFamily="49" charset="-122"/>
              </a:rPr>
              <a:t>   </a:t>
            </a:r>
            <a:r>
              <a:rPr lang="zh-CN" altLang="en-US" sz="2400" b="1" dirty="0">
                <a:solidFill>
                  <a:srgbClr val="FF0000"/>
                </a:solidFill>
                <a:latin typeface="仿宋_GB2312" panose="02010609030101010101" pitchFamily="49" charset="-122"/>
                <a:ea typeface="仿宋_GB2312" panose="02010609030101010101" pitchFamily="49" charset="-122"/>
              </a:rPr>
              <a:t>另一方面丰富备案单证留存保管方式</a:t>
            </a:r>
            <a:r>
              <a:rPr lang="zh-CN" altLang="en-US" dirty="0">
                <a:ea typeface="仿宋_GB2312" panose="02010609030101010101" pitchFamily="49" charset="-122"/>
              </a:rPr>
              <a:t> </a:t>
            </a:r>
            <a:endParaRPr lang="zh-CN" altLang="en-US" dirty="0">
              <a:ea typeface="仿宋_GB2312" panose="02010609030101010101" pitchFamily="49" charset="-122"/>
            </a:endParaRPr>
          </a:p>
        </p:txBody>
      </p:sp>
    </p:spTree>
  </p:cSld>
  <p:clrMapOvr>
    <a:masterClrMapping/>
  </p:clrMapOvr>
  <p:transition spd="slow">
    <p:cover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b="1">
                <a:latin typeface="微软雅黑" pitchFamily="34" charset="-122"/>
                <a:sym typeface="+mn-ea"/>
              </a:rPr>
            </a:br>
            <a:r>
              <a:rPr b="1">
                <a:latin typeface="微软雅黑" pitchFamily="34" charset="-122"/>
                <a:sym typeface="+mn-ea"/>
              </a:rPr>
              <a:t>三、出口退（免）税最新政策介绍</a:t>
            </a:r>
            <a:endParaRPr lang="zh-CN" altLang="en-US" dirty="0">
              <a:solidFill>
                <a:srgbClr val="0067B4"/>
              </a:solidFill>
              <a:ea typeface="微软雅黑" pitchFamily="34" charset="-122"/>
              <a:sym typeface="Calibri" pitchFamily="34" charset="0"/>
            </a:endParaRPr>
          </a:p>
          <a:p>
            <a:br>
              <a:rPr lang="zh-CN" altLang="en-US" dirty="0">
                <a:solidFill>
                  <a:srgbClr val="0067B4"/>
                </a:solidFill>
                <a:ea typeface="微软雅黑" pitchFamily="34" charset="-122"/>
                <a:sym typeface="Calibri" pitchFamily="34" charset="0"/>
              </a:rPr>
            </a:br>
            <a:endParaRPr lang="zh-CN" altLang="en-US"/>
          </a:p>
        </p:txBody>
      </p:sp>
      <p:sp>
        <p:nvSpPr>
          <p:cNvPr id="3" name="文本框 2"/>
          <p:cNvSpPr txBox="1"/>
          <p:nvPr/>
        </p:nvSpPr>
        <p:spPr>
          <a:xfrm>
            <a:off x="488950" y="944245"/>
            <a:ext cx="4427855" cy="1130300"/>
          </a:xfrm>
          <a:prstGeom prst="rect">
            <a:avLst/>
          </a:prstGeom>
          <a:noFill/>
        </p:spPr>
        <p:txBody>
          <a:bodyPr wrap="none" rtlCol="0" anchor="t">
            <a:spAutoFit/>
          </a:bodyPr>
          <a:lstStyle/>
          <a:p>
            <a:pPr marL="0" lvl="1" indent="457200" algn="l">
              <a:lnSpc>
                <a:spcPts val="2400"/>
              </a:lnSpc>
              <a:spcBef>
                <a:spcPts val="300"/>
              </a:spcBef>
              <a:buClr>
                <a:srgbClr val="BFBFBF"/>
              </a:buClr>
              <a:buSzPct val="80000"/>
            </a:pPr>
            <a:r>
              <a:rPr lang="en-US" altLang="zh-CN" sz="2200" b="1" dirty="0">
                <a:latin typeface="Arial" pitchFamily="34" charset="0"/>
                <a:ea typeface="微软雅黑" pitchFamily="34" charset="-122"/>
                <a:sym typeface="+mn-ea"/>
              </a:rPr>
              <a:t>3、</a:t>
            </a:r>
            <a:r>
              <a:rPr lang="zh-CN" altLang="en-US" sz="2200">
                <a:latin typeface="微软雅黑" pitchFamily="34" charset="-122"/>
                <a:ea typeface="微软雅黑" pitchFamily="34" charset="-122"/>
                <a:sym typeface="+mn-ea"/>
              </a:rPr>
              <a:t>完善加工贸易出口退税政策</a:t>
            </a:r>
            <a:endParaRPr lang="zh-CN" altLang="en-US" sz="2200">
              <a:latin typeface="微软雅黑" pitchFamily="34" charset="-122"/>
              <a:ea typeface="微软雅黑" pitchFamily="34" charset="-122"/>
            </a:endParaRPr>
          </a:p>
          <a:p>
            <a:pPr marL="0" lvl="1" indent="457200" algn="l">
              <a:lnSpc>
                <a:spcPts val="2400"/>
              </a:lnSpc>
              <a:spcBef>
                <a:spcPts val="300"/>
              </a:spcBef>
              <a:buClr>
                <a:srgbClr val="BFBFBF"/>
              </a:buClr>
              <a:buSzPct val="80000"/>
            </a:pPr>
            <a:endParaRPr lang="en-US" altLang="zh-CN" sz="2200" b="1" dirty="0">
              <a:latin typeface="Arial" pitchFamily="34" charset="0"/>
              <a:ea typeface="微软雅黑" pitchFamily="34" charset="-122"/>
              <a:sym typeface="+mn-ea"/>
            </a:endParaRPr>
          </a:p>
          <a:p>
            <a:pPr marL="0" lvl="1" indent="457200">
              <a:lnSpc>
                <a:spcPts val="2400"/>
              </a:lnSpc>
              <a:spcBef>
                <a:spcPts val="300"/>
              </a:spcBef>
              <a:buClr>
                <a:srgbClr val="BFBFBF"/>
              </a:buClr>
              <a:buSzPct val="80000"/>
            </a:pPr>
            <a:endParaRPr lang="zh-CN" altLang="en-US"/>
          </a:p>
        </p:txBody>
      </p:sp>
      <p:sp>
        <p:nvSpPr>
          <p:cNvPr id="4" name="文本框 3"/>
          <p:cNvSpPr txBox="1"/>
          <p:nvPr/>
        </p:nvSpPr>
        <p:spPr>
          <a:xfrm>
            <a:off x="1381760" y="1898650"/>
            <a:ext cx="5965190" cy="2551430"/>
          </a:xfrm>
          <a:prstGeom prst="rect">
            <a:avLst/>
          </a:prstGeom>
          <a:noFill/>
        </p:spPr>
        <p:txBody>
          <a:bodyPr wrap="square" rtlCol="0" anchor="t">
            <a:spAutoFit/>
          </a:bodyPr>
          <a:lstStyle/>
          <a:p>
            <a:pPr defTabSz="685800"/>
            <a:r>
              <a:rPr lang="zh-CN" altLang="en-US" sz="2000">
                <a:latin typeface="微软雅黑" pitchFamily="34" charset="-122"/>
                <a:ea typeface="微软雅黑" pitchFamily="34" charset="-122"/>
                <a:sym typeface="+mn-ea"/>
              </a:rPr>
              <a:t>实行免抵退税办法的进料加工出口企业，在国家实行出口产品征退税率一致政策后，因前期征退税率不一致等原因，结转未能抵减的免抵退税“不得免征和抵扣税额抵减额”，企业进行核对确认后，可调转为相应数额的增值税进项税额。</a:t>
            </a:r>
            <a:endParaRPr lang="zh-CN" altLang="en-US" sz="2000">
              <a:latin typeface="微软雅黑" pitchFamily="34" charset="-122"/>
              <a:ea typeface="微软雅黑" pitchFamily="34" charset="-122"/>
              <a:sym typeface="+mn-ea"/>
            </a:endParaRPr>
          </a:p>
          <a:p>
            <a:pPr defTabSz="685800"/>
            <a:endParaRPr lang="zh-CN" altLang="en-US" sz="2000">
              <a:solidFill>
                <a:srgbClr val="FF0000"/>
              </a:solidFill>
              <a:latin typeface="微软雅黑" pitchFamily="34" charset="-122"/>
              <a:ea typeface="微软雅黑" pitchFamily="34" charset="-122"/>
              <a:sym typeface="+mn-ea"/>
            </a:endParaRPr>
          </a:p>
          <a:p>
            <a:pPr defTabSz="685800"/>
            <a:r>
              <a:rPr lang="zh-CN" altLang="en-US" sz="2000">
                <a:solidFill>
                  <a:srgbClr val="FF0000"/>
                </a:solidFill>
                <a:latin typeface="微软雅黑" pitchFamily="34" charset="-122"/>
                <a:ea typeface="微软雅黑" pitchFamily="34" charset="-122"/>
                <a:sym typeface="+mn-ea"/>
              </a:rPr>
              <a:t>执行时间2022年5月1日</a:t>
            </a:r>
            <a:br>
              <a:rPr lang="zh-CN" altLang="en-US" sz="2000">
                <a:solidFill>
                  <a:srgbClr val="FF0000"/>
                </a:solidFill>
                <a:latin typeface="微软雅黑" pitchFamily="34" charset="-122"/>
                <a:ea typeface="微软雅黑" pitchFamily="34" charset="-122"/>
                <a:sym typeface="+mn-ea"/>
              </a:rPr>
            </a:br>
            <a:endParaRPr lang="zh-CN" altLang="en-US" sz="2000">
              <a:solidFill>
                <a:srgbClr val="FF0000"/>
              </a:solidFill>
              <a:latin typeface="微软雅黑" pitchFamily="34" charset="-122"/>
              <a:ea typeface="微软雅黑" pitchFamily="34" charset="-122"/>
              <a:sym typeface="+mn-ea"/>
            </a:endParaRPr>
          </a:p>
        </p:txBody>
      </p:sp>
      <p:pic>
        <p:nvPicPr>
          <p:cNvPr id="5" name="图片 4" descr="src=http___n.sinaimg.cn_spider2020228_480_w240h240_20200228_2b0d-ipzreix1807236.gif&amp;refer=http___n.sinaimg"/>
          <p:cNvPicPr>
            <a:picLocks noChangeAspect="1"/>
          </p:cNvPicPr>
          <p:nvPr/>
        </p:nvPicPr>
        <p:blipFill>
          <a:blip r:embed="rId1"/>
          <a:stretch>
            <a:fillRect/>
          </a:stretch>
        </p:blipFill>
        <p:spPr>
          <a:xfrm>
            <a:off x="7180580" y="2815590"/>
            <a:ext cx="1828800" cy="1828800"/>
          </a:xfrm>
          <a:prstGeom prst="rect">
            <a:avLst/>
          </a:prstGeom>
        </p:spPr>
      </p:pic>
    </p:spTree>
  </p:cSld>
  <p:clrMapOvr>
    <a:masterClrMapping/>
  </p:clrMapOvr>
  <p:transition spd="slow">
    <p:cover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b="1">
                <a:latin typeface="微软雅黑" pitchFamily="34" charset="-122"/>
                <a:sym typeface="+mn-ea"/>
              </a:rPr>
            </a:br>
            <a:r>
              <a:rPr b="1">
                <a:latin typeface="微软雅黑" pitchFamily="34" charset="-122"/>
                <a:sym typeface="+mn-ea"/>
              </a:rPr>
              <a:t>三、出口退（免）税最新政策介绍</a:t>
            </a:r>
            <a:endParaRPr lang="zh-CN" altLang="en-US" dirty="0">
              <a:solidFill>
                <a:srgbClr val="0067B4"/>
              </a:solidFill>
              <a:ea typeface="微软雅黑" pitchFamily="34" charset="-122"/>
              <a:sym typeface="Calibri" pitchFamily="34" charset="0"/>
            </a:endParaRPr>
          </a:p>
          <a:p>
            <a:br>
              <a:rPr lang="zh-CN" altLang="en-US" dirty="0">
                <a:solidFill>
                  <a:srgbClr val="0067B4"/>
                </a:solidFill>
                <a:ea typeface="微软雅黑" pitchFamily="34" charset="-122"/>
                <a:sym typeface="Calibri" pitchFamily="34" charset="0"/>
              </a:rPr>
            </a:br>
            <a:endParaRPr lang="zh-CN" altLang="en-US"/>
          </a:p>
        </p:txBody>
      </p:sp>
      <p:sp>
        <p:nvSpPr>
          <p:cNvPr id="3" name="文本框 2"/>
          <p:cNvSpPr txBox="1"/>
          <p:nvPr/>
        </p:nvSpPr>
        <p:spPr>
          <a:xfrm>
            <a:off x="488950" y="944245"/>
            <a:ext cx="4707255" cy="1130300"/>
          </a:xfrm>
          <a:prstGeom prst="rect">
            <a:avLst/>
          </a:prstGeom>
          <a:noFill/>
        </p:spPr>
        <p:txBody>
          <a:bodyPr wrap="none" rtlCol="0" anchor="t">
            <a:spAutoFit/>
          </a:bodyPr>
          <a:lstStyle/>
          <a:p>
            <a:pPr marL="0" lvl="1" indent="457200" algn="l">
              <a:lnSpc>
                <a:spcPts val="2400"/>
              </a:lnSpc>
              <a:spcBef>
                <a:spcPts val="300"/>
              </a:spcBef>
              <a:buClr>
                <a:srgbClr val="BFBFBF"/>
              </a:buClr>
              <a:buSzPct val="80000"/>
            </a:pPr>
            <a:r>
              <a:rPr lang="en-US" altLang="zh-CN" sz="2200" b="1" dirty="0">
                <a:latin typeface="Arial" pitchFamily="34" charset="0"/>
                <a:ea typeface="微软雅黑" pitchFamily="34" charset="-122"/>
                <a:sym typeface="+mn-ea"/>
              </a:rPr>
              <a:t>4、</a:t>
            </a:r>
            <a:r>
              <a:rPr lang="zh-CN" altLang="en-US" sz="2200">
                <a:latin typeface="微软雅黑" pitchFamily="34" charset="-122"/>
                <a:ea typeface="微软雅黑" pitchFamily="34" charset="-122"/>
                <a:sym typeface="+mn-ea"/>
              </a:rPr>
              <a:t>精简出口退（免）税报送资料</a:t>
            </a:r>
            <a:endParaRPr lang="zh-CN" altLang="en-US" sz="2200">
              <a:latin typeface="微软雅黑" pitchFamily="34" charset="-122"/>
              <a:ea typeface="微软雅黑" pitchFamily="34" charset="-122"/>
              <a:sym typeface="+mn-ea"/>
            </a:endParaRPr>
          </a:p>
          <a:p>
            <a:pPr marL="0" lvl="1" indent="457200" algn="l">
              <a:lnSpc>
                <a:spcPts val="2400"/>
              </a:lnSpc>
              <a:spcBef>
                <a:spcPts val="300"/>
              </a:spcBef>
              <a:buClr>
                <a:srgbClr val="BFBFBF"/>
              </a:buClr>
              <a:buSzPct val="80000"/>
            </a:pPr>
            <a:endParaRPr lang="en-US" altLang="zh-CN" sz="2200" b="1" dirty="0">
              <a:latin typeface="Arial" pitchFamily="34" charset="0"/>
              <a:ea typeface="微软雅黑" pitchFamily="34" charset="-122"/>
              <a:sym typeface="+mn-ea"/>
            </a:endParaRPr>
          </a:p>
          <a:p>
            <a:pPr marL="0" lvl="1" indent="457200">
              <a:lnSpc>
                <a:spcPts val="2400"/>
              </a:lnSpc>
              <a:spcBef>
                <a:spcPts val="300"/>
              </a:spcBef>
              <a:buClr>
                <a:srgbClr val="BFBFBF"/>
              </a:buClr>
              <a:buSzPct val="80000"/>
            </a:pPr>
            <a:endParaRPr lang="zh-CN" altLang="en-US"/>
          </a:p>
        </p:txBody>
      </p:sp>
      <p:sp>
        <p:nvSpPr>
          <p:cNvPr id="4" name="文本框 3"/>
          <p:cNvSpPr txBox="1"/>
          <p:nvPr/>
        </p:nvSpPr>
        <p:spPr>
          <a:xfrm>
            <a:off x="1098550" y="1622425"/>
            <a:ext cx="6593205" cy="2551430"/>
          </a:xfrm>
          <a:prstGeom prst="rect">
            <a:avLst/>
          </a:prstGeom>
          <a:noFill/>
        </p:spPr>
        <p:txBody>
          <a:bodyPr wrap="square" rtlCol="0" anchor="t">
            <a:spAutoFit/>
          </a:bodyPr>
          <a:lstStyle/>
          <a:p>
            <a:pPr marL="0" lvl="1" defTabSz="685800"/>
            <a:r>
              <a:rPr lang="zh-CN" altLang="en-US" sz="2000">
                <a:latin typeface="微软雅黑" pitchFamily="34" charset="-122"/>
                <a:ea typeface="微软雅黑" pitchFamily="34" charset="-122"/>
                <a:sym typeface="+mn-ea"/>
                <a:hlinkClick r:id="rId1" action="ppaction://hlinkfile"/>
              </a:rPr>
              <a:t>一是精简优化了</a:t>
            </a:r>
            <a:r>
              <a:rPr lang="en-US" altLang="zh-CN" sz="2000">
                <a:latin typeface="微软雅黑" pitchFamily="34" charset="-122"/>
                <a:ea typeface="微软雅黑" pitchFamily="34" charset="-122"/>
                <a:sym typeface="+mn-ea"/>
                <a:hlinkClick r:id="rId1" action="ppaction://hlinkfile"/>
              </a:rPr>
              <a:t>3</a:t>
            </a:r>
            <a:r>
              <a:rPr lang="zh-CN" altLang="en-US" sz="2000">
                <a:latin typeface="微软雅黑" pitchFamily="34" charset="-122"/>
                <a:ea typeface="微软雅黑" pitchFamily="34" charset="-122"/>
                <a:sym typeface="+mn-ea"/>
                <a:hlinkClick r:id="rId1" action="ppaction://hlinkfile"/>
              </a:rPr>
              <a:t>个出口退（免）税申报事项的报送资料</a:t>
            </a:r>
            <a:endParaRPr lang="zh-CN" altLang="en-US" sz="2000">
              <a:latin typeface="微软雅黑" pitchFamily="34" charset="-122"/>
              <a:ea typeface="微软雅黑" pitchFamily="34" charset="-122"/>
              <a:sym typeface="+mn-ea"/>
            </a:endParaRPr>
          </a:p>
          <a:p>
            <a:pPr marL="0" lvl="1" defTabSz="685800"/>
            <a:endParaRPr lang="zh-CN" altLang="en-US" sz="2000">
              <a:latin typeface="微软雅黑" pitchFamily="34" charset="-122"/>
              <a:ea typeface="微软雅黑" pitchFamily="34" charset="-122"/>
              <a:sym typeface="+mn-ea"/>
            </a:endParaRPr>
          </a:p>
          <a:p>
            <a:pPr marL="0" lvl="1" defTabSz="685800"/>
            <a:r>
              <a:rPr lang="zh-CN" altLang="en-US" sz="2000">
                <a:latin typeface="微软雅黑" pitchFamily="34" charset="-122"/>
                <a:ea typeface="微软雅黑" pitchFamily="34" charset="-122"/>
                <a:sym typeface="+mn-ea"/>
                <a:hlinkClick r:id="rId1" action="ppaction://hlinkfile"/>
              </a:rPr>
              <a:t>二是取消了</a:t>
            </a:r>
            <a:r>
              <a:rPr lang="en-US" altLang="zh-CN" sz="2000">
                <a:latin typeface="微软雅黑" pitchFamily="34" charset="-122"/>
                <a:ea typeface="微软雅黑" pitchFamily="34" charset="-122"/>
                <a:sym typeface="+mn-ea"/>
                <a:hlinkClick r:id="rId1" action="ppaction://hlinkfile"/>
              </a:rPr>
              <a:t>4</a:t>
            </a:r>
            <a:r>
              <a:rPr lang="zh-CN" altLang="en-US" sz="2000">
                <a:latin typeface="微软雅黑" pitchFamily="34" charset="-122"/>
                <a:ea typeface="微软雅黑" pitchFamily="34" charset="-122"/>
                <a:sym typeface="+mn-ea"/>
                <a:hlinkClick r:id="rId1" action="ppaction://hlinkfile"/>
              </a:rPr>
              <a:t>个出口退（免）税证明事项开具申报所需的报送资料</a:t>
            </a:r>
            <a:endParaRPr lang="zh-CN" altLang="en-US" sz="2000">
              <a:latin typeface="微软雅黑" pitchFamily="34" charset="-122"/>
              <a:ea typeface="微软雅黑" pitchFamily="34" charset="-122"/>
              <a:sym typeface="+mn-ea"/>
            </a:endParaRPr>
          </a:p>
          <a:p>
            <a:pPr defTabSz="685800"/>
            <a:endParaRPr lang="zh-CN" altLang="en-US" sz="2000">
              <a:latin typeface="微软雅黑" pitchFamily="34" charset="-122"/>
              <a:ea typeface="微软雅黑" pitchFamily="34" charset="-122"/>
              <a:sym typeface="+mn-ea"/>
            </a:endParaRPr>
          </a:p>
          <a:p>
            <a:pPr defTabSz="685800"/>
            <a:endParaRPr lang="zh-CN" altLang="en-US" sz="2000">
              <a:solidFill>
                <a:srgbClr val="FF0000"/>
              </a:solidFill>
              <a:latin typeface="微软雅黑" pitchFamily="34" charset="-122"/>
              <a:ea typeface="微软雅黑" pitchFamily="34" charset="-122"/>
              <a:sym typeface="+mn-ea"/>
            </a:endParaRPr>
          </a:p>
          <a:p>
            <a:pPr defTabSz="685800"/>
            <a:r>
              <a:rPr lang="zh-CN" altLang="en-US" sz="2000">
                <a:solidFill>
                  <a:srgbClr val="FF0000"/>
                </a:solidFill>
                <a:latin typeface="微软雅黑" pitchFamily="34" charset="-122"/>
                <a:ea typeface="微软雅黑" pitchFamily="34" charset="-122"/>
                <a:sym typeface="+mn-ea"/>
              </a:rPr>
              <a:t>执行时间2022年</a:t>
            </a:r>
            <a:r>
              <a:rPr lang="en-US" altLang="zh-CN" sz="2000">
                <a:solidFill>
                  <a:srgbClr val="FF0000"/>
                </a:solidFill>
                <a:latin typeface="微软雅黑" pitchFamily="34" charset="-122"/>
                <a:ea typeface="微软雅黑" pitchFamily="34" charset="-122"/>
                <a:sym typeface="+mn-ea"/>
              </a:rPr>
              <a:t>6</a:t>
            </a:r>
            <a:r>
              <a:rPr lang="zh-CN" altLang="en-US" sz="2000">
                <a:solidFill>
                  <a:srgbClr val="FF0000"/>
                </a:solidFill>
                <a:latin typeface="微软雅黑" pitchFamily="34" charset="-122"/>
                <a:ea typeface="微软雅黑" pitchFamily="34" charset="-122"/>
                <a:sym typeface="+mn-ea"/>
              </a:rPr>
              <a:t>月1日</a:t>
            </a:r>
            <a:br>
              <a:rPr lang="zh-CN" altLang="en-US" sz="2000">
                <a:solidFill>
                  <a:srgbClr val="FF0000"/>
                </a:solidFill>
                <a:latin typeface="微软雅黑" pitchFamily="34" charset="-122"/>
                <a:ea typeface="微软雅黑" pitchFamily="34" charset="-122"/>
                <a:sym typeface="+mn-ea"/>
              </a:rPr>
            </a:br>
            <a:endParaRPr lang="zh-CN" altLang="en-US" sz="2000">
              <a:solidFill>
                <a:srgbClr val="FF0000"/>
              </a:solidFill>
              <a:latin typeface="微软雅黑" pitchFamily="34" charset="-122"/>
              <a:ea typeface="微软雅黑" pitchFamily="34" charset="-122"/>
              <a:sym typeface="+mn-ea"/>
            </a:endParaRPr>
          </a:p>
        </p:txBody>
      </p:sp>
      <p:pic>
        <p:nvPicPr>
          <p:cNvPr id="7" name="图片 6" descr="src=http___inews.gtimg.com_newsapp_match_0_13656254292_0&amp;refer=http___inews.gtimg"/>
          <p:cNvPicPr>
            <a:picLocks noChangeAspect="1"/>
          </p:cNvPicPr>
          <p:nvPr/>
        </p:nvPicPr>
        <p:blipFill>
          <a:blip r:embed="rId2"/>
          <a:stretch>
            <a:fillRect/>
          </a:stretch>
        </p:blipFill>
        <p:spPr>
          <a:xfrm>
            <a:off x="4373245" y="2978785"/>
            <a:ext cx="4692015" cy="1996440"/>
          </a:xfrm>
          <a:prstGeom prst="rect">
            <a:avLst/>
          </a:prstGeom>
        </p:spPr>
      </p:pic>
    </p:spTree>
  </p:cSld>
  <p:clrMapOvr>
    <a:masterClrMapping/>
  </p:clrMapOvr>
  <p:transition spd="slow">
    <p:cover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b="1">
                <a:latin typeface="微软雅黑" pitchFamily="34" charset="-122"/>
                <a:sym typeface="+mn-ea"/>
              </a:rPr>
            </a:br>
            <a:r>
              <a:rPr b="1">
                <a:latin typeface="微软雅黑" pitchFamily="34" charset="-122"/>
                <a:sym typeface="+mn-ea"/>
              </a:rPr>
              <a:t>三、出口退（免）税最新政策介绍</a:t>
            </a:r>
            <a:endParaRPr lang="zh-CN" altLang="en-US" dirty="0">
              <a:solidFill>
                <a:srgbClr val="0067B4"/>
              </a:solidFill>
              <a:ea typeface="微软雅黑" pitchFamily="34" charset="-122"/>
              <a:sym typeface="Calibri" pitchFamily="34" charset="0"/>
            </a:endParaRPr>
          </a:p>
          <a:p>
            <a:br>
              <a:rPr lang="zh-CN" altLang="en-US" dirty="0">
                <a:solidFill>
                  <a:srgbClr val="0067B4"/>
                </a:solidFill>
                <a:ea typeface="微软雅黑" pitchFamily="34" charset="-122"/>
                <a:sym typeface="Calibri" pitchFamily="34" charset="0"/>
              </a:rPr>
            </a:br>
            <a:endParaRPr lang="zh-CN" altLang="en-US"/>
          </a:p>
        </p:txBody>
      </p:sp>
      <p:sp>
        <p:nvSpPr>
          <p:cNvPr id="3" name="文本框 2"/>
          <p:cNvSpPr txBox="1"/>
          <p:nvPr/>
        </p:nvSpPr>
        <p:spPr>
          <a:xfrm>
            <a:off x="488950" y="944245"/>
            <a:ext cx="4707255" cy="1130300"/>
          </a:xfrm>
          <a:prstGeom prst="rect">
            <a:avLst/>
          </a:prstGeom>
          <a:noFill/>
        </p:spPr>
        <p:txBody>
          <a:bodyPr wrap="none" rtlCol="0" anchor="t">
            <a:spAutoFit/>
          </a:bodyPr>
          <a:lstStyle/>
          <a:p>
            <a:pPr marL="0" lvl="1" indent="457200" algn="l">
              <a:lnSpc>
                <a:spcPts val="2400"/>
              </a:lnSpc>
              <a:spcBef>
                <a:spcPts val="300"/>
              </a:spcBef>
              <a:buClr>
                <a:srgbClr val="BFBFBF"/>
              </a:buClr>
              <a:buSzPct val="80000"/>
            </a:pPr>
            <a:r>
              <a:rPr lang="en-US" altLang="zh-CN" sz="2200" b="1" dirty="0">
                <a:latin typeface="Arial" pitchFamily="34" charset="0"/>
                <a:ea typeface="微软雅黑" pitchFamily="34" charset="-122"/>
                <a:sym typeface="+mn-ea"/>
              </a:rPr>
              <a:t>5、</a:t>
            </a:r>
            <a:r>
              <a:rPr lang="zh-CN" altLang="en-US" sz="2200">
                <a:latin typeface="微软雅黑" pitchFamily="34" charset="-122"/>
                <a:ea typeface="微软雅黑" pitchFamily="34" charset="-122"/>
                <a:sym typeface="+mn-ea"/>
              </a:rPr>
              <a:t>拓展出口退（免）税提醒服务</a:t>
            </a:r>
            <a:endParaRPr lang="zh-CN" altLang="en-US" sz="2200">
              <a:latin typeface="微软雅黑" pitchFamily="34" charset="-122"/>
              <a:ea typeface="微软雅黑" pitchFamily="34" charset="-122"/>
            </a:endParaRPr>
          </a:p>
          <a:p>
            <a:pPr marL="0" lvl="1" indent="457200" algn="l">
              <a:lnSpc>
                <a:spcPts val="2400"/>
              </a:lnSpc>
              <a:spcBef>
                <a:spcPts val="300"/>
              </a:spcBef>
              <a:buClr>
                <a:srgbClr val="BFBFBF"/>
              </a:buClr>
              <a:buSzPct val="80000"/>
            </a:pPr>
            <a:endParaRPr lang="en-US" altLang="zh-CN" sz="2200" b="1" dirty="0">
              <a:latin typeface="Arial" pitchFamily="34" charset="0"/>
              <a:ea typeface="微软雅黑" pitchFamily="34" charset="-122"/>
              <a:sym typeface="+mn-ea"/>
            </a:endParaRPr>
          </a:p>
          <a:p>
            <a:pPr marL="0" lvl="1" indent="457200">
              <a:lnSpc>
                <a:spcPts val="2400"/>
              </a:lnSpc>
              <a:spcBef>
                <a:spcPts val="300"/>
              </a:spcBef>
              <a:buClr>
                <a:srgbClr val="BFBFBF"/>
              </a:buClr>
              <a:buSzPct val="80000"/>
            </a:pPr>
            <a:endParaRPr lang="zh-CN" altLang="en-US"/>
          </a:p>
        </p:txBody>
      </p:sp>
      <p:sp>
        <p:nvSpPr>
          <p:cNvPr id="4" name="文本框 3"/>
          <p:cNvSpPr txBox="1"/>
          <p:nvPr/>
        </p:nvSpPr>
        <p:spPr>
          <a:xfrm>
            <a:off x="1221105" y="1669415"/>
            <a:ext cx="5965190" cy="2856230"/>
          </a:xfrm>
          <a:prstGeom prst="rect">
            <a:avLst/>
          </a:prstGeom>
          <a:noFill/>
        </p:spPr>
        <p:txBody>
          <a:bodyPr wrap="square" rtlCol="0" anchor="t">
            <a:spAutoFit/>
          </a:bodyPr>
          <a:lstStyle/>
          <a:p>
            <a:pPr defTabSz="685800"/>
            <a:r>
              <a:rPr lang="zh-CN" altLang="en-US" sz="2000">
                <a:latin typeface="微软雅黑" pitchFamily="34" charset="-122"/>
                <a:ea typeface="微软雅黑" pitchFamily="34" charset="-122"/>
                <a:sym typeface="+mn-ea"/>
              </a:rPr>
              <a:t>为便于纳税人及时了解出口退(免)税政策及管理要求的更新情况、出口退(免)税业务申报办理进度，税务机关为纳税人免费提供出口退(免)税政策更新、出口退税率文库升级、尚有未用于退(免)税申报的出口货物报关单、已办结出口退(免)税等提醒服务。纳税人可自行选择订阅提醒服务内容。</a:t>
            </a:r>
            <a:endParaRPr lang="zh-CN" altLang="en-US" sz="2000">
              <a:latin typeface="微软雅黑" pitchFamily="34" charset="-122"/>
              <a:ea typeface="微软雅黑" pitchFamily="34" charset="-122"/>
              <a:sym typeface="+mn-ea"/>
            </a:endParaRPr>
          </a:p>
          <a:p>
            <a:pPr defTabSz="685800"/>
            <a:endParaRPr lang="zh-CN" altLang="en-US" sz="2000">
              <a:solidFill>
                <a:srgbClr val="FF0000"/>
              </a:solidFill>
              <a:latin typeface="微软雅黑" pitchFamily="34" charset="-122"/>
              <a:ea typeface="微软雅黑" pitchFamily="34" charset="-122"/>
              <a:sym typeface="+mn-ea"/>
            </a:endParaRPr>
          </a:p>
          <a:p>
            <a:pPr defTabSz="685800"/>
            <a:r>
              <a:rPr lang="zh-CN" altLang="en-US" sz="2000">
                <a:solidFill>
                  <a:srgbClr val="FF0000"/>
                </a:solidFill>
                <a:latin typeface="微软雅黑" pitchFamily="34" charset="-122"/>
                <a:ea typeface="微软雅黑" pitchFamily="34" charset="-122"/>
                <a:sym typeface="+mn-ea"/>
              </a:rPr>
              <a:t>执行时间2022年</a:t>
            </a:r>
            <a:r>
              <a:rPr lang="en-US" altLang="zh-CN" sz="2000">
                <a:solidFill>
                  <a:srgbClr val="FF0000"/>
                </a:solidFill>
                <a:latin typeface="微软雅黑" pitchFamily="34" charset="-122"/>
                <a:ea typeface="微软雅黑" pitchFamily="34" charset="-122"/>
                <a:sym typeface="+mn-ea"/>
              </a:rPr>
              <a:t>6</a:t>
            </a:r>
            <a:r>
              <a:rPr lang="zh-CN" altLang="en-US" sz="2000">
                <a:solidFill>
                  <a:srgbClr val="FF0000"/>
                </a:solidFill>
                <a:latin typeface="微软雅黑" pitchFamily="34" charset="-122"/>
                <a:ea typeface="微软雅黑" pitchFamily="34" charset="-122"/>
                <a:sym typeface="+mn-ea"/>
              </a:rPr>
              <a:t>月1日</a:t>
            </a:r>
            <a:br>
              <a:rPr lang="zh-CN" altLang="en-US" sz="2000">
                <a:solidFill>
                  <a:srgbClr val="FF0000"/>
                </a:solidFill>
                <a:latin typeface="微软雅黑" pitchFamily="34" charset="-122"/>
                <a:ea typeface="微软雅黑" pitchFamily="34" charset="-122"/>
                <a:sym typeface="+mn-ea"/>
              </a:rPr>
            </a:br>
            <a:endParaRPr lang="zh-CN" altLang="en-US" sz="2000">
              <a:solidFill>
                <a:srgbClr val="FF0000"/>
              </a:solidFill>
              <a:latin typeface="微软雅黑" pitchFamily="34" charset="-122"/>
              <a:ea typeface="微软雅黑" pitchFamily="34" charset="-122"/>
              <a:sym typeface="+mn-ea"/>
            </a:endParaRPr>
          </a:p>
        </p:txBody>
      </p:sp>
      <p:pic>
        <p:nvPicPr>
          <p:cNvPr id="6" name="图片 5" descr="src=http___n.sinaimg.cn_spider2020228_480_w240h240_20200228_2b0d-ipzreix1807236.gif&amp;refer=http___n.sinaimg"/>
          <p:cNvPicPr>
            <a:picLocks noChangeAspect="1"/>
          </p:cNvPicPr>
          <p:nvPr/>
        </p:nvPicPr>
        <p:blipFill>
          <a:blip r:embed="rId1"/>
          <a:stretch>
            <a:fillRect/>
          </a:stretch>
        </p:blipFill>
        <p:spPr>
          <a:xfrm>
            <a:off x="7127240" y="58420"/>
            <a:ext cx="1828800" cy="1828800"/>
          </a:xfrm>
          <a:prstGeom prst="rect">
            <a:avLst/>
          </a:prstGeom>
        </p:spPr>
      </p:pic>
    </p:spTree>
  </p:cSld>
  <p:clrMapOvr>
    <a:masterClrMapping/>
  </p:clrMapOvr>
  <p:transition spd="slow">
    <p:cover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b="1">
                <a:latin typeface="微软雅黑" pitchFamily="34" charset="-122"/>
                <a:sym typeface="+mn-ea"/>
              </a:rPr>
            </a:br>
            <a:r>
              <a:rPr b="1">
                <a:latin typeface="微软雅黑" pitchFamily="34" charset="-122"/>
                <a:sym typeface="+mn-ea"/>
              </a:rPr>
              <a:t>三、出口退（免）税最新政策介绍</a:t>
            </a:r>
            <a:endParaRPr lang="zh-CN" altLang="en-US" dirty="0">
              <a:solidFill>
                <a:srgbClr val="0067B4"/>
              </a:solidFill>
              <a:ea typeface="微软雅黑" pitchFamily="34" charset="-122"/>
              <a:sym typeface="Calibri" pitchFamily="34" charset="0"/>
            </a:endParaRPr>
          </a:p>
          <a:p>
            <a:br>
              <a:rPr lang="zh-CN" altLang="en-US" dirty="0">
                <a:solidFill>
                  <a:srgbClr val="0067B4"/>
                </a:solidFill>
                <a:ea typeface="微软雅黑" pitchFamily="34" charset="-122"/>
                <a:sym typeface="Calibri" pitchFamily="34" charset="0"/>
              </a:rPr>
            </a:br>
            <a:endParaRPr lang="zh-CN" altLang="en-US"/>
          </a:p>
        </p:txBody>
      </p:sp>
      <p:sp>
        <p:nvSpPr>
          <p:cNvPr id="3" name="文本框 2"/>
          <p:cNvSpPr txBox="1"/>
          <p:nvPr/>
        </p:nvSpPr>
        <p:spPr>
          <a:xfrm>
            <a:off x="488950" y="944245"/>
            <a:ext cx="4986655" cy="1130300"/>
          </a:xfrm>
          <a:prstGeom prst="rect">
            <a:avLst/>
          </a:prstGeom>
          <a:noFill/>
        </p:spPr>
        <p:txBody>
          <a:bodyPr wrap="none" rtlCol="0" anchor="t">
            <a:spAutoFit/>
          </a:bodyPr>
          <a:lstStyle/>
          <a:p>
            <a:pPr marL="0" lvl="1" indent="457200" algn="l">
              <a:lnSpc>
                <a:spcPts val="2400"/>
              </a:lnSpc>
              <a:spcBef>
                <a:spcPts val="300"/>
              </a:spcBef>
              <a:buClr>
                <a:srgbClr val="BFBFBF"/>
              </a:buClr>
              <a:buSzPct val="80000"/>
            </a:pPr>
            <a:r>
              <a:rPr lang="en-US" altLang="zh-CN" sz="2200" b="1" dirty="0">
                <a:latin typeface="Arial" pitchFamily="34" charset="0"/>
                <a:ea typeface="微软雅黑" pitchFamily="34" charset="-122"/>
                <a:sym typeface="+mn-ea"/>
              </a:rPr>
              <a:t>6、</a:t>
            </a:r>
            <a:r>
              <a:rPr lang="zh-CN" altLang="en-US" sz="2200">
                <a:latin typeface="微软雅黑" pitchFamily="34" charset="-122"/>
                <a:ea typeface="微软雅黑" pitchFamily="34" charset="-122"/>
                <a:sym typeface="+mn-ea"/>
              </a:rPr>
              <a:t>简化出口退（免）税办理流程理</a:t>
            </a:r>
            <a:endParaRPr lang="zh-CN" altLang="en-US" sz="2200">
              <a:latin typeface="微软雅黑" pitchFamily="34" charset="-122"/>
              <a:ea typeface="微软雅黑" pitchFamily="34" charset="-122"/>
            </a:endParaRPr>
          </a:p>
          <a:p>
            <a:pPr marL="0" lvl="1" indent="457200" algn="l">
              <a:lnSpc>
                <a:spcPts val="2400"/>
              </a:lnSpc>
              <a:spcBef>
                <a:spcPts val="300"/>
              </a:spcBef>
              <a:buClr>
                <a:srgbClr val="BFBFBF"/>
              </a:buClr>
              <a:buSzPct val="80000"/>
            </a:pPr>
            <a:endParaRPr lang="en-US" altLang="zh-CN" sz="2200" b="1" dirty="0">
              <a:latin typeface="Arial" pitchFamily="34" charset="0"/>
              <a:ea typeface="微软雅黑" pitchFamily="34" charset="-122"/>
              <a:sym typeface="+mn-ea"/>
            </a:endParaRPr>
          </a:p>
          <a:p>
            <a:pPr marL="0" lvl="1" indent="457200">
              <a:lnSpc>
                <a:spcPts val="2400"/>
              </a:lnSpc>
              <a:spcBef>
                <a:spcPts val="300"/>
              </a:spcBef>
              <a:buClr>
                <a:srgbClr val="BFBFBF"/>
              </a:buClr>
              <a:buSzPct val="80000"/>
            </a:pPr>
            <a:endParaRPr lang="zh-CN" altLang="en-US"/>
          </a:p>
        </p:txBody>
      </p:sp>
      <p:sp>
        <p:nvSpPr>
          <p:cNvPr id="4" name="文本框 3"/>
          <p:cNvSpPr txBox="1"/>
          <p:nvPr/>
        </p:nvSpPr>
        <p:spPr>
          <a:xfrm>
            <a:off x="1405255" y="4175760"/>
            <a:ext cx="5965190" cy="706755"/>
          </a:xfrm>
          <a:prstGeom prst="rect">
            <a:avLst/>
          </a:prstGeom>
          <a:noFill/>
        </p:spPr>
        <p:txBody>
          <a:bodyPr wrap="square" rtlCol="0" anchor="t">
            <a:spAutoFit/>
          </a:bodyPr>
          <a:lstStyle/>
          <a:p>
            <a:pPr defTabSz="685800"/>
            <a:r>
              <a:rPr lang="zh-CN" altLang="en-US" sz="2000">
                <a:solidFill>
                  <a:srgbClr val="FF0000"/>
                </a:solidFill>
                <a:latin typeface="微软雅黑" pitchFamily="34" charset="-122"/>
                <a:ea typeface="微软雅黑" pitchFamily="34" charset="-122"/>
                <a:sym typeface="+mn-ea"/>
              </a:rPr>
              <a:t>执行时间2022年</a:t>
            </a:r>
            <a:r>
              <a:rPr lang="en-US" altLang="zh-CN" sz="2000">
                <a:solidFill>
                  <a:srgbClr val="FF0000"/>
                </a:solidFill>
                <a:latin typeface="微软雅黑" pitchFamily="34" charset="-122"/>
                <a:ea typeface="微软雅黑" pitchFamily="34" charset="-122"/>
                <a:sym typeface="+mn-ea"/>
              </a:rPr>
              <a:t>6</a:t>
            </a:r>
            <a:r>
              <a:rPr lang="zh-CN" altLang="en-US" sz="2000">
                <a:solidFill>
                  <a:srgbClr val="FF0000"/>
                </a:solidFill>
                <a:latin typeface="微软雅黑" pitchFamily="34" charset="-122"/>
                <a:ea typeface="微软雅黑" pitchFamily="34" charset="-122"/>
                <a:sym typeface="+mn-ea"/>
              </a:rPr>
              <a:t>月</a:t>
            </a:r>
            <a:r>
              <a:rPr lang="en-US" altLang="zh-CN" sz="2000">
                <a:solidFill>
                  <a:srgbClr val="FF0000"/>
                </a:solidFill>
                <a:latin typeface="微软雅黑" pitchFamily="34" charset="-122"/>
                <a:ea typeface="微软雅黑" pitchFamily="34" charset="-122"/>
                <a:sym typeface="+mn-ea"/>
              </a:rPr>
              <a:t>2</a:t>
            </a:r>
            <a:r>
              <a:rPr lang="zh-CN" altLang="en-US" sz="2000">
                <a:solidFill>
                  <a:srgbClr val="FF0000"/>
                </a:solidFill>
                <a:latin typeface="微软雅黑" pitchFamily="34" charset="-122"/>
                <a:ea typeface="微软雅黑" pitchFamily="34" charset="-122"/>
                <a:sym typeface="+mn-ea"/>
              </a:rPr>
              <a:t>1日</a:t>
            </a:r>
            <a:br>
              <a:rPr lang="zh-CN" altLang="en-US" sz="2000">
                <a:solidFill>
                  <a:srgbClr val="FF0000"/>
                </a:solidFill>
                <a:latin typeface="微软雅黑" pitchFamily="34" charset="-122"/>
                <a:ea typeface="微软雅黑" pitchFamily="34" charset="-122"/>
                <a:sym typeface="+mn-ea"/>
              </a:rPr>
            </a:br>
            <a:endParaRPr lang="zh-CN" altLang="en-US" sz="2000">
              <a:solidFill>
                <a:srgbClr val="FF0000"/>
              </a:solidFill>
              <a:latin typeface="微软雅黑" pitchFamily="34" charset="-122"/>
              <a:ea typeface="微软雅黑" pitchFamily="34" charset="-122"/>
              <a:sym typeface="+mn-ea"/>
            </a:endParaRPr>
          </a:p>
        </p:txBody>
      </p:sp>
      <p:sp>
        <p:nvSpPr>
          <p:cNvPr id="5" name="矩形 4"/>
          <p:cNvSpPr/>
          <p:nvPr/>
        </p:nvSpPr>
        <p:spPr>
          <a:xfrm>
            <a:off x="931545" y="1415415"/>
            <a:ext cx="6783705" cy="3384550"/>
          </a:xfrm>
          <a:prstGeom prst="rect">
            <a:avLst/>
          </a:prstGeom>
        </p:spPr>
        <p:txBody>
          <a:bodyPr wrap="square">
            <a:spAutoFit/>
          </a:bodyPr>
          <a:p>
            <a:pPr marL="342900" indent="-342900" algn="l"/>
            <a:r>
              <a:rPr lang="en-US" altLang="zh-CN" sz="2400" b="1" dirty="0">
                <a:solidFill>
                  <a:srgbClr val="FF0000"/>
                </a:solidFill>
                <a:ea typeface="仿宋_GB2312" panose="02010609030101010101" pitchFamily="49" charset="-122"/>
              </a:rPr>
              <a:t> </a:t>
            </a:r>
            <a:r>
              <a:rPr lang="zh-CN" altLang="en-US" sz="2400" b="1" dirty="0">
                <a:solidFill>
                  <a:srgbClr val="FF0000"/>
                </a:solidFill>
                <a:ea typeface="仿宋_GB2312" panose="02010609030101010101" pitchFamily="49" charset="-122"/>
              </a:rPr>
              <a:t>(一)简化外贸综合服务企业代办退税备案流程</a:t>
            </a:r>
            <a:endParaRPr lang="zh-CN" altLang="en-US" sz="2400" b="1" dirty="0">
              <a:solidFill>
                <a:srgbClr val="FF0000"/>
              </a:solidFill>
              <a:ea typeface="仿宋_GB2312" panose="02010609030101010101" pitchFamily="49" charset="-122"/>
            </a:endParaRPr>
          </a:p>
          <a:p>
            <a:pPr marL="342900" indent="-342900" algn="l"/>
            <a:r>
              <a:rPr lang="zh-CN" altLang="en-US" sz="2400" b="1" dirty="0">
                <a:solidFill>
                  <a:srgbClr val="FF0000"/>
                </a:solidFill>
                <a:ea typeface="仿宋_GB2312" panose="02010609030101010101" pitchFamily="49" charset="-122"/>
              </a:rPr>
              <a:t> (二)推行出口退(免)税实地核查“容缺办理”</a:t>
            </a:r>
            <a:endParaRPr lang="zh-CN" altLang="en-US" sz="2400" b="1" dirty="0">
              <a:solidFill>
                <a:srgbClr val="FF0000"/>
              </a:solidFill>
              <a:ea typeface="仿宋_GB2312" panose="02010609030101010101" pitchFamily="49" charset="-122"/>
            </a:endParaRPr>
          </a:p>
          <a:p>
            <a:pPr marL="342900" indent="-342900" algn="l"/>
            <a:r>
              <a:rPr lang="zh-CN" altLang="en-US" sz="2400" b="1" dirty="0">
                <a:solidFill>
                  <a:srgbClr val="FF0000"/>
                </a:solidFill>
                <a:ea typeface="仿宋_GB2312" panose="02010609030101010101" pitchFamily="49" charset="-122"/>
              </a:rPr>
              <a:t>     </a:t>
            </a:r>
            <a:r>
              <a:rPr lang="zh-CN" altLang="en-US" sz="2000">
                <a:latin typeface="微软雅黑" pitchFamily="34" charset="-122"/>
                <a:ea typeface="微软雅黑" pitchFamily="34" charset="-122"/>
              </a:rPr>
              <a:t>首次申报的出口退(免)税以及变更退(免)税办法后首次申报的出口退(免)税。</a:t>
            </a:r>
            <a:endParaRPr lang="zh-CN" altLang="en-US" sz="2000">
              <a:latin typeface="微软雅黑" pitchFamily="34" charset="-122"/>
              <a:ea typeface="微软雅黑" pitchFamily="34" charset="-122"/>
            </a:endParaRPr>
          </a:p>
          <a:p>
            <a:pPr marL="342900" indent="-342900" algn="l"/>
            <a:r>
              <a:rPr lang="zh-CN" altLang="en-US" sz="2000">
                <a:latin typeface="微软雅黑" pitchFamily="34" charset="-122"/>
                <a:ea typeface="微软雅黑" pitchFamily="34" charset="-122"/>
              </a:rPr>
              <a:t>          外贸企业(含外贸综合服务企业自营出口业务)100万元;生产企业(含生产企业委托代办退税业务)200万元;代办退税的外贸综合服务企  业100万元。</a:t>
            </a:r>
            <a:endParaRPr lang="zh-CN" altLang="en-US" sz="2000">
              <a:latin typeface="微软雅黑" pitchFamily="34" charset="-122"/>
              <a:ea typeface="微软雅黑" pitchFamily="34" charset="-122"/>
            </a:endParaRPr>
          </a:p>
          <a:p>
            <a:pPr marL="342900" indent="-342900"/>
            <a:endParaRPr lang="zh-CN" altLang="en-US" sz="2000">
              <a:latin typeface="微软雅黑" pitchFamily="34" charset="-122"/>
              <a:ea typeface="微软雅黑" pitchFamily="34" charset="-122"/>
            </a:endParaRPr>
          </a:p>
          <a:p>
            <a:pPr marL="342900" indent="-342900"/>
            <a:endParaRPr lang="zh-CN" altLang="en-US" sz="2400" b="1" dirty="0">
              <a:solidFill>
                <a:srgbClr val="FF0000"/>
              </a:solidFill>
              <a:ea typeface="仿宋_GB2312" panose="02010609030101010101" pitchFamily="49" charset="-122"/>
            </a:endParaRPr>
          </a:p>
          <a:p>
            <a:pPr marL="342900" indent="-342900"/>
            <a:r>
              <a:rPr lang="zh-CN" altLang="en-US" dirty="0">
                <a:ea typeface="仿宋_GB2312" panose="02010609030101010101" pitchFamily="49" charset="-122"/>
              </a:rPr>
              <a:t>    </a:t>
            </a:r>
            <a:endParaRPr lang="zh-CN" altLang="en-US" dirty="0">
              <a:ea typeface="仿宋_GB2312" panose="02010609030101010101" pitchFamily="49" charset="-122"/>
            </a:endParaRPr>
          </a:p>
        </p:txBody>
      </p:sp>
      <p:pic>
        <p:nvPicPr>
          <p:cNvPr id="6" name="图片 5" descr="src=http___n.sinaimg.cn_spider2020228_480_w240h240_20200228_2b0d-ipzreix1807236.gif&amp;refer=http___n.sinaimg"/>
          <p:cNvPicPr>
            <a:picLocks noChangeAspect="1"/>
          </p:cNvPicPr>
          <p:nvPr/>
        </p:nvPicPr>
        <p:blipFill>
          <a:blip r:embed="rId1"/>
          <a:stretch>
            <a:fillRect/>
          </a:stretch>
        </p:blipFill>
        <p:spPr>
          <a:xfrm>
            <a:off x="7226935" y="311785"/>
            <a:ext cx="1828800" cy="1828800"/>
          </a:xfrm>
          <a:prstGeom prst="rect">
            <a:avLst/>
          </a:prstGeom>
        </p:spPr>
      </p:pic>
    </p:spTree>
  </p:cSld>
  <p:clrMapOvr>
    <a:masterClrMapping/>
  </p:clrMapOvr>
  <p:transition spd="slow">
    <p:cover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3750" y="1598613"/>
            <a:ext cx="6296025" cy="498475"/>
          </a:xfrm>
          <a:prstGeom prst="rect">
            <a:avLst/>
          </a:prstGeom>
          <a:noFill/>
          <a:ln w="9525">
            <a:noFill/>
            <a:miter lim="800000"/>
          </a:ln>
        </p:spPr>
        <p:txBody>
          <a:bodyPr>
            <a:spAutoFit/>
          </a:bodyPr>
          <a:lstStyle/>
          <a:p>
            <a:pPr>
              <a:lnSpc>
                <a:spcPct val="150000"/>
              </a:lnSpc>
            </a:pPr>
            <a:r>
              <a:rPr lang="zh-CN" altLang="en-US" sz="2000">
                <a:latin typeface="微软雅黑" pitchFamily="34" charset="-122"/>
                <a:ea typeface="微软雅黑" pitchFamily="34" charset="-122"/>
              </a:rPr>
              <a:t>      </a:t>
            </a:r>
            <a:endParaRPr lang="zh-CN" altLang="en-US" sz="2000">
              <a:latin typeface="微软雅黑" pitchFamily="34" charset="-122"/>
              <a:ea typeface="微软雅黑" pitchFamily="34" charset="-122"/>
            </a:endParaRPr>
          </a:p>
        </p:txBody>
      </p:sp>
      <p:sp>
        <p:nvSpPr>
          <p:cNvPr id="6" name="椭圆 5"/>
          <p:cNvSpPr/>
          <p:nvPr/>
        </p:nvSpPr>
        <p:spPr>
          <a:xfrm>
            <a:off x="4183063" y="1339850"/>
            <a:ext cx="3268662" cy="327342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8" tIns="34299" rIns="68598" bIns="34299" anchor="ctr"/>
          <a:lstStyle/>
          <a:p>
            <a:pPr algn="ctr">
              <a:defRPr/>
            </a:pPr>
            <a:endParaRPr lang="zh-CN" altLang="en-US">
              <a:solidFill>
                <a:srgbClr val="FFFFFF"/>
              </a:solidFill>
              <a:ea typeface="方正兰亭细黑_GBK"/>
              <a:cs typeface="方正兰亭细黑_GBK"/>
            </a:endParaRPr>
          </a:p>
        </p:txBody>
      </p:sp>
      <p:sp>
        <p:nvSpPr>
          <p:cNvPr id="7" name="文本框 8"/>
          <p:cNvSpPr txBox="1">
            <a:spLocks noChangeArrowheads="1"/>
          </p:cNvSpPr>
          <p:nvPr/>
        </p:nvSpPr>
        <p:spPr bwMode="auto">
          <a:xfrm>
            <a:off x="4502327" y="2212142"/>
            <a:ext cx="2654300" cy="808037"/>
          </a:xfrm>
          <a:prstGeom prst="rect">
            <a:avLst/>
          </a:prstGeom>
          <a:noFill/>
          <a:ln w="9525">
            <a:noFill/>
            <a:miter lim="800000"/>
          </a:ln>
        </p:spPr>
        <p:txBody>
          <a:bodyPr lIns="68598" tIns="34299" rIns="68598" bIns="34299">
            <a:spAutoFit/>
          </a:bodyPr>
          <a:lstStyle/>
          <a:p>
            <a:pPr algn="ctr" eaLnBrk="0" hangingPunct="0"/>
            <a:r>
              <a:rPr lang="zh-CN" altLang="en-US" b="1" dirty="0">
                <a:solidFill>
                  <a:srgbClr val="8FAADC"/>
                </a:solidFill>
                <a:latin typeface="微软雅黑" pitchFamily="34" charset="-122"/>
                <a:ea typeface="微软雅黑" pitchFamily="34" charset="-122"/>
              </a:rPr>
              <a:t>  </a:t>
            </a:r>
            <a:r>
              <a:rPr lang="zh-CN" altLang="en-US" b="1" dirty="0">
                <a:latin typeface="微软雅黑" pitchFamily="34" charset="-122"/>
                <a:ea typeface="微软雅黑" pitchFamily="34" charset="-122"/>
              </a:rPr>
              <a:t>出口退（免）税基本</a:t>
            </a:r>
            <a:endParaRPr lang="en-US" altLang="zh-CN" b="1" dirty="0">
              <a:latin typeface="微软雅黑" pitchFamily="34" charset="-122"/>
              <a:ea typeface="微软雅黑" pitchFamily="34" charset="-122"/>
            </a:endParaRPr>
          </a:p>
          <a:p>
            <a:pPr algn="ctr" eaLnBrk="0" hangingPunct="0"/>
            <a:r>
              <a:rPr lang="zh-CN" altLang="en-US" b="1" dirty="0">
                <a:latin typeface="微软雅黑" pitchFamily="34" charset="-122"/>
                <a:ea typeface="微软雅黑" pitchFamily="34" charset="-122"/>
              </a:rPr>
              <a:t>内容介绍</a:t>
            </a:r>
            <a:endParaRPr lang="zh-CN" altLang="en-US" b="1" dirty="0">
              <a:latin typeface="微软雅黑" pitchFamily="34" charset="-122"/>
              <a:ea typeface="微软雅黑" pitchFamily="34" charset="-122"/>
            </a:endParaRPr>
          </a:p>
          <a:p>
            <a:pPr algn="ctr" eaLnBrk="0" hangingPunct="0">
              <a:lnSpc>
                <a:spcPct val="150000"/>
              </a:lnSpc>
            </a:pPr>
            <a:endParaRPr lang="en-US" altLang="zh-CN" sz="800" dirty="0">
              <a:latin typeface="微软雅黑" pitchFamily="34" charset="-122"/>
              <a:ea typeface="微软雅黑" pitchFamily="34" charset="-122"/>
            </a:endParaRPr>
          </a:p>
        </p:txBody>
      </p:sp>
      <p:sp>
        <p:nvSpPr>
          <p:cNvPr id="31749" name="标题 7"/>
          <p:cNvSpPr>
            <a:spLocks noGrp="1" noChangeArrowheads="1"/>
          </p:cNvSpPr>
          <p:nvPr>
            <p:ph type="title"/>
          </p:nvPr>
        </p:nvSpPr>
        <p:spPr>
          <a:xfrm>
            <a:off x="1081088" y="265113"/>
            <a:ext cx="8062912" cy="571500"/>
          </a:xfrm>
        </p:spPr>
        <p:txBody>
          <a:bodyPr/>
          <a:lstStyle/>
          <a:p/>
        </p:txBody>
      </p:sp>
      <p:sp>
        <p:nvSpPr>
          <p:cNvPr id="15" name="文本框 4"/>
          <p:cNvSpPr txBox="1">
            <a:spLocks noChangeArrowheads="1"/>
          </p:cNvSpPr>
          <p:nvPr/>
        </p:nvSpPr>
        <p:spPr bwMode="auto">
          <a:xfrm>
            <a:off x="1692275" y="-890412"/>
            <a:ext cx="1627188" cy="6202363"/>
          </a:xfrm>
          <a:prstGeom prst="rect">
            <a:avLst/>
          </a:prstGeom>
          <a:noFill/>
          <a:ln w="9525">
            <a:noFill/>
            <a:miter lim="800000"/>
          </a:ln>
        </p:spPr>
        <p:txBody>
          <a:bodyPr anchor="ctr">
            <a:spAutoFit/>
          </a:bodyPr>
          <a:lstStyle/>
          <a:p>
            <a:pPr algn="ctr" eaLnBrk="0" hangingPunct="0">
              <a:lnSpc>
                <a:spcPct val="150000"/>
              </a:lnSpc>
            </a:pPr>
            <a:r>
              <a:rPr lang="en-US" altLang="zh-CN" sz="30000" dirty="0">
                <a:latin typeface="微软雅黑" pitchFamily="34" charset="-122"/>
                <a:ea typeface="微软雅黑" pitchFamily="34" charset="-122"/>
              </a:rPr>
              <a:t>1</a:t>
            </a:r>
            <a:endParaRPr lang="en-US" altLang="zh-CN" sz="30000" dirty="0">
              <a:latin typeface="微软雅黑" pitchFamily="34" charset="-122"/>
              <a:ea typeface="微软雅黑" pitchFamily="34" charset="-122"/>
            </a:endParaRPr>
          </a:p>
        </p:txBody>
      </p:sp>
      <p:pic>
        <p:nvPicPr>
          <p:cNvPr id="31751" name="图片 15"/>
          <p:cNvPicPr>
            <a:picLocks noChangeAspect="1" noChangeArrowheads="1"/>
          </p:cNvPicPr>
          <p:nvPr/>
        </p:nvPicPr>
        <p:blipFill>
          <a:blip r:embed="rId1"/>
          <a:srcRect/>
          <a:stretch>
            <a:fillRect/>
          </a:stretch>
        </p:blipFill>
        <p:spPr bwMode="auto">
          <a:xfrm>
            <a:off x="1173163" y="2554288"/>
            <a:ext cx="2901950" cy="1000125"/>
          </a:xfrm>
          <a:prstGeom prst="rect">
            <a:avLst/>
          </a:prstGeom>
          <a:noFill/>
          <a:ln w="9525">
            <a:noFill/>
            <a:miter lim="800000"/>
            <a:headEnd/>
            <a:tailEnd/>
          </a:ln>
        </p:spPr>
      </p:pic>
      <p:sp>
        <p:nvSpPr>
          <p:cNvPr id="17" name="KSO_Shape"/>
          <p:cNvSpPr>
            <a:spLocks noChangeAspect="1"/>
          </p:cNvSpPr>
          <p:nvPr/>
        </p:nvSpPr>
        <p:spPr>
          <a:xfrm>
            <a:off x="6418748" y="3494759"/>
            <a:ext cx="389147" cy="463463"/>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accent1"/>
          </a:solidFill>
          <a:ln w="12700">
            <a:noFill/>
          </a:ln>
          <a:effectLst>
            <a:outerShdw blurRad="25400" dist="127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015">
              <a:sym typeface="+mn-lt"/>
            </a:endParaRPr>
          </a:p>
        </p:txBody>
      </p:sp>
      <p:grpSp>
        <p:nvGrpSpPr>
          <p:cNvPr id="2" name="Group 20"/>
          <p:cNvGrpSpPr>
            <a:grpSpLocks noChangeAspect="1"/>
          </p:cNvGrpSpPr>
          <p:nvPr/>
        </p:nvGrpSpPr>
        <p:grpSpPr bwMode="auto">
          <a:xfrm>
            <a:off x="5624263" y="3538602"/>
            <a:ext cx="550072" cy="438411"/>
            <a:chOff x="3899" y="2225"/>
            <a:chExt cx="74" cy="59"/>
          </a:xfrm>
          <a:solidFill>
            <a:schemeClr val="accent1"/>
          </a:solidFill>
          <a:effectLst/>
        </p:grpSpPr>
        <p:sp>
          <p:nvSpPr>
            <p:cNvPr id="19" name="Freeform 21"/>
            <p:cNvSpPr>
              <a:spLocks noEditPoints="1"/>
            </p:cNvSpPr>
            <p:nvPr/>
          </p:nvSpPr>
          <p:spPr bwMode="auto">
            <a:xfrm>
              <a:off x="3899" y="2225"/>
              <a:ext cx="74" cy="59"/>
            </a:xfrm>
            <a:custGeom>
              <a:avLst/>
              <a:gdLst>
                <a:gd name="T0" fmla="*/ 27 w 29"/>
                <a:gd name="T1" fmla="*/ 0 h 22"/>
                <a:gd name="T2" fmla="*/ 3 w 29"/>
                <a:gd name="T3" fmla="*/ 0 h 22"/>
                <a:gd name="T4" fmla="*/ 0 w 29"/>
                <a:gd name="T5" fmla="*/ 3 h 22"/>
                <a:gd name="T6" fmla="*/ 0 w 29"/>
                <a:gd name="T7" fmla="*/ 16 h 22"/>
                <a:gd name="T8" fmla="*/ 3 w 29"/>
                <a:gd name="T9" fmla="*/ 19 h 22"/>
                <a:gd name="T10" fmla="*/ 10 w 29"/>
                <a:gd name="T11" fmla="*/ 19 h 22"/>
                <a:gd name="T12" fmla="*/ 9 w 29"/>
                <a:gd name="T13" fmla="*/ 20 h 22"/>
                <a:gd name="T14" fmla="*/ 5 w 29"/>
                <a:gd name="T15" fmla="*/ 20 h 22"/>
                <a:gd name="T16" fmla="*/ 3 w 29"/>
                <a:gd name="T17" fmla="*/ 21 h 22"/>
                <a:gd name="T18" fmla="*/ 5 w 29"/>
                <a:gd name="T19" fmla="*/ 22 h 22"/>
                <a:gd name="T20" fmla="*/ 24 w 29"/>
                <a:gd name="T21" fmla="*/ 22 h 22"/>
                <a:gd name="T22" fmla="*/ 26 w 29"/>
                <a:gd name="T23" fmla="*/ 21 h 22"/>
                <a:gd name="T24" fmla="*/ 24 w 29"/>
                <a:gd name="T25" fmla="*/ 20 h 22"/>
                <a:gd name="T26" fmla="*/ 21 w 29"/>
                <a:gd name="T27" fmla="*/ 20 h 22"/>
                <a:gd name="T28" fmla="*/ 19 w 29"/>
                <a:gd name="T29" fmla="*/ 19 h 22"/>
                <a:gd name="T30" fmla="*/ 27 w 29"/>
                <a:gd name="T31" fmla="*/ 19 h 22"/>
                <a:gd name="T32" fmla="*/ 29 w 29"/>
                <a:gd name="T33" fmla="*/ 16 h 22"/>
                <a:gd name="T34" fmla="*/ 29 w 29"/>
                <a:gd name="T35" fmla="*/ 3 h 22"/>
                <a:gd name="T36" fmla="*/ 27 w 29"/>
                <a:gd name="T37" fmla="*/ 0 h 22"/>
                <a:gd name="T38" fmla="*/ 28 w 29"/>
                <a:gd name="T39" fmla="*/ 16 h 22"/>
                <a:gd name="T40" fmla="*/ 27 w 29"/>
                <a:gd name="T41" fmla="*/ 17 h 22"/>
                <a:gd name="T42" fmla="*/ 3 w 29"/>
                <a:gd name="T43" fmla="*/ 17 h 22"/>
                <a:gd name="T44" fmla="*/ 2 w 29"/>
                <a:gd name="T45" fmla="*/ 16 h 22"/>
                <a:gd name="T46" fmla="*/ 2 w 29"/>
                <a:gd name="T47" fmla="*/ 3 h 22"/>
                <a:gd name="T48" fmla="*/ 3 w 29"/>
                <a:gd name="T49" fmla="*/ 2 h 22"/>
                <a:gd name="T50" fmla="*/ 27 w 29"/>
                <a:gd name="T51" fmla="*/ 2 h 22"/>
                <a:gd name="T52" fmla="*/ 28 w 29"/>
                <a:gd name="T53" fmla="*/ 3 h 22"/>
                <a:gd name="T54" fmla="*/ 28 w 29"/>
                <a:gd name="T5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22">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20" name="Freeform 22"/>
            <p:cNvSpPr>
              <a:spLocks noEditPoints="1"/>
            </p:cNvSpPr>
            <p:nvPr/>
          </p:nvSpPr>
          <p:spPr bwMode="auto">
            <a:xfrm>
              <a:off x="3917" y="2241"/>
              <a:ext cx="25" cy="27"/>
            </a:xfrm>
            <a:custGeom>
              <a:avLst/>
              <a:gdLst>
                <a:gd name="T0" fmla="*/ 10 w 10"/>
                <a:gd name="T1" fmla="*/ 6 h 10"/>
                <a:gd name="T2" fmla="*/ 10 w 10"/>
                <a:gd name="T3" fmla="*/ 4 h 10"/>
                <a:gd name="T4" fmla="*/ 9 w 10"/>
                <a:gd name="T5" fmla="*/ 4 h 10"/>
                <a:gd name="T6" fmla="*/ 8 w 10"/>
                <a:gd name="T7" fmla="*/ 3 h 10"/>
                <a:gd name="T8" fmla="*/ 9 w 10"/>
                <a:gd name="T9" fmla="*/ 2 h 10"/>
                <a:gd name="T10" fmla="*/ 8 w 10"/>
                <a:gd name="T11" fmla="*/ 1 h 10"/>
                <a:gd name="T12" fmla="*/ 8 w 10"/>
                <a:gd name="T13" fmla="*/ 2 h 10"/>
                <a:gd name="T14" fmla="*/ 6 w 10"/>
                <a:gd name="T15" fmla="*/ 1 h 10"/>
                <a:gd name="T16" fmla="*/ 6 w 10"/>
                <a:gd name="T17" fmla="*/ 0 h 10"/>
                <a:gd name="T18" fmla="*/ 4 w 10"/>
                <a:gd name="T19" fmla="*/ 0 h 10"/>
                <a:gd name="T20" fmla="*/ 4 w 10"/>
                <a:gd name="T21" fmla="*/ 1 h 10"/>
                <a:gd name="T22" fmla="*/ 3 w 10"/>
                <a:gd name="T23" fmla="*/ 2 h 10"/>
                <a:gd name="T24" fmla="*/ 2 w 10"/>
                <a:gd name="T25" fmla="*/ 1 h 10"/>
                <a:gd name="T26" fmla="*/ 1 w 10"/>
                <a:gd name="T27" fmla="*/ 2 h 10"/>
                <a:gd name="T28" fmla="*/ 2 w 10"/>
                <a:gd name="T29" fmla="*/ 3 h 10"/>
                <a:gd name="T30" fmla="*/ 1 w 10"/>
                <a:gd name="T31" fmla="*/ 4 h 10"/>
                <a:gd name="T32" fmla="*/ 0 w 10"/>
                <a:gd name="T33" fmla="*/ 4 h 10"/>
                <a:gd name="T34" fmla="*/ 0 w 10"/>
                <a:gd name="T35" fmla="*/ 6 h 10"/>
                <a:gd name="T36" fmla="*/ 1 w 10"/>
                <a:gd name="T37" fmla="*/ 6 h 10"/>
                <a:gd name="T38" fmla="*/ 2 w 10"/>
                <a:gd name="T39" fmla="*/ 8 h 10"/>
                <a:gd name="T40" fmla="*/ 1 w 10"/>
                <a:gd name="T41" fmla="*/ 8 h 10"/>
                <a:gd name="T42" fmla="*/ 2 w 10"/>
                <a:gd name="T43" fmla="*/ 9 h 10"/>
                <a:gd name="T44" fmla="*/ 3 w 10"/>
                <a:gd name="T45" fmla="*/ 8 h 10"/>
                <a:gd name="T46" fmla="*/ 4 w 10"/>
                <a:gd name="T47" fmla="*/ 9 h 10"/>
                <a:gd name="T48" fmla="*/ 4 w 10"/>
                <a:gd name="T49" fmla="*/ 10 h 10"/>
                <a:gd name="T50" fmla="*/ 6 w 10"/>
                <a:gd name="T51" fmla="*/ 10 h 10"/>
                <a:gd name="T52" fmla="*/ 6 w 10"/>
                <a:gd name="T53" fmla="*/ 9 h 10"/>
                <a:gd name="T54" fmla="*/ 8 w 10"/>
                <a:gd name="T55" fmla="*/ 8 h 10"/>
                <a:gd name="T56" fmla="*/ 8 w 10"/>
                <a:gd name="T57" fmla="*/ 9 h 10"/>
                <a:gd name="T58" fmla="*/ 9 w 10"/>
                <a:gd name="T59" fmla="*/ 8 h 10"/>
                <a:gd name="T60" fmla="*/ 8 w 10"/>
                <a:gd name="T61" fmla="*/ 8 h 10"/>
                <a:gd name="T62" fmla="*/ 9 w 10"/>
                <a:gd name="T63" fmla="*/ 6 h 10"/>
                <a:gd name="T64" fmla="*/ 10 w 10"/>
                <a:gd name="T65" fmla="*/ 6 h 10"/>
                <a:gd name="T66" fmla="*/ 8 w 10"/>
                <a:gd name="T67" fmla="*/ 5 h 10"/>
                <a:gd name="T68" fmla="*/ 5 w 10"/>
                <a:gd name="T69" fmla="*/ 8 h 10"/>
                <a:gd name="T70" fmla="*/ 2 w 10"/>
                <a:gd name="T71" fmla="*/ 5 h 10"/>
                <a:gd name="T72" fmla="*/ 5 w 10"/>
                <a:gd name="T73" fmla="*/ 2 h 10"/>
                <a:gd name="T74" fmla="*/ 8 w 10"/>
                <a:gd name="T7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 h="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21" name="Freeform 23"/>
            <p:cNvSpPr>
              <a:spLocks noEditPoints="1"/>
            </p:cNvSpPr>
            <p:nvPr/>
          </p:nvSpPr>
          <p:spPr bwMode="auto">
            <a:xfrm>
              <a:off x="3942" y="2252"/>
              <a:ext cx="13" cy="13"/>
            </a:xfrm>
            <a:custGeom>
              <a:avLst/>
              <a:gdLst>
                <a:gd name="T0" fmla="*/ 5 w 5"/>
                <a:gd name="T1" fmla="*/ 3 h 5"/>
                <a:gd name="T2" fmla="*/ 5 w 5"/>
                <a:gd name="T3" fmla="*/ 2 h 5"/>
                <a:gd name="T4" fmla="*/ 5 w 5"/>
                <a:gd name="T5" fmla="*/ 2 h 5"/>
                <a:gd name="T6" fmla="*/ 4 w 5"/>
                <a:gd name="T7" fmla="*/ 1 h 5"/>
                <a:gd name="T8" fmla="*/ 5 w 5"/>
                <a:gd name="T9" fmla="*/ 1 h 5"/>
                <a:gd name="T10" fmla="*/ 4 w 5"/>
                <a:gd name="T11" fmla="*/ 1 h 5"/>
                <a:gd name="T12" fmla="*/ 4 w 5"/>
                <a:gd name="T13" fmla="*/ 1 h 5"/>
                <a:gd name="T14" fmla="*/ 3 w 5"/>
                <a:gd name="T15" fmla="*/ 1 h 5"/>
                <a:gd name="T16" fmla="*/ 3 w 5"/>
                <a:gd name="T17" fmla="*/ 0 h 5"/>
                <a:gd name="T18" fmla="*/ 2 w 5"/>
                <a:gd name="T19" fmla="*/ 0 h 5"/>
                <a:gd name="T20" fmla="*/ 2 w 5"/>
                <a:gd name="T21" fmla="*/ 1 h 5"/>
                <a:gd name="T22" fmla="*/ 1 w 5"/>
                <a:gd name="T23" fmla="*/ 1 h 5"/>
                <a:gd name="T24" fmla="*/ 1 w 5"/>
                <a:gd name="T25" fmla="*/ 1 h 5"/>
                <a:gd name="T26" fmla="*/ 1 w 5"/>
                <a:gd name="T27" fmla="*/ 1 h 5"/>
                <a:gd name="T28" fmla="*/ 1 w 5"/>
                <a:gd name="T29" fmla="*/ 1 h 5"/>
                <a:gd name="T30" fmla="*/ 1 w 5"/>
                <a:gd name="T31" fmla="*/ 2 h 5"/>
                <a:gd name="T32" fmla="*/ 0 w 5"/>
                <a:gd name="T33" fmla="*/ 2 h 5"/>
                <a:gd name="T34" fmla="*/ 0 w 5"/>
                <a:gd name="T35" fmla="*/ 3 h 5"/>
                <a:gd name="T36" fmla="*/ 1 w 5"/>
                <a:gd name="T37" fmla="*/ 3 h 5"/>
                <a:gd name="T38" fmla="*/ 1 w 5"/>
                <a:gd name="T39" fmla="*/ 4 h 5"/>
                <a:gd name="T40" fmla="*/ 1 w 5"/>
                <a:gd name="T41" fmla="*/ 4 h 5"/>
                <a:gd name="T42" fmla="*/ 1 w 5"/>
                <a:gd name="T43" fmla="*/ 5 h 5"/>
                <a:gd name="T44" fmla="*/ 1 w 5"/>
                <a:gd name="T45" fmla="*/ 4 h 5"/>
                <a:gd name="T46" fmla="*/ 2 w 5"/>
                <a:gd name="T47" fmla="*/ 5 h 5"/>
                <a:gd name="T48" fmla="*/ 2 w 5"/>
                <a:gd name="T49" fmla="*/ 5 h 5"/>
                <a:gd name="T50" fmla="*/ 3 w 5"/>
                <a:gd name="T51" fmla="*/ 5 h 5"/>
                <a:gd name="T52" fmla="*/ 3 w 5"/>
                <a:gd name="T53" fmla="*/ 5 h 5"/>
                <a:gd name="T54" fmla="*/ 4 w 5"/>
                <a:gd name="T55" fmla="*/ 4 h 5"/>
                <a:gd name="T56" fmla="*/ 4 w 5"/>
                <a:gd name="T57" fmla="*/ 5 h 5"/>
                <a:gd name="T58" fmla="*/ 5 w 5"/>
                <a:gd name="T59" fmla="*/ 4 h 5"/>
                <a:gd name="T60" fmla="*/ 4 w 5"/>
                <a:gd name="T61" fmla="*/ 4 h 5"/>
                <a:gd name="T62" fmla="*/ 5 w 5"/>
                <a:gd name="T63" fmla="*/ 3 h 5"/>
                <a:gd name="T64" fmla="*/ 4 w 5"/>
                <a:gd name="T65" fmla="*/ 3 h 5"/>
                <a:gd name="T66" fmla="*/ 3 w 5"/>
                <a:gd name="T67" fmla="*/ 4 h 5"/>
                <a:gd name="T68" fmla="*/ 1 w 5"/>
                <a:gd name="T69" fmla="*/ 3 h 5"/>
                <a:gd name="T70" fmla="*/ 3 w 5"/>
                <a:gd name="T71" fmla="*/ 1 h 5"/>
                <a:gd name="T72" fmla="*/ 4 w 5"/>
                <a:gd name="T7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22" name="Freeform 24"/>
            <p:cNvSpPr>
              <a:spLocks noEditPoints="1"/>
            </p:cNvSpPr>
            <p:nvPr/>
          </p:nvSpPr>
          <p:spPr bwMode="auto">
            <a:xfrm>
              <a:off x="3937" y="2233"/>
              <a:ext cx="18" cy="19"/>
            </a:xfrm>
            <a:custGeom>
              <a:avLst/>
              <a:gdLst>
                <a:gd name="T0" fmla="*/ 7 w 7"/>
                <a:gd name="T1" fmla="*/ 4 h 7"/>
                <a:gd name="T2" fmla="*/ 7 w 7"/>
                <a:gd name="T3" fmla="*/ 3 h 7"/>
                <a:gd name="T4" fmla="*/ 6 w 7"/>
                <a:gd name="T5" fmla="*/ 3 h 7"/>
                <a:gd name="T6" fmla="*/ 6 w 7"/>
                <a:gd name="T7" fmla="*/ 2 h 7"/>
                <a:gd name="T8" fmla="*/ 6 w 7"/>
                <a:gd name="T9" fmla="*/ 1 h 7"/>
                <a:gd name="T10" fmla="*/ 6 w 7"/>
                <a:gd name="T11" fmla="*/ 1 h 7"/>
                <a:gd name="T12" fmla="*/ 5 w 7"/>
                <a:gd name="T13" fmla="*/ 1 h 7"/>
                <a:gd name="T14" fmla="*/ 4 w 7"/>
                <a:gd name="T15" fmla="*/ 1 h 7"/>
                <a:gd name="T16" fmla="*/ 4 w 7"/>
                <a:gd name="T17" fmla="*/ 0 h 7"/>
                <a:gd name="T18" fmla="*/ 3 w 7"/>
                <a:gd name="T19" fmla="*/ 0 h 7"/>
                <a:gd name="T20" fmla="*/ 3 w 7"/>
                <a:gd name="T21" fmla="*/ 1 h 7"/>
                <a:gd name="T22" fmla="*/ 2 w 7"/>
                <a:gd name="T23" fmla="*/ 1 h 7"/>
                <a:gd name="T24" fmla="*/ 2 w 7"/>
                <a:gd name="T25" fmla="*/ 1 h 7"/>
                <a:gd name="T26" fmla="*/ 1 w 7"/>
                <a:gd name="T27" fmla="*/ 1 h 7"/>
                <a:gd name="T28" fmla="*/ 2 w 7"/>
                <a:gd name="T29" fmla="*/ 2 h 7"/>
                <a:gd name="T30" fmla="*/ 1 w 7"/>
                <a:gd name="T31" fmla="*/ 3 h 7"/>
                <a:gd name="T32" fmla="*/ 0 w 7"/>
                <a:gd name="T33" fmla="*/ 3 h 7"/>
                <a:gd name="T34" fmla="*/ 0 w 7"/>
                <a:gd name="T35" fmla="*/ 4 h 7"/>
                <a:gd name="T36" fmla="*/ 1 w 7"/>
                <a:gd name="T37" fmla="*/ 4 h 7"/>
                <a:gd name="T38" fmla="*/ 2 w 7"/>
                <a:gd name="T39" fmla="*/ 5 h 7"/>
                <a:gd name="T40" fmla="*/ 1 w 7"/>
                <a:gd name="T41" fmla="*/ 5 h 7"/>
                <a:gd name="T42" fmla="*/ 2 w 7"/>
                <a:gd name="T43" fmla="*/ 6 h 7"/>
                <a:gd name="T44" fmla="*/ 2 w 7"/>
                <a:gd name="T45" fmla="*/ 5 h 7"/>
                <a:gd name="T46" fmla="*/ 3 w 7"/>
                <a:gd name="T47" fmla="*/ 6 h 7"/>
                <a:gd name="T48" fmla="*/ 3 w 7"/>
                <a:gd name="T49" fmla="*/ 7 h 7"/>
                <a:gd name="T50" fmla="*/ 4 w 7"/>
                <a:gd name="T51" fmla="*/ 7 h 7"/>
                <a:gd name="T52" fmla="*/ 4 w 7"/>
                <a:gd name="T53" fmla="*/ 6 h 7"/>
                <a:gd name="T54" fmla="*/ 5 w 7"/>
                <a:gd name="T55" fmla="*/ 5 h 7"/>
                <a:gd name="T56" fmla="*/ 6 w 7"/>
                <a:gd name="T57" fmla="*/ 6 h 7"/>
                <a:gd name="T58" fmla="*/ 6 w 7"/>
                <a:gd name="T59" fmla="*/ 5 h 7"/>
                <a:gd name="T60" fmla="*/ 6 w 7"/>
                <a:gd name="T61" fmla="*/ 5 h 7"/>
                <a:gd name="T62" fmla="*/ 6 w 7"/>
                <a:gd name="T63" fmla="*/ 4 h 7"/>
                <a:gd name="T64" fmla="*/ 7 w 7"/>
                <a:gd name="T65" fmla="*/ 4 h 7"/>
                <a:gd name="T66" fmla="*/ 6 w 7"/>
                <a:gd name="T67" fmla="*/ 3 h 7"/>
                <a:gd name="T68" fmla="*/ 4 w 7"/>
                <a:gd name="T69" fmla="*/ 5 h 7"/>
                <a:gd name="T70" fmla="*/ 2 w 7"/>
                <a:gd name="T71" fmla="*/ 3 h 7"/>
                <a:gd name="T72" fmla="*/ 4 w 7"/>
                <a:gd name="T73" fmla="*/ 1 h 7"/>
                <a:gd name="T74" fmla="*/ 6 w 7"/>
                <a:gd name="T7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grpSp>
      <p:sp>
        <p:nvSpPr>
          <p:cNvPr id="23" name="KSO_Shape"/>
          <p:cNvSpPr>
            <a:spLocks noChangeAspect="1"/>
          </p:cNvSpPr>
          <p:nvPr/>
        </p:nvSpPr>
        <p:spPr>
          <a:xfrm>
            <a:off x="4940921" y="3526866"/>
            <a:ext cx="431173" cy="413208"/>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accent1"/>
          </a:solidFill>
          <a:ln w="12700">
            <a:noFill/>
          </a:ln>
          <a:effectLst>
            <a:innerShdw blurRad="25400" dist="12700" dir="13500000">
              <a:prstClr val="black">
                <a:alpha val="50000"/>
              </a:prstClr>
            </a:innerShdw>
            <a:reflection blurRad="6350" stA="52000" endA="300" endPos="35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sz="1015">
              <a:sym typeface="+mn-lt"/>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1" presetClass="entr" presetSubtype="1" fill="hold" grpId="0" nodeType="with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500"/>
                                        <p:tgtEl>
                                          <p:spTgt spid="6"/>
                                        </p:tgtEl>
                                      </p:cBhvr>
                                    </p:animEffect>
                                  </p:childTnLst>
                                </p:cTn>
                              </p:par>
                              <p:par>
                                <p:cTn id="12" presetID="22" presetClass="entr" presetSubtype="1" fill="hold" grpId="0" nodeType="withEffect">
                                  <p:stCondLst>
                                    <p:cond delay="125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1000"/>
                                        <p:tgtEl>
                                          <p:spTgt spid="7"/>
                                        </p:tgtEl>
                                      </p:cBhvr>
                                    </p:animEffect>
                                  </p:childTnLst>
                                </p:cTn>
                              </p:par>
                              <p:par>
                                <p:cTn id="15" presetID="4" presetClass="entr" presetSubtype="32"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out)">
                                      <p:cBhvr>
                                        <p:cTn id="17" dur="1500"/>
                                        <p:tgtEl>
                                          <p:spTgt spid="15"/>
                                        </p:tgtEl>
                                      </p:cBhvr>
                                    </p:animEffect>
                                  </p:childTnLst>
                                </p:cTn>
                              </p:par>
                              <p:par>
                                <p:cTn id="18" presetID="8" presetClass="entr" presetSubtype="32"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amond(out)">
                                      <p:cBhvr>
                                        <p:cTn id="20" dur="1000"/>
                                        <p:tgtEl>
                                          <p:spTgt spid="17"/>
                                        </p:tgtEl>
                                      </p:cBhvr>
                                    </p:animEffect>
                                  </p:childTnLst>
                                </p:cTn>
                              </p:par>
                              <p:par>
                                <p:cTn id="21" presetID="8" presetClass="entr" presetSubtype="3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amond(out)">
                                      <p:cBhvr>
                                        <p:cTn id="23" dur="1000"/>
                                        <p:tgtEl>
                                          <p:spTgt spid="2"/>
                                        </p:tgtEl>
                                      </p:cBhvr>
                                    </p:animEffect>
                                  </p:childTnLst>
                                </p:cTn>
                              </p:par>
                              <p:par>
                                <p:cTn id="24" presetID="8" presetClass="entr" presetSubtype="32"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amond(out)">
                                      <p:cBhvr>
                                        <p:cTn id="2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b="1">
                <a:latin typeface="微软雅黑" pitchFamily="34" charset="-122"/>
                <a:sym typeface="+mn-ea"/>
              </a:rPr>
            </a:br>
            <a:r>
              <a:rPr b="1">
                <a:latin typeface="微软雅黑" pitchFamily="34" charset="-122"/>
                <a:sym typeface="+mn-ea"/>
              </a:rPr>
              <a:t>三、出口退（免）税最新政策介绍</a:t>
            </a:r>
            <a:endParaRPr lang="zh-CN" altLang="en-US" dirty="0">
              <a:solidFill>
                <a:srgbClr val="0067B4"/>
              </a:solidFill>
              <a:ea typeface="微软雅黑" pitchFamily="34" charset="-122"/>
              <a:sym typeface="Calibri" pitchFamily="34" charset="0"/>
            </a:endParaRPr>
          </a:p>
          <a:p>
            <a:br>
              <a:rPr lang="zh-CN" altLang="en-US" dirty="0">
                <a:solidFill>
                  <a:srgbClr val="0067B4"/>
                </a:solidFill>
                <a:ea typeface="微软雅黑" pitchFamily="34" charset="-122"/>
                <a:sym typeface="Calibri" pitchFamily="34" charset="0"/>
              </a:rPr>
            </a:br>
            <a:endParaRPr lang="zh-CN" altLang="en-US"/>
          </a:p>
        </p:txBody>
      </p:sp>
      <p:sp>
        <p:nvSpPr>
          <p:cNvPr id="3" name="文本框 2"/>
          <p:cNvSpPr txBox="1"/>
          <p:nvPr/>
        </p:nvSpPr>
        <p:spPr>
          <a:xfrm>
            <a:off x="488950" y="944245"/>
            <a:ext cx="4707255" cy="1437640"/>
          </a:xfrm>
          <a:prstGeom prst="rect">
            <a:avLst/>
          </a:prstGeom>
          <a:noFill/>
        </p:spPr>
        <p:txBody>
          <a:bodyPr wrap="none" rtlCol="0" anchor="t">
            <a:spAutoFit/>
          </a:bodyPr>
          <a:lstStyle/>
          <a:p>
            <a:pPr marL="0" lvl="1" indent="457200" algn="l">
              <a:lnSpc>
                <a:spcPts val="2400"/>
              </a:lnSpc>
              <a:spcBef>
                <a:spcPts val="300"/>
              </a:spcBef>
              <a:buClr>
                <a:srgbClr val="BFBFBF"/>
              </a:buClr>
              <a:buSzPct val="80000"/>
            </a:pPr>
            <a:r>
              <a:rPr lang="en-US" altLang="zh-CN" sz="2200" b="1" dirty="0">
                <a:latin typeface="Arial" pitchFamily="34" charset="0"/>
                <a:ea typeface="微软雅黑" pitchFamily="34" charset="-122"/>
                <a:sym typeface="+mn-ea"/>
              </a:rPr>
              <a:t>7、</a:t>
            </a:r>
            <a:r>
              <a:rPr lang="zh-CN" altLang="en-US" sz="2200">
                <a:latin typeface="微软雅黑" pitchFamily="34" charset="-122"/>
                <a:ea typeface="微软雅黑" pitchFamily="34" charset="-122"/>
                <a:sym typeface="+mn-ea"/>
              </a:rPr>
              <a:t>简便出口退（免）税办理方式</a:t>
            </a:r>
            <a:endParaRPr lang="zh-CN" altLang="en-US" sz="2200">
              <a:latin typeface="微软雅黑" pitchFamily="34" charset="-122"/>
              <a:ea typeface="微软雅黑" pitchFamily="34" charset="-122"/>
              <a:sym typeface="+mn-ea"/>
            </a:endParaRPr>
          </a:p>
          <a:p>
            <a:pPr marL="0" lvl="1" indent="457200" algn="l">
              <a:lnSpc>
                <a:spcPts val="2400"/>
              </a:lnSpc>
              <a:spcBef>
                <a:spcPts val="300"/>
              </a:spcBef>
              <a:buClr>
                <a:srgbClr val="BFBFBF"/>
              </a:buClr>
              <a:buSzPct val="80000"/>
            </a:pPr>
            <a:endParaRPr lang="zh-CN" altLang="en-US" sz="2200">
              <a:latin typeface="微软雅黑" pitchFamily="34" charset="-122"/>
              <a:ea typeface="微软雅黑" pitchFamily="34" charset="-122"/>
            </a:endParaRPr>
          </a:p>
          <a:p>
            <a:pPr marL="0" lvl="1" indent="457200" algn="l">
              <a:lnSpc>
                <a:spcPts val="2400"/>
              </a:lnSpc>
              <a:spcBef>
                <a:spcPts val="300"/>
              </a:spcBef>
              <a:buClr>
                <a:srgbClr val="BFBFBF"/>
              </a:buClr>
              <a:buSzPct val="80000"/>
            </a:pPr>
            <a:endParaRPr lang="en-US" altLang="zh-CN" sz="2200" b="1" dirty="0">
              <a:latin typeface="Arial" pitchFamily="34" charset="0"/>
              <a:ea typeface="微软雅黑" pitchFamily="34" charset="-122"/>
              <a:sym typeface="+mn-ea"/>
            </a:endParaRPr>
          </a:p>
          <a:p>
            <a:pPr marL="0" lvl="1" indent="457200">
              <a:lnSpc>
                <a:spcPts val="2400"/>
              </a:lnSpc>
              <a:spcBef>
                <a:spcPts val="300"/>
              </a:spcBef>
              <a:buClr>
                <a:srgbClr val="BFBFBF"/>
              </a:buClr>
              <a:buSzPct val="80000"/>
            </a:pPr>
            <a:endParaRPr lang="zh-CN" altLang="en-US"/>
          </a:p>
        </p:txBody>
      </p:sp>
      <p:sp>
        <p:nvSpPr>
          <p:cNvPr id="4" name="文本框 3"/>
          <p:cNvSpPr txBox="1"/>
          <p:nvPr/>
        </p:nvSpPr>
        <p:spPr>
          <a:xfrm>
            <a:off x="1405255" y="4175760"/>
            <a:ext cx="5965190" cy="706755"/>
          </a:xfrm>
          <a:prstGeom prst="rect">
            <a:avLst/>
          </a:prstGeom>
          <a:noFill/>
        </p:spPr>
        <p:txBody>
          <a:bodyPr wrap="square" rtlCol="0" anchor="t">
            <a:spAutoFit/>
          </a:bodyPr>
          <a:lstStyle/>
          <a:p>
            <a:pPr defTabSz="685800"/>
            <a:r>
              <a:rPr lang="zh-CN" altLang="en-US" sz="2000">
                <a:solidFill>
                  <a:srgbClr val="FF0000"/>
                </a:solidFill>
                <a:latin typeface="微软雅黑" pitchFamily="34" charset="-122"/>
                <a:ea typeface="微软雅黑" pitchFamily="34" charset="-122"/>
                <a:sym typeface="+mn-ea"/>
              </a:rPr>
              <a:t>执行时间2022年</a:t>
            </a:r>
            <a:r>
              <a:rPr lang="en-US" altLang="zh-CN" sz="2000">
                <a:solidFill>
                  <a:srgbClr val="FF0000"/>
                </a:solidFill>
                <a:latin typeface="微软雅黑" pitchFamily="34" charset="-122"/>
                <a:ea typeface="微软雅黑" pitchFamily="34" charset="-122"/>
                <a:sym typeface="+mn-ea"/>
              </a:rPr>
              <a:t>6</a:t>
            </a:r>
            <a:r>
              <a:rPr lang="zh-CN" altLang="en-US" sz="2000">
                <a:solidFill>
                  <a:srgbClr val="FF0000"/>
                </a:solidFill>
                <a:latin typeface="微软雅黑" pitchFamily="34" charset="-122"/>
                <a:ea typeface="微软雅黑" pitchFamily="34" charset="-122"/>
                <a:sym typeface="+mn-ea"/>
              </a:rPr>
              <a:t>月</a:t>
            </a:r>
            <a:r>
              <a:rPr lang="en-US" altLang="zh-CN" sz="2000">
                <a:solidFill>
                  <a:srgbClr val="FF0000"/>
                </a:solidFill>
                <a:latin typeface="微软雅黑" pitchFamily="34" charset="-122"/>
                <a:ea typeface="微软雅黑" pitchFamily="34" charset="-122"/>
                <a:sym typeface="+mn-ea"/>
              </a:rPr>
              <a:t>2</a:t>
            </a:r>
            <a:r>
              <a:rPr lang="zh-CN" altLang="en-US" sz="2000">
                <a:solidFill>
                  <a:srgbClr val="FF0000"/>
                </a:solidFill>
                <a:latin typeface="微软雅黑" pitchFamily="34" charset="-122"/>
                <a:ea typeface="微软雅黑" pitchFamily="34" charset="-122"/>
                <a:sym typeface="+mn-ea"/>
              </a:rPr>
              <a:t>1日</a:t>
            </a:r>
            <a:br>
              <a:rPr lang="zh-CN" altLang="en-US" sz="2000">
                <a:solidFill>
                  <a:srgbClr val="FF0000"/>
                </a:solidFill>
                <a:latin typeface="微软雅黑" pitchFamily="34" charset="-122"/>
                <a:ea typeface="微软雅黑" pitchFamily="34" charset="-122"/>
                <a:sym typeface="+mn-ea"/>
              </a:rPr>
            </a:br>
            <a:endParaRPr lang="zh-CN" altLang="en-US" sz="2000">
              <a:solidFill>
                <a:srgbClr val="FF0000"/>
              </a:solidFill>
              <a:latin typeface="微软雅黑" pitchFamily="34" charset="-122"/>
              <a:ea typeface="微软雅黑" pitchFamily="34" charset="-122"/>
              <a:sym typeface="+mn-ea"/>
            </a:endParaRPr>
          </a:p>
        </p:txBody>
      </p:sp>
      <p:sp>
        <p:nvSpPr>
          <p:cNvPr id="5" name="矩形 4"/>
          <p:cNvSpPr/>
          <p:nvPr/>
        </p:nvSpPr>
        <p:spPr>
          <a:xfrm>
            <a:off x="931545" y="1415415"/>
            <a:ext cx="6783705" cy="2286000"/>
          </a:xfrm>
          <a:prstGeom prst="rect">
            <a:avLst/>
          </a:prstGeom>
        </p:spPr>
        <p:txBody>
          <a:bodyPr wrap="square">
            <a:spAutoFit/>
          </a:bodyPr>
          <a:p>
            <a:pPr marL="342900" indent="-342900" algn="l"/>
            <a:r>
              <a:rPr lang="en-US" altLang="zh-CN" sz="2400" b="1" dirty="0">
                <a:solidFill>
                  <a:srgbClr val="FF0000"/>
                </a:solidFill>
                <a:ea typeface="仿宋_GB2312" panose="02010609030101010101" pitchFamily="49" charset="-122"/>
              </a:rPr>
              <a:t> </a:t>
            </a:r>
            <a:r>
              <a:rPr lang="zh-CN" altLang="en-US" sz="2400" b="1" dirty="0">
                <a:solidFill>
                  <a:srgbClr val="FF0000"/>
                </a:solidFill>
                <a:ea typeface="仿宋_GB2312" panose="02010609030101010101" pitchFamily="49" charset="-122"/>
              </a:rPr>
              <a:t>(一)推广出口退(免)税证明电子化开具和使用</a:t>
            </a:r>
            <a:endParaRPr lang="zh-CN" altLang="en-US" sz="2400" b="1" dirty="0">
              <a:solidFill>
                <a:srgbClr val="FF0000"/>
              </a:solidFill>
              <a:ea typeface="仿宋_GB2312" panose="02010609030101010101" pitchFamily="49" charset="-122"/>
            </a:endParaRPr>
          </a:p>
          <a:p>
            <a:pPr marL="342900" indent="-342900" algn="l"/>
            <a:r>
              <a:rPr lang="zh-CN" altLang="en-US" sz="2400" b="1" dirty="0">
                <a:solidFill>
                  <a:srgbClr val="FF0000"/>
                </a:solidFill>
                <a:ea typeface="仿宋_GB2312" panose="02010609030101010101" pitchFamily="49" charset="-122"/>
              </a:rPr>
              <a:t> </a:t>
            </a:r>
            <a:endParaRPr lang="zh-CN" altLang="en-US" sz="2400" b="1" dirty="0">
              <a:solidFill>
                <a:srgbClr val="FF0000"/>
              </a:solidFill>
              <a:ea typeface="仿宋_GB2312" panose="02010609030101010101" pitchFamily="49" charset="-122"/>
            </a:endParaRPr>
          </a:p>
          <a:p>
            <a:pPr marL="342900" indent="-342900" algn="l"/>
            <a:r>
              <a:rPr lang="zh-CN" altLang="en-US" sz="2400" b="1" dirty="0">
                <a:solidFill>
                  <a:srgbClr val="FF0000"/>
                </a:solidFill>
                <a:ea typeface="仿宋_GB2312" panose="02010609030101010101" pitchFamily="49" charset="-122"/>
              </a:rPr>
              <a:t> (二)推广出口退(免)税事项“非接触”办理</a:t>
            </a:r>
            <a:endParaRPr lang="zh-CN" altLang="en-US" sz="800" b="1" dirty="0">
              <a:solidFill>
                <a:srgbClr val="FF0000"/>
              </a:solidFill>
              <a:ea typeface="仿宋_GB2312" panose="02010609030101010101" pitchFamily="49" charset="-122"/>
            </a:endParaRPr>
          </a:p>
          <a:p>
            <a:pPr marL="342900" indent="-342900" algn="l"/>
            <a:endParaRPr lang="zh-CN" altLang="en-US" sz="800" b="1" dirty="0">
              <a:solidFill>
                <a:srgbClr val="FF0000"/>
              </a:solidFill>
              <a:ea typeface="仿宋_GB2312" panose="02010609030101010101" pitchFamily="49" charset="-122"/>
            </a:endParaRPr>
          </a:p>
          <a:p>
            <a:pPr marL="342900" indent="-342900" algn="l">
              <a:buClrTx/>
              <a:buSzTx/>
              <a:buNone/>
            </a:pPr>
            <a:r>
              <a:rPr lang="zh-CN" altLang="en-US" sz="2400" b="1" dirty="0">
                <a:solidFill>
                  <a:srgbClr val="FF0000"/>
                </a:solidFill>
                <a:ea typeface="仿宋_GB2312" panose="02010609030101010101" pitchFamily="49" charset="-122"/>
              </a:rPr>
              <a:t>  </a:t>
            </a:r>
            <a:r>
              <a:rPr lang="zh-CN" altLang="en-US" sz="2000">
                <a:latin typeface="微软雅黑" pitchFamily="34" charset="-122"/>
                <a:ea typeface="微软雅黑" pitchFamily="34" charset="-122"/>
              </a:rPr>
              <a:t>纳税人可通过网上渠道提交相关电子数据、影像化或者数字化表单资料。    </a:t>
            </a:r>
            <a:endParaRPr lang="zh-CN" altLang="en-US" sz="2000">
              <a:latin typeface="微软雅黑" pitchFamily="34" charset="-122"/>
              <a:ea typeface="微软雅黑" pitchFamily="34" charset="-122"/>
            </a:endParaRPr>
          </a:p>
          <a:p>
            <a:pPr marL="342900" indent="-342900" algn="l">
              <a:buClrTx/>
              <a:buSzTx/>
              <a:buNone/>
            </a:pPr>
            <a:r>
              <a:rPr lang="zh-CN" altLang="en-US" sz="2000">
                <a:latin typeface="微软雅黑" pitchFamily="34" charset="-122"/>
                <a:ea typeface="微软雅黑" pitchFamily="34" charset="-122"/>
              </a:rPr>
              <a:t>      </a:t>
            </a:r>
            <a:endParaRPr lang="zh-CN" altLang="en-US" sz="2000">
              <a:latin typeface="微软雅黑" pitchFamily="34" charset="-122"/>
              <a:ea typeface="微软雅黑" pitchFamily="34" charset="-122"/>
            </a:endParaRPr>
          </a:p>
        </p:txBody>
      </p:sp>
      <p:pic>
        <p:nvPicPr>
          <p:cNvPr id="6" name="图片 5" descr="src=http___n.sinaimg.cn_spider2020228_480_w240h240_20200228_2b0d-ipzreix1807236.gif&amp;refer=http___n.sinaimg"/>
          <p:cNvPicPr>
            <a:picLocks noChangeAspect="1"/>
          </p:cNvPicPr>
          <p:nvPr/>
        </p:nvPicPr>
        <p:blipFill>
          <a:blip r:embed="rId1"/>
          <a:stretch>
            <a:fillRect/>
          </a:stretch>
        </p:blipFill>
        <p:spPr>
          <a:xfrm>
            <a:off x="7279640" y="2983865"/>
            <a:ext cx="1828800" cy="1828800"/>
          </a:xfrm>
          <a:prstGeom prst="rect">
            <a:avLst/>
          </a:prstGeom>
        </p:spPr>
      </p:pic>
    </p:spTree>
  </p:cSld>
  <p:clrMapOvr>
    <a:masterClrMapping/>
  </p:clrMapOvr>
  <p:transition spd="slow">
    <p:cover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b="1">
                <a:latin typeface="微软雅黑" pitchFamily="34" charset="-122"/>
                <a:sym typeface="+mn-ea"/>
              </a:rPr>
            </a:br>
            <a:r>
              <a:rPr b="1">
                <a:latin typeface="微软雅黑" pitchFamily="34" charset="-122"/>
                <a:sym typeface="+mn-ea"/>
              </a:rPr>
              <a:t>三、出口退（免）税最新政策介绍</a:t>
            </a:r>
            <a:endParaRPr lang="zh-CN" altLang="en-US" dirty="0">
              <a:solidFill>
                <a:srgbClr val="0067B4"/>
              </a:solidFill>
              <a:ea typeface="微软雅黑" pitchFamily="34" charset="-122"/>
              <a:sym typeface="Calibri" pitchFamily="34" charset="0"/>
            </a:endParaRPr>
          </a:p>
          <a:p>
            <a:br>
              <a:rPr lang="zh-CN" altLang="en-US" dirty="0">
                <a:solidFill>
                  <a:srgbClr val="0067B4"/>
                </a:solidFill>
                <a:ea typeface="微软雅黑" pitchFamily="34" charset="-122"/>
                <a:sym typeface="Calibri" pitchFamily="34" charset="0"/>
              </a:rPr>
            </a:br>
            <a:endParaRPr lang="zh-CN" altLang="en-US"/>
          </a:p>
        </p:txBody>
      </p:sp>
      <p:sp>
        <p:nvSpPr>
          <p:cNvPr id="3" name="文本框 2"/>
          <p:cNvSpPr txBox="1"/>
          <p:nvPr/>
        </p:nvSpPr>
        <p:spPr>
          <a:xfrm>
            <a:off x="488950" y="944245"/>
            <a:ext cx="4862195" cy="1130300"/>
          </a:xfrm>
          <a:prstGeom prst="rect">
            <a:avLst/>
          </a:prstGeom>
          <a:noFill/>
        </p:spPr>
        <p:txBody>
          <a:bodyPr wrap="none" rtlCol="0" anchor="t">
            <a:spAutoFit/>
          </a:bodyPr>
          <a:lstStyle/>
          <a:p>
            <a:pPr marL="0" lvl="1" indent="457200" algn="l">
              <a:lnSpc>
                <a:spcPts val="2400"/>
              </a:lnSpc>
              <a:spcBef>
                <a:spcPts val="300"/>
              </a:spcBef>
              <a:buClr>
                <a:srgbClr val="BFBFBF"/>
              </a:buClr>
              <a:buSzPct val="80000"/>
            </a:pPr>
            <a:r>
              <a:rPr lang="en-US" altLang="zh-CN" sz="2200" b="1" dirty="0">
                <a:latin typeface="Arial" pitchFamily="34" charset="0"/>
                <a:ea typeface="微软雅黑" pitchFamily="34" charset="-122"/>
                <a:sym typeface="+mn-ea"/>
              </a:rPr>
              <a:t>  8、</a:t>
            </a:r>
            <a:r>
              <a:rPr lang="zh-CN" altLang="en-US" sz="2200">
                <a:latin typeface="微软雅黑" pitchFamily="34" charset="-122"/>
                <a:ea typeface="微软雅黑" pitchFamily="34" charset="-122"/>
                <a:sym typeface="+mn-ea"/>
              </a:rPr>
              <a:t>完善出口退（免）税收汇管理</a:t>
            </a:r>
            <a:endParaRPr lang="zh-CN" altLang="en-US" sz="2200">
              <a:latin typeface="微软雅黑" pitchFamily="34" charset="-122"/>
              <a:ea typeface="微软雅黑" pitchFamily="34" charset="-122"/>
              <a:sym typeface="+mn-ea"/>
            </a:endParaRPr>
          </a:p>
          <a:p>
            <a:pPr marL="0" lvl="1" indent="457200" algn="l">
              <a:lnSpc>
                <a:spcPts val="2400"/>
              </a:lnSpc>
              <a:spcBef>
                <a:spcPts val="300"/>
              </a:spcBef>
              <a:buClr>
                <a:srgbClr val="BFBFBF"/>
              </a:buClr>
              <a:buSzPct val="80000"/>
            </a:pPr>
            <a:endParaRPr lang="zh-CN" altLang="en-US" sz="2200">
              <a:latin typeface="微软雅黑" pitchFamily="34" charset="-122"/>
              <a:ea typeface="微软雅黑" pitchFamily="34" charset="-122"/>
            </a:endParaRPr>
          </a:p>
          <a:p>
            <a:pPr marL="0" lvl="1" indent="457200" algn="l">
              <a:lnSpc>
                <a:spcPts val="2400"/>
              </a:lnSpc>
              <a:spcBef>
                <a:spcPts val="300"/>
              </a:spcBef>
              <a:buClr>
                <a:srgbClr val="BFBFBF"/>
              </a:buClr>
              <a:buSzPct val="80000"/>
            </a:pPr>
            <a:endParaRPr lang="zh-CN" altLang="en-US"/>
          </a:p>
        </p:txBody>
      </p:sp>
      <p:sp>
        <p:nvSpPr>
          <p:cNvPr id="5" name="矩形 4"/>
          <p:cNvSpPr/>
          <p:nvPr/>
        </p:nvSpPr>
        <p:spPr>
          <a:xfrm>
            <a:off x="938530" y="1615440"/>
            <a:ext cx="6783705" cy="2917190"/>
          </a:xfrm>
          <a:prstGeom prst="rect">
            <a:avLst/>
          </a:prstGeom>
        </p:spPr>
        <p:txBody>
          <a:bodyPr wrap="square">
            <a:spAutoFit/>
          </a:bodyPr>
          <a:p>
            <a:pPr marL="342900" indent="-342900"/>
            <a:r>
              <a:rPr lang="zh-CN" altLang="en-US" dirty="0">
                <a:ea typeface="仿宋_GB2312" panose="02010609030101010101" pitchFamily="49" charset="-122"/>
              </a:rPr>
              <a:t>   </a:t>
            </a:r>
            <a:r>
              <a:rPr lang="zh-CN" altLang="en-US" sz="2000">
                <a:latin typeface="微软雅黑" pitchFamily="34" charset="-122"/>
                <a:ea typeface="微软雅黑" pitchFamily="34" charset="-122"/>
              </a:rPr>
              <a:t>自2022年6月21日起收汇和不能收汇发生重大变化</a:t>
            </a:r>
            <a:endParaRPr lang="zh-CN" altLang="en-US" sz="2000">
              <a:latin typeface="微软雅黑" pitchFamily="34" charset="-122"/>
              <a:ea typeface="微软雅黑" pitchFamily="34" charset="-122"/>
            </a:endParaRPr>
          </a:p>
          <a:p>
            <a:pPr marL="342900" indent="-342900"/>
            <a:r>
              <a:rPr lang="zh-CN" altLang="en-US" sz="2000">
                <a:latin typeface="微软雅黑" pitchFamily="34" charset="-122"/>
                <a:ea typeface="微软雅黑" pitchFamily="34" charset="-122"/>
                <a:sym typeface="+mn-ea"/>
              </a:rPr>
              <a:t>     </a:t>
            </a:r>
            <a:r>
              <a:rPr lang="zh-CN" altLang="en-US" sz="2000" b="1">
                <a:solidFill>
                  <a:srgbClr val="FF0000"/>
                </a:solidFill>
                <a:latin typeface="微软雅黑" pitchFamily="34" charset="-122"/>
                <a:ea typeface="微软雅黑" pitchFamily="34" charset="-122"/>
                <a:sym typeface="+mn-ea"/>
              </a:rPr>
              <a:t>一个取消</a:t>
            </a:r>
            <a:endParaRPr lang="zh-CN" altLang="en-US" sz="2000" b="1">
              <a:solidFill>
                <a:srgbClr val="FF0000"/>
              </a:solidFill>
              <a:latin typeface="微软雅黑" pitchFamily="34" charset="-122"/>
              <a:ea typeface="微软雅黑" pitchFamily="34" charset="-122"/>
              <a:sym typeface="+mn-ea"/>
            </a:endParaRPr>
          </a:p>
          <a:p>
            <a:pPr marL="342900" indent="-342900"/>
            <a:r>
              <a:rPr lang="zh-CN" altLang="en-US" sz="2000">
                <a:latin typeface="微软雅黑" pitchFamily="34" charset="-122"/>
                <a:ea typeface="微软雅黑" pitchFamily="34" charset="-122"/>
                <a:sym typeface="+mn-ea"/>
              </a:rPr>
              <a:t>    指取消了一般企业(即除黑三类企业外的企业)期限内已申报退税的业务发生视同收汇时需要申报不能收汇申报表的规定，改为对于符合9号公告附件1所列的10种视同收汇情况的，企业填写《出口货物收汇情况表》并留存该表及举证视同收汇证明材料即可。</a:t>
            </a:r>
            <a:endParaRPr lang="zh-CN" altLang="en-US" sz="800">
              <a:latin typeface="微软雅黑" pitchFamily="34" charset="-122"/>
              <a:ea typeface="微软雅黑" pitchFamily="34" charset="-122"/>
              <a:sym typeface="+mn-ea"/>
            </a:endParaRPr>
          </a:p>
          <a:p>
            <a:pPr marL="342900" indent="-342900"/>
            <a:endParaRPr lang="zh-CN" altLang="en-US" sz="800">
              <a:latin typeface="微软雅黑" pitchFamily="34" charset="-122"/>
              <a:ea typeface="微软雅黑" pitchFamily="34" charset="-122"/>
              <a:sym typeface="+mn-ea"/>
            </a:endParaRPr>
          </a:p>
          <a:p>
            <a:pPr marL="342900" indent="-342900"/>
            <a:r>
              <a:rPr lang="zh-CN" altLang="en-US" dirty="0">
                <a:ea typeface="仿宋_GB2312" panose="02010609030101010101" pitchFamily="49" charset="-122"/>
              </a:rPr>
              <a:t>   </a:t>
            </a:r>
            <a:r>
              <a:rPr lang="zh-CN" altLang="en-US" dirty="0">
                <a:solidFill>
                  <a:srgbClr val="FF0000"/>
                </a:solidFill>
                <a:ea typeface="仿宋_GB2312" panose="02010609030101010101" pitchFamily="49" charset="-122"/>
              </a:rPr>
              <a:t>黑三类企业是指：即退税管理类别为四类、收汇凭证等是冒用、视同收汇原因及证明材料是虚假这三类企业。</a:t>
            </a:r>
            <a:endParaRPr lang="zh-CN" altLang="en-US" dirty="0">
              <a:solidFill>
                <a:srgbClr val="FF0000"/>
              </a:solidFill>
              <a:ea typeface="仿宋_GB2312" panose="02010609030101010101" pitchFamily="49" charset="-122"/>
            </a:endParaRPr>
          </a:p>
        </p:txBody>
      </p:sp>
    </p:spTree>
  </p:cSld>
  <p:clrMapOvr>
    <a:masterClrMapping/>
  </p:clrMapOvr>
  <p:transition spd="slow">
    <p:cover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b="1">
                <a:latin typeface="微软雅黑" pitchFamily="34" charset="-122"/>
                <a:sym typeface="+mn-ea"/>
              </a:rPr>
            </a:br>
            <a:r>
              <a:rPr b="1">
                <a:latin typeface="微软雅黑" pitchFamily="34" charset="-122"/>
                <a:sym typeface="+mn-ea"/>
              </a:rPr>
              <a:t>三、出口退（免）税最新政策介绍</a:t>
            </a:r>
            <a:endParaRPr lang="zh-CN" altLang="en-US" dirty="0">
              <a:solidFill>
                <a:srgbClr val="0067B4"/>
              </a:solidFill>
              <a:ea typeface="微软雅黑" pitchFamily="34" charset="-122"/>
              <a:sym typeface="Calibri" pitchFamily="34" charset="0"/>
            </a:endParaRPr>
          </a:p>
          <a:p>
            <a:br>
              <a:rPr lang="zh-CN" altLang="en-US" dirty="0">
                <a:solidFill>
                  <a:srgbClr val="0067B4"/>
                </a:solidFill>
                <a:ea typeface="微软雅黑" pitchFamily="34" charset="-122"/>
                <a:sym typeface="Calibri" pitchFamily="34" charset="0"/>
              </a:rPr>
            </a:br>
            <a:endParaRPr lang="zh-CN" altLang="en-US"/>
          </a:p>
        </p:txBody>
      </p:sp>
      <p:sp>
        <p:nvSpPr>
          <p:cNvPr id="5" name="矩形 4"/>
          <p:cNvSpPr/>
          <p:nvPr/>
        </p:nvSpPr>
        <p:spPr>
          <a:xfrm>
            <a:off x="938530" y="1056640"/>
            <a:ext cx="7793990" cy="3161030"/>
          </a:xfrm>
          <a:prstGeom prst="rect">
            <a:avLst/>
          </a:prstGeom>
        </p:spPr>
        <p:txBody>
          <a:bodyPr wrap="square">
            <a:spAutoFit/>
          </a:bodyPr>
          <a:p>
            <a:pPr marL="342900" indent="-342900" algn="l"/>
            <a:r>
              <a:rPr lang="zh-CN" altLang="en-US" dirty="0">
                <a:ea typeface="仿宋_GB2312" panose="02010609030101010101" pitchFamily="49" charset="-122"/>
              </a:rPr>
              <a:t>  </a:t>
            </a:r>
            <a:r>
              <a:rPr lang="zh-CN" altLang="en-US" sz="2000" b="1">
                <a:solidFill>
                  <a:srgbClr val="FF0000"/>
                </a:solidFill>
                <a:latin typeface="微软雅黑" pitchFamily="34" charset="-122"/>
                <a:ea typeface="微软雅黑" pitchFamily="34" charset="-122"/>
              </a:rPr>
              <a:t> 两个增加</a:t>
            </a:r>
            <a:endParaRPr lang="zh-CN" altLang="en-US" sz="2000" b="1">
              <a:solidFill>
                <a:srgbClr val="FF0000"/>
              </a:solidFill>
              <a:latin typeface="微软雅黑" pitchFamily="34" charset="-122"/>
              <a:ea typeface="微软雅黑" pitchFamily="34" charset="-122"/>
            </a:endParaRPr>
          </a:p>
          <a:p>
            <a:pPr marL="342900" indent="-342900" algn="l"/>
            <a:endParaRPr lang="zh-CN" altLang="en-US" sz="2000" b="1">
              <a:solidFill>
                <a:srgbClr val="FF0000"/>
              </a:solidFill>
              <a:latin typeface="微软雅黑" pitchFamily="34" charset="-122"/>
              <a:ea typeface="微软雅黑" pitchFamily="34" charset="-122"/>
            </a:endParaRPr>
          </a:p>
          <a:p>
            <a:pPr marL="342900" indent="-342900"/>
            <a:r>
              <a:rPr lang="zh-CN" altLang="en-US" sz="2000">
                <a:solidFill>
                  <a:srgbClr val="FF0000"/>
                </a:solidFill>
                <a:latin typeface="微软雅黑" pitchFamily="34" charset="-122"/>
                <a:ea typeface="微软雅黑" pitchFamily="34" charset="-122"/>
              </a:rPr>
              <a:t>（1）增加了出口信保赔款作为视同收汇</a:t>
            </a:r>
            <a:endParaRPr lang="zh-CN" altLang="en-US" sz="2000">
              <a:solidFill>
                <a:srgbClr val="FF0000"/>
              </a:solidFill>
              <a:latin typeface="微软雅黑" pitchFamily="34" charset="-122"/>
              <a:ea typeface="微软雅黑" pitchFamily="34" charset="-122"/>
            </a:endParaRPr>
          </a:p>
          <a:p>
            <a:pPr marL="342900" indent="-342900"/>
            <a:r>
              <a:rPr lang="zh-CN" altLang="en-US" sz="2000">
                <a:latin typeface="微软雅黑" pitchFamily="34" charset="-122"/>
                <a:ea typeface="微软雅黑" pitchFamily="34" charset="-122"/>
              </a:rPr>
              <a:t>   对于出口企业在出口货物时，购买信用保险公司的信用保险，在客户不支付货款时，由信保公司给予的理赔款，属于视同收汇享受出口退税。</a:t>
            </a:r>
            <a:endParaRPr lang="zh-CN" altLang="en-US" sz="2000">
              <a:latin typeface="微软雅黑" pitchFamily="34" charset="-122"/>
              <a:ea typeface="微软雅黑" pitchFamily="34" charset="-122"/>
            </a:endParaRPr>
          </a:p>
          <a:p>
            <a:pPr marL="342900" indent="-342900"/>
            <a:endParaRPr lang="zh-CN" altLang="en-US" sz="2000">
              <a:latin typeface="微软雅黑" pitchFamily="34" charset="-122"/>
              <a:ea typeface="微软雅黑" pitchFamily="34" charset="-122"/>
            </a:endParaRPr>
          </a:p>
          <a:p>
            <a:pPr marL="342900" indent="-342900"/>
            <a:r>
              <a:rPr lang="zh-CN" altLang="en-US" sz="2000">
                <a:solidFill>
                  <a:srgbClr val="FF0000"/>
                </a:solidFill>
                <a:latin typeface="微软雅黑" pitchFamily="34" charset="-122"/>
                <a:ea typeface="微软雅黑" pitchFamily="34" charset="-122"/>
              </a:rPr>
              <a:t>（2）把委托出口货物和修理修配劳务出口退税列入收汇管理范围</a:t>
            </a:r>
            <a:endParaRPr lang="zh-CN" altLang="en-US" sz="2000">
              <a:solidFill>
                <a:srgbClr val="FF0000"/>
              </a:solidFill>
              <a:latin typeface="微软雅黑" pitchFamily="34" charset="-122"/>
              <a:ea typeface="微软雅黑" pitchFamily="34" charset="-122"/>
            </a:endParaRPr>
          </a:p>
          <a:p>
            <a:pPr marL="342900" indent="-342900"/>
            <a:r>
              <a:rPr lang="zh-CN" altLang="en-US" sz="2000">
                <a:latin typeface="微软雅黑" pitchFamily="34" charset="-122"/>
                <a:ea typeface="微软雅黑" pitchFamily="34" charset="-122"/>
              </a:rPr>
              <a:t>    新政策中把委托出口货物及修理修配劳务的出口退税也列入了收汇管理中，即也需要看是否收汇或符合视同收汇的规定。</a:t>
            </a:r>
            <a:endParaRPr lang="zh-CN" altLang="en-US" sz="2000">
              <a:latin typeface="微软雅黑" pitchFamily="34" charset="-122"/>
              <a:ea typeface="微软雅黑" pitchFamily="34" charset="-122"/>
            </a:endParaRPr>
          </a:p>
        </p:txBody>
      </p:sp>
      <p:sp>
        <p:nvSpPr>
          <p:cNvPr id="4" name="文本框 3"/>
          <p:cNvSpPr txBox="1"/>
          <p:nvPr/>
        </p:nvSpPr>
        <p:spPr>
          <a:xfrm>
            <a:off x="1297940" y="4374515"/>
            <a:ext cx="5965190" cy="706755"/>
          </a:xfrm>
          <a:prstGeom prst="rect">
            <a:avLst/>
          </a:prstGeom>
          <a:noFill/>
        </p:spPr>
        <p:txBody>
          <a:bodyPr wrap="square" rtlCol="0" anchor="t">
            <a:spAutoFit/>
          </a:bodyPr>
          <a:p>
            <a:pPr defTabSz="685800"/>
            <a:r>
              <a:rPr lang="zh-CN" altLang="en-US" sz="2000">
                <a:solidFill>
                  <a:srgbClr val="FF0000"/>
                </a:solidFill>
                <a:latin typeface="微软雅黑" pitchFamily="34" charset="-122"/>
                <a:ea typeface="微软雅黑" pitchFamily="34" charset="-122"/>
                <a:sym typeface="+mn-ea"/>
              </a:rPr>
              <a:t>执行时间2022年</a:t>
            </a:r>
            <a:r>
              <a:rPr lang="en-US" altLang="zh-CN" sz="2000">
                <a:solidFill>
                  <a:srgbClr val="FF0000"/>
                </a:solidFill>
                <a:latin typeface="微软雅黑" pitchFamily="34" charset="-122"/>
                <a:ea typeface="微软雅黑" pitchFamily="34" charset="-122"/>
                <a:sym typeface="+mn-ea"/>
              </a:rPr>
              <a:t>6</a:t>
            </a:r>
            <a:r>
              <a:rPr lang="zh-CN" altLang="en-US" sz="2000">
                <a:solidFill>
                  <a:srgbClr val="FF0000"/>
                </a:solidFill>
                <a:latin typeface="微软雅黑" pitchFamily="34" charset="-122"/>
                <a:ea typeface="微软雅黑" pitchFamily="34" charset="-122"/>
                <a:sym typeface="+mn-ea"/>
              </a:rPr>
              <a:t>月</a:t>
            </a:r>
            <a:r>
              <a:rPr lang="en-US" altLang="zh-CN" sz="2000">
                <a:solidFill>
                  <a:srgbClr val="FF0000"/>
                </a:solidFill>
                <a:latin typeface="微软雅黑" pitchFamily="34" charset="-122"/>
                <a:ea typeface="微软雅黑" pitchFamily="34" charset="-122"/>
                <a:sym typeface="+mn-ea"/>
              </a:rPr>
              <a:t>2</a:t>
            </a:r>
            <a:r>
              <a:rPr lang="zh-CN" altLang="en-US" sz="2000">
                <a:solidFill>
                  <a:srgbClr val="FF0000"/>
                </a:solidFill>
                <a:latin typeface="微软雅黑" pitchFamily="34" charset="-122"/>
                <a:ea typeface="微软雅黑" pitchFamily="34" charset="-122"/>
                <a:sym typeface="+mn-ea"/>
              </a:rPr>
              <a:t>1日</a:t>
            </a:r>
            <a:br>
              <a:rPr lang="zh-CN" altLang="en-US" sz="2000">
                <a:solidFill>
                  <a:srgbClr val="FF0000"/>
                </a:solidFill>
                <a:latin typeface="微软雅黑" pitchFamily="34" charset="-122"/>
                <a:ea typeface="微软雅黑" pitchFamily="34" charset="-122"/>
                <a:sym typeface="+mn-ea"/>
              </a:rPr>
            </a:br>
            <a:endParaRPr lang="zh-CN" altLang="en-US" sz="2000">
              <a:solidFill>
                <a:srgbClr val="FF0000"/>
              </a:solidFill>
              <a:latin typeface="微软雅黑" pitchFamily="34" charset="-122"/>
              <a:ea typeface="微软雅黑" pitchFamily="34" charset="-122"/>
              <a:sym typeface="+mn-ea"/>
            </a:endParaRPr>
          </a:p>
        </p:txBody>
      </p:sp>
      <p:pic>
        <p:nvPicPr>
          <p:cNvPr id="6" name="图片 5" descr="src=http___n.sinaimg.cn_spider2020228_480_w240h240_20200228_2b0d-ipzreix1807236.gif&amp;refer=http___n.sinaimg"/>
          <p:cNvPicPr>
            <a:picLocks noChangeAspect="1"/>
          </p:cNvPicPr>
          <p:nvPr/>
        </p:nvPicPr>
        <p:blipFill>
          <a:blip r:embed="rId1"/>
          <a:stretch>
            <a:fillRect/>
          </a:stretch>
        </p:blipFill>
        <p:spPr>
          <a:xfrm>
            <a:off x="6751955" y="43815"/>
            <a:ext cx="1828800" cy="1828800"/>
          </a:xfrm>
          <a:prstGeom prst="rect">
            <a:avLst/>
          </a:prstGeom>
        </p:spPr>
      </p:pic>
    </p:spTree>
  </p:cSld>
  <p:clrMapOvr>
    <a:masterClrMapping/>
  </p:clrMapOvr>
  <p:transition spd="slow">
    <p:cover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a:spLocks noChangeArrowheads="1"/>
          </p:cNvSpPr>
          <p:nvPr/>
        </p:nvSpPr>
        <p:spPr bwMode="auto">
          <a:xfrm>
            <a:off x="1443038" y="1765300"/>
            <a:ext cx="6278880" cy="460375"/>
          </a:xfrm>
          <a:prstGeom prst="rect">
            <a:avLst/>
          </a:prstGeom>
          <a:noFill/>
          <a:ln w="9525">
            <a:noFill/>
            <a:miter lim="800000"/>
          </a:ln>
        </p:spPr>
        <p:txBody>
          <a:bodyPr wrap="none">
            <a:spAutoFit/>
          </a:bodyPr>
          <a:lstStyle/>
          <a:p>
            <a:r>
              <a:rPr lang="zh-CN" altLang="en-US" sz="2400">
                <a:solidFill>
                  <a:srgbClr val="0070C0"/>
                </a:solidFill>
                <a:latin typeface="微软雅黑" pitchFamily="34" charset="-122"/>
                <a:ea typeface="微软雅黑" pitchFamily="34" charset="-122"/>
              </a:rPr>
              <a:t>感谢所有支持出口退税工作的领导和纳税人！</a:t>
            </a:r>
            <a:endParaRPr lang="zh-CN" altLang="en-US" sz="2400">
              <a:solidFill>
                <a:srgbClr val="0070C0"/>
              </a:solidFill>
              <a:latin typeface="微软雅黑" pitchFamily="34" charset="-122"/>
              <a:ea typeface="微软雅黑" pitchFamily="34" charset="-122"/>
            </a:endParaRPr>
          </a:p>
        </p:txBody>
      </p:sp>
      <p:sp>
        <p:nvSpPr>
          <p:cNvPr id="5" name="文本框 4"/>
          <p:cNvSpPr txBox="1">
            <a:spLocks noChangeArrowheads="1"/>
          </p:cNvSpPr>
          <p:nvPr/>
        </p:nvSpPr>
        <p:spPr bwMode="auto">
          <a:xfrm>
            <a:off x="3640138" y="2700338"/>
            <a:ext cx="1878012" cy="769937"/>
          </a:xfrm>
          <a:prstGeom prst="rect">
            <a:avLst/>
          </a:prstGeom>
          <a:noFill/>
          <a:ln w="9525">
            <a:noFill/>
            <a:miter lim="800000"/>
          </a:ln>
        </p:spPr>
        <p:txBody>
          <a:bodyPr wrap="none">
            <a:spAutoFit/>
          </a:bodyPr>
          <a:lstStyle/>
          <a:p>
            <a:r>
              <a:rPr lang="zh-CN" altLang="en-US" sz="4400" b="1">
                <a:solidFill>
                  <a:srgbClr val="0070C0"/>
                </a:solidFill>
                <a:latin typeface="微软雅黑" pitchFamily="34" charset="-122"/>
                <a:ea typeface="微软雅黑" pitchFamily="34" charset="-122"/>
              </a:rPr>
              <a:t>谢谢！</a:t>
            </a:r>
            <a:endParaRPr lang="zh-CN" altLang="en-US" sz="4400" b="1">
              <a:solidFill>
                <a:srgbClr val="0070C0"/>
              </a:solidFill>
              <a:latin typeface="微软雅黑" pitchFamily="34" charset="-122"/>
              <a:ea typeface="微软雅黑" pitchFamily="34" charset="-122"/>
            </a:endParaRPr>
          </a:p>
        </p:txBody>
      </p:sp>
      <p:pic>
        <p:nvPicPr>
          <p:cNvPr id="44036" name="图片 1" descr="5592c20572209cc7c5fd282f8ef87bc3"/>
          <p:cNvPicPr>
            <a:picLocks noChangeAspect="1" noChangeArrowheads="1"/>
          </p:cNvPicPr>
          <p:nvPr/>
        </p:nvPicPr>
        <p:blipFill>
          <a:blip r:embed="rId1"/>
          <a:srcRect/>
          <a:stretch>
            <a:fillRect/>
          </a:stretch>
        </p:blipFill>
        <p:spPr bwMode="auto">
          <a:xfrm>
            <a:off x="5962650" y="2354263"/>
            <a:ext cx="2185988" cy="2119312"/>
          </a:xfrm>
          <a:prstGeom prst="rect">
            <a:avLst/>
          </a:prstGeom>
          <a:noFill/>
          <a:ln w="9525">
            <a:noFill/>
            <a:miter lim="800000"/>
            <a:headEnd/>
            <a:tailEnd/>
          </a:ln>
        </p:spPr>
      </p:pic>
      <p:pic>
        <p:nvPicPr>
          <p:cNvPr id="44037" name="Picture 8"/>
          <p:cNvPicPr>
            <a:picLocks noChangeAspect="1" noChangeArrowheads="1"/>
          </p:cNvPicPr>
          <p:nvPr/>
        </p:nvPicPr>
        <p:blipFill>
          <a:blip r:embed="rId2"/>
          <a:srcRect/>
          <a:stretch>
            <a:fillRect/>
          </a:stretch>
        </p:blipFill>
        <p:spPr bwMode="auto">
          <a:xfrm>
            <a:off x="0" y="0"/>
            <a:ext cx="1108075" cy="752475"/>
          </a:xfrm>
          <a:prstGeom prst="rect">
            <a:avLst/>
          </a:prstGeom>
          <a:noFill/>
          <a:ln w="9525">
            <a:noFill/>
            <a:miter lim="800000"/>
            <a:headEnd/>
            <a:tailEnd/>
          </a:ln>
        </p:spPr>
      </p:pic>
      <p:sp>
        <p:nvSpPr>
          <p:cNvPr id="7" name="Rectangle 49"/>
          <p:cNvSpPr>
            <a:spLocks noChangeArrowheads="1"/>
          </p:cNvSpPr>
          <p:nvPr/>
        </p:nvSpPr>
        <p:spPr bwMode="auto">
          <a:xfrm>
            <a:off x="0" y="773113"/>
            <a:ext cx="1327150" cy="279400"/>
          </a:xfrm>
          <a:prstGeom prst="rect">
            <a:avLst/>
          </a:prstGeom>
          <a:noFill/>
          <a:ln w="9525">
            <a:noFill/>
            <a:miter lim="800000"/>
          </a:ln>
        </p:spPr>
        <p:txBody>
          <a:bodyPr anchor="ctr"/>
          <a:lstStyle/>
          <a:p>
            <a:pPr eaLnBrk="0" hangingPunct="0"/>
            <a:r>
              <a:rPr lang="zh-CN" altLang="en-US" sz="1400" b="1">
                <a:solidFill>
                  <a:srgbClr val="006699"/>
                </a:solidFill>
                <a:latin typeface="微软雅黑" pitchFamily="34" charset="-122"/>
                <a:ea typeface="微软雅黑" pitchFamily="34" charset="-122"/>
              </a:rPr>
              <a:t>中 国  税  务</a:t>
            </a:r>
            <a:endParaRPr lang="zh-CN" altLang="en-US" sz="1400" b="1">
              <a:solidFill>
                <a:srgbClr val="006699"/>
              </a:solidFill>
              <a:latin typeface="微软雅黑" pitchFamily="34" charset="-122"/>
              <a:ea typeface="微软雅黑" pitchFamily="34" charset="-122"/>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1+#ppt_w/2"/>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1"/>
          <p:cNvSpPr>
            <a:spLocks noGrp="1"/>
          </p:cNvSpPr>
          <p:nvPr>
            <p:ph type="title"/>
          </p:nvPr>
        </p:nvSpPr>
        <p:spPr>
          <a:xfrm>
            <a:off x="1081519" y="265080"/>
            <a:ext cx="8061918" cy="571430"/>
          </a:xfrm>
        </p:spPr>
        <p:txBody>
          <a:bodyPr wrap="square" lIns="91428" tIns="45714" rIns="91428" bIns="45714" anchor="ctr" anchorCtr="0"/>
          <a:lstStyle/>
          <a:p>
            <a:pPr defTabSz="685800" eaLnBrk="1" hangingPunct="1"/>
            <a:r>
              <a:rPr b="1">
                <a:sym typeface="等线" panose="02010600030101010101" pitchFamily="2" charset="-122"/>
              </a:rPr>
              <a:t>一、</a:t>
            </a:r>
            <a:r>
              <a:rPr b="1">
                <a:sym typeface="+mn-ea"/>
              </a:rPr>
              <a:t>出口退（免）税基本内容介绍</a:t>
            </a:r>
            <a:endParaRPr lang="zh-CN" altLang="en-US" b="1" kern="1200" dirty="0">
              <a:solidFill>
                <a:srgbClr val="0067B4"/>
              </a:solidFill>
              <a:latin typeface="Arial" pitchFamily="34" charset="0"/>
              <a:ea typeface="微软雅黑" pitchFamily="34" charset="-122"/>
              <a:cs typeface="+mj-cs"/>
              <a:sym typeface="Calibri" pitchFamily="34" charset="0"/>
            </a:endParaRPr>
          </a:p>
        </p:txBody>
      </p:sp>
      <p:sp>
        <p:nvSpPr>
          <p:cNvPr id="5" name="任意多边形 4"/>
          <p:cNvSpPr/>
          <p:nvPr/>
        </p:nvSpPr>
        <p:spPr>
          <a:xfrm>
            <a:off x="3550285" y="2041525"/>
            <a:ext cx="1477010" cy="1402715"/>
          </a:xfrm>
          <a:custGeom>
            <a:avLst/>
            <a:gdLst>
              <a:gd name="connsiteX0" fmla="*/ 0 w 1346708"/>
              <a:gd name="connsiteY0" fmla="*/ 644556 h 1289112"/>
              <a:gd name="connsiteX1" fmla="*/ 207737 w 1346708"/>
              <a:gd name="connsiteY1" fmla="*/ 178938 h 1289112"/>
              <a:gd name="connsiteX2" fmla="*/ 673355 w 1346708"/>
              <a:gd name="connsiteY2" fmla="*/ 1 h 1289112"/>
              <a:gd name="connsiteX3" fmla="*/ 1138973 w 1346708"/>
              <a:gd name="connsiteY3" fmla="*/ 178940 h 1289112"/>
              <a:gd name="connsiteX4" fmla="*/ 1346708 w 1346708"/>
              <a:gd name="connsiteY4" fmla="*/ 644558 h 1289112"/>
              <a:gd name="connsiteX5" fmla="*/ 1138972 w 1346708"/>
              <a:gd name="connsiteY5" fmla="*/ 1110176 h 1289112"/>
              <a:gd name="connsiteX6" fmla="*/ 673354 w 1346708"/>
              <a:gd name="connsiteY6" fmla="*/ 1289114 h 1289112"/>
              <a:gd name="connsiteX7" fmla="*/ 207736 w 1346708"/>
              <a:gd name="connsiteY7" fmla="*/ 1110176 h 1289112"/>
              <a:gd name="connsiteX8" fmla="*/ 0 w 1346708"/>
              <a:gd name="connsiteY8" fmla="*/ 644558 h 1289112"/>
              <a:gd name="connsiteX9" fmla="*/ 0 w 1346708"/>
              <a:gd name="connsiteY9" fmla="*/ 644556 h 128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6708" h="1289112">
                <a:moveTo>
                  <a:pt x="0" y="644556"/>
                </a:moveTo>
                <a:cubicBezTo>
                  <a:pt x="0" y="468724"/>
                  <a:pt x="75043" y="300524"/>
                  <a:pt x="207737" y="178938"/>
                </a:cubicBezTo>
                <a:cubicBezTo>
                  <a:pt x="333066" y="64101"/>
                  <a:pt x="499863" y="0"/>
                  <a:pt x="673355" y="1"/>
                </a:cubicBezTo>
                <a:cubicBezTo>
                  <a:pt x="846847" y="1"/>
                  <a:pt x="1013645" y="64102"/>
                  <a:pt x="1138973" y="178940"/>
                </a:cubicBezTo>
                <a:cubicBezTo>
                  <a:pt x="1271666" y="300526"/>
                  <a:pt x="1346709" y="468726"/>
                  <a:pt x="1346708" y="644558"/>
                </a:cubicBezTo>
                <a:cubicBezTo>
                  <a:pt x="1346708" y="820390"/>
                  <a:pt x="1271665" y="988590"/>
                  <a:pt x="1138972" y="1110176"/>
                </a:cubicBezTo>
                <a:cubicBezTo>
                  <a:pt x="1013644" y="1225013"/>
                  <a:pt x="846846" y="1289114"/>
                  <a:pt x="673354" y="1289114"/>
                </a:cubicBezTo>
                <a:cubicBezTo>
                  <a:pt x="499862" y="1289114"/>
                  <a:pt x="333064" y="1225013"/>
                  <a:pt x="207736" y="1110176"/>
                </a:cubicBezTo>
                <a:cubicBezTo>
                  <a:pt x="75043" y="988590"/>
                  <a:pt x="0" y="820390"/>
                  <a:pt x="0" y="644558"/>
                </a:cubicBezTo>
                <a:lnTo>
                  <a:pt x="0" y="644556"/>
                </a:lnTo>
                <a:close/>
              </a:path>
            </a:pathLst>
          </a:custGeom>
          <a:solidFill>
            <a:schemeClr val="tx2">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lIns="258149" tIns="249715" rIns="258149" bIns="249715" spcCol="1270" anchor="ctr"/>
          <a:lstStyle/>
          <a:p>
            <a:pPr marL="0" marR="0" lvl="0" indent="0" algn="ctr" defTabSz="1066800" rtl="0" eaLnBrk="1" fontAlgn="auto" latinLnBrk="0" hangingPunct="1">
              <a:lnSpc>
                <a:spcPct val="90000"/>
              </a:lnSpc>
              <a:spcBef>
                <a:spcPct val="0"/>
              </a:spcBef>
              <a:spcAft>
                <a:spcPct val="35000"/>
              </a:spcAft>
              <a:buClrTx/>
              <a:buSzTx/>
              <a:buFontTx/>
              <a:buNone/>
              <a:defRPr/>
            </a:pPr>
            <a:r>
              <a:rPr kumimoji="0" lang="zh-CN" sz="2000" b="0"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退税关键词</a:t>
            </a:r>
            <a:endParaRPr kumimoji="0" lang="zh-CN" sz="2000" b="0"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sp>
        <p:nvSpPr>
          <p:cNvPr id="6" name="任意多边形 5"/>
          <p:cNvSpPr/>
          <p:nvPr/>
        </p:nvSpPr>
        <p:spPr>
          <a:xfrm rot="12514325">
            <a:off x="3054851" y="1885428"/>
            <a:ext cx="652701" cy="0"/>
          </a:xfrm>
          <a:custGeom>
            <a:avLst/>
            <a:gdLst/>
            <a:ahLst/>
            <a:cxnLst/>
            <a:rect l="0" t="0" r="0" b="0"/>
            <a:pathLst>
              <a:path>
                <a:moveTo>
                  <a:pt x="0" y="0"/>
                </a:moveTo>
                <a:lnTo>
                  <a:pt x="652719" y="0"/>
                </a:lnTo>
              </a:path>
            </a:pathLst>
          </a:custGeom>
          <a:noFill/>
          <a:scene3d>
            <a:camera prst="orthographicFront"/>
            <a:lightRig rig="flat" dir="t"/>
          </a:scene3d>
          <a:sp3d prstMaterial="matte"/>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7" name="任意多边形 6"/>
          <p:cNvSpPr/>
          <p:nvPr/>
        </p:nvSpPr>
        <p:spPr>
          <a:xfrm>
            <a:off x="1603375" y="1234440"/>
            <a:ext cx="1230630" cy="586740"/>
          </a:xfrm>
          <a:custGeom>
            <a:avLst/>
            <a:gdLst>
              <a:gd name="connsiteX0" fmla="*/ 0 w 1066377"/>
              <a:gd name="connsiteY0" fmla="*/ 97753 h 586506"/>
              <a:gd name="connsiteX1" fmla="*/ 28631 w 1066377"/>
              <a:gd name="connsiteY1" fmla="*/ 28631 h 586506"/>
              <a:gd name="connsiteX2" fmla="*/ 97753 w 1066377"/>
              <a:gd name="connsiteY2" fmla="*/ 0 h 586506"/>
              <a:gd name="connsiteX3" fmla="*/ 968624 w 1066377"/>
              <a:gd name="connsiteY3" fmla="*/ 0 h 586506"/>
              <a:gd name="connsiteX4" fmla="*/ 1037746 w 1066377"/>
              <a:gd name="connsiteY4" fmla="*/ 28631 h 586506"/>
              <a:gd name="connsiteX5" fmla="*/ 1066377 w 1066377"/>
              <a:gd name="connsiteY5" fmla="*/ 97753 h 586506"/>
              <a:gd name="connsiteX6" fmla="*/ 1066377 w 1066377"/>
              <a:gd name="connsiteY6" fmla="*/ 488753 h 586506"/>
              <a:gd name="connsiteX7" fmla="*/ 1037746 w 1066377"/>
              <a:gd name="connsiteY7" fmla="*/ 557875 h 586506"/>
              <a:gd name="connsiteX8" fmla="*/ 968624 w 1066377"/>
              <a:gd name="connsiteY8" fmla="*/ 586506 h 586506"/>
              <a:gd name="connsiteX9" fmla="*/ 97753 w 1066377"/>
              <a:gd name="connsiteY9" fmla="*/ 586506 h 586506"/>
              <a:gd name="connsiteX10" fmla="*/ 28631 w 1066377"/>
              <a:gd name="connsiteY10" fmla="*/ 557875 h 586506"/>
              <a:gd name="connsiteX11" fmla="*/ 0 w 1066377"/>
              <a:gd name="connsiteY11" fmla="*/ 488753 h 586506"/>
              <a:gd name="connsiteX12" fmla="*/ 0 w 1066377"/>
              <a:gd name="connsiteY12" fmla="*/ 97753 h 58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6377" h="586506">
                <a:moveTo>
                  <a:pt x="0" y="97753"/>
                </a:moveTo>
                <a:cubicBezTo>
                  <a:pt x="0" y="71827"/>
                  <a:pt x="10299" y="46963"/>
                  <a:pt x="28631" y="28631"/>
                </a:cubicBezTo>
                <a:cubicBezTo>
                  <a:pt x="46963" y="10299"/>
                  <a:pt x="71827" y="0"/>
                  <a:pt x="97753" y="0"/>
                </a:cubicBezTo>
                <a:lnTo>
                  <a:pt x="968624" y="0"/>
                </a:lnTo>
                <a:cubicBezTo>
                  <a:pt x="994550" y="0"/>
                  <a:pt x="1019414" y="10299"/>
                  <a:pt x="1037746" y="28631"/>
                </a:cubicBezTo>
                <a:cubicBezTo>
                  <a:pt x="1056078" y="46963"/>
                  <a:pt x="1066377" y="71827"/>
                  <a:pt x="1066377" y="97753"/>
                </a:cubicBezTo>
                <a:lnTo>
                  <a:pt x="1066377" y="488753"/>
                </a:lnTo>
                <a:cubicBezTo>
                  <a:pt x="1066377" y="514679"/>
                  <a:pt x="1056078" y="539543"/>
                  <a:pt x="1037746" y="557875"/>
                </a:cubicBezTo>
                <a:cubicBezTo>
                  <a:pt x="1019414" y="576207"/>
                  <a:pt x="994550" y="586506"/>
                  <a:pt x="968624" y="586506"/>
                </a:cubicBezTo>
                <a:lnTo>
                  <a:pt x="97753" y="586506"/>
                </a:lnTo>
                <a:cubicBezTo>
                  <a:pt x="71827" y="586506"/>
                  <a:pt x="46963" y="576207"/>
                  <a:pt x="28631" y="557875"/>
                </a:cubicBezTo>
                <a:cubicBezTo>
                  <a:pt x="10299" y="539543"/>
                  <a:pt x="0" y="514679"/>
                  <a:pt x="0" y="488753"/>
                </a:cubicBezTo>
                <a:lnTo>
                  <a:pt x="0" y="9775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744128"/>
              <a:satOff val="4483"/>
              <a:lumOff val="359"/>
              <a:alphaOff val="0"/>
            </a:schemeClr>
          </a:fillRef>
          <a:effectRef idx="2">
            <a:schemeClr val="accent4">
              <a:hueOff val="-744128"/>
              <a:satOff val="4483"/>
              <a:lumOff val="359"/>
              <a:alphaOff val="0"/>
            </a:schemeClr>
          </a:effectRef>
          <a:fontRef idx="minor">
            <a:schemeClr val="lt1"/>
          </a:fontRef>
        </p:style>
        <p:txBody>
          <a:bodyPr lIns="79421" tIns="79421" rIns="79421" bIns="79421" spcCol="1270" anchor="ctr"/>
          <a:lstStyle/>
          <a:p>
            <a:pPr marL="0" marR="0" lvl="0" indent="0" algn="ctr" defTabSz="889000" rtl="0" eaLnBrk="1" fontAlgn="auto" latinLnBrk="0" hangingPunct="1">
              <a:lnSpc>
                <a:spcPct val="90000"/>
              </a:lnSpc>
              <a:spcBef>
                <a:spcPct val="0"/>
              </a:spcBef>
              <a:spcAft>
                <a:spcPct val="3500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退什么税</a:t>
            </a:r>
            <a:endParaRPr kumimoji="0" lang="zh-CN" altLang="en-US" sz="2000" b="0"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sp>
        <p:nvSpPr>
          <p:cNvPr id="8" name="任意多边形 7"/>
          <p:cNvSpPr/>
          <p:nvPr/>
        </p:nvSpPr>
        <p:spPr>
          <a:xfrm rot="19929594">
            <a:off x="4868369" y="1885435"/>
            <a:ext cx="744130" cy="0"/>
          </a:xfrm>
          <a:custGeom>
            <a:avLst/>
            <a:gdLst/>
            <a:ahLst/>
            <a:cxnLst/>
            <a:rect l="0" t="0" r="0" b="0"/>
            <a:pathLst>
              <a:path>
                <a:moveTo>
                  <a:pt x="0" y="0"/>
                </a:moveTo>
                <a:lnTo>
                  <a:pt x="744397" y="0"/>
                </a:lnTo>
              </a:path>
            </a:pathLst>
          </a:custGeom>
          <a:noFill/>
          <a:scene3d>
            <a:camera prst="orthographicFront"/>
            <a:lightRig rig="flat" dir="t"/>
          </a:scene3d>
          <a:sp3d prstMaterial="matte"/>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9" name="任意多边形 8"/>
          <p:cNvSpPr/>
          <p:nvPr/>
        </p:nvSpPr>
        <p:spPr>
          <a:xfrm>
            <a:off x="5794375" y="1234440"/>
            <a:ext cx="1219835" cy="586740"/>
          </a:xfrm>
          <a:custGeom>
            <a:avLst/>
            <a:gdLst>
              <a:gd name="connsiteX0" fmla="*/ 0 w 1066377"/>
              <a:gd name="connsiteY0" fmla="*/ 97753 h 586506"/>
              <a:gd name="connsiteX1" fmla="*/ 28631 w 1066377"/>
              <a:gd name="connsiteY1" fmla="*/ 28631 h 586506"/>
              <a:gd name="connsiteX2" fmla="*/ 97753 w 1066377"/>
              <a:gd name="connsiteY2" fmla="*/ 0 h 586506"/>
              <a:gd name="connsiteX3" fmla="*/ 968624 w 1066377"/>
              <a:gd name="connsiteY3" fmla="*/ 0 h 586506"/>
              <a:gd name="connsiteX4" fmla="*/ 1037746 w 1066377"/>
              <a:gd name="connsiteY4" fmla="*/ 28631 h 586506"/>
              <a:gd name="connsiteX5" fmla="*/ 1066377 w 1066377"/>
              <a:gd name="connsiteY5" fmla="*/ 97753 h 586506"/>
              <a:gd name="connsiteX6" fmla="*/ 1066377 w 1066377"/>
              <a:gd name="connsiteY6" fmla="*/ 488753 h 586506"/>
              <a:gd name="connsiteX7" fmla="*/ 1037746 w 1066377"/>
              <a:gd name="connsiteY7" fmla="*/ 557875 h 586506"/>
              <a:gd name="connsiteX8" fmla="*/ 968624 w 1066377"/>
              <a:gd name="connsiteY8" fmla="*/ 586506 h 586506"/>
              <a:gd name="connsiteX9" fmla="*/ 97753 w 1066377"/>
              <a:gd name="connsiteY9" fmla="*/ 586506 h 586506"/>
              <a:gd name="connsiteX10" fmla="*/ 28631 w 1066377"/>
              <a:gd name="connsiteY10" fmla="*/ 557875 h 586506"/>
              <a:gd name="connsiteX11" fmla="*/ 0 w 1066377"/>
              <a:gd name="connsiteY11" fmla="*/ 488753 h 586506"/>
              <a:gd name="connsiteX12" fmla="*/ 0 w 1066377"/>
              <a:gd name="connsiteY12" fmla="*/ 97753 h 58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6377" h="586506">
                <a:moveTo>
                  <a:pt x="0" y="97753"/>
                </a:moveTo>
                <a:cubicBezTo>
                  <a:pt x="0" y="71827"/>
                  <a:pt x="10299" y="46963"/>
                  <a:pt x="28631" y="28631"/>
                </a:cubicBezTo>
                <a:cubicBezTo>
                  <a:pt x="46963" y="10299"/>
                  <a:pt x="71827" y="0"/>
                  <a:pt x="97753" y="0"/>
                </a:cubicBezTo>
                <a:lnTo>
                  <a:pt x="968624" y="0"/>
                </a:lnTo>
                <a:cubicBezTo>
                  <a:pt x="994550" y="0"/>
                  <a:pt x="1019414" y="10299"/>
                  <a:pt x="1037746" y="28631"/>
                </a:cubicBezTo>
                <a:cubicBezTo>
                  <a:pt x="1056078" y="46963"/>
                  <a:pt x="1066377" y="71827"/>
                  <a:pt x="1066377" y="97753"/>
                </a:cubicBezTo>
                <a:lnTo>
                  <a:pt x="1066377" y="488753"/>
                </a:lnTo>
                <a:cubicBezTo>
                  <a:pt x="1066377" y="514679"/>
                  <a:pt x="1056078" y="539543"/>
                  <a:pt x="1037746" y="557875"/>
                </a:cubicBezTo>
                <a:cubicBezTo>
                  <a:pt x="1019414" y="576207"/>
                  <a:pt x="994550" y="586506"/>
                  <a:pt x="968624" y="586506"/>
                </a:cubicBezTo>
                <a:lnTo>
                  <a:pt x="97753" y="586506"/>
                </a:lnTo>
                <a:cubicBezTo>
                  <a:pt x="71827" y="586506"/>
                  <a:pt x="46963" y="576207"/>
                  <a:pt x="28631" y="557875"/>
                </a:cubicBezTo>
                <a:cubicBezTo>
                  <a:pt x="10299" y="539543"/>
                  <a:pt x="0" y="514679"/>
                  <a:pt x="0" y="488753"/>
                </a:cubicBezTo>
                <a:lnTo>
                  <a:pt x="0" y="9775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lIns="79421" tIns="79421" rIns="79421" bIns="79421" spcCol="1270" anchor="ctr"/>
          <a:lstStyle/>
          <a:p>
            <a:pPr marL="0" marR="0" lvl="0" indent="0" algn="ctr" defTabSz="1066800" rtl="0" eaLnBrk="1" fontAlgn="auto" latinLnBrk="0" hangingPunct="1">
              <a:lnSpc>
                <a:spcPct val="90000"/>
              </a:lnSpc>
              <a:spcBef>
                <a:spcPct val="0"/>
              </a:spcBef>
              <a:spcAft>
                <a:spcPct val="35000"/>
              </a:spcAft>
              <a:buClrTx/>
              <a:buSzTx/>
              <a:buFontTx/>
              <a:buNone/>
              <a:defRPr/>
            </a:pPr>
            <a:r>
              <a:rPr kumimoji="0" lang="zh-CN" sz="1800" b="0"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何时退</a:t>
            </a:r>
            <a:endParaRPr kumimoji="0" lang="zh-CN" sz="1800" b="0"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sp>
        <p:nvSpPr>
          <p:cNvPr id="10" name="任意多边形 9"/>
          <p:cNvSpPr/>
          <p:nvPr/>
        </p:nvSpPr>
        <p:spPr>
          <a:xfrm rot="10818981" flipV="1">
            <a:off x="2900045" y="2705735"/>
            <a:ext cx="584200" cy="76200"/>
          </a:xfrm>
          <a:custGeom>
            <a:avLst/>
            <a:gdLst/>
            <a:ahLst/>
            <a:cxnLst/>
            <a:rect l="0" t="0" r="0" b="0"/>
            <a:pathLst>
              <a:path>
                <a:moveTo>
                  <a:pt x="0" y="0"/>
                </a:moveTo>
                <a:lnTo>
                  <a:pt x="584088" y="0"/>
                </a:lnTo>
              </a:path>
            </a:pathLst>
          </a:custGeom>
          <a:noFill/>
          <a:scene3d>
            <a:camera prst="orthographicFront"/>
            <a:lightRig rig="flat" dir="t"/>
          </a:scene3d>
          <a:sp3d prstMaterial="matte"/>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1" name="任意多边形 10"/>
          <p:cNvSpPr/>
          <p:nvPr/>
        </p:nvSpPr>
        <p:spPr>
          <a:xfrm>
            <a:off x="1603375" y="2449830"/>
            <a:ext cx="1230630" cy="586740"/>
          </a:xfrm>
          <a:custGeom>
            <a:avLst/>
            <a:gdLst>
              <a:gd name="connsiteX0" fmla="*/ 0 w 1066377"/>
              <a:gd name="connsiteY0" fmla="*/ 97753 h 586506"/>
              <a:gd name="connsiteX1" fmla="*/ 28631 w 1066377"/>
              <a:gd name="connsiteY1" fmla="*/ 28631 h 586506"/>
              <a:gd name="connsiteX2" fmla="*/ 97753 w 1066377"/>
              <a:gd name="connsiteY2" fmla="*/ 0 h 586506"/>
              <a:gd name="connsiteX3" fmla="*/ 968624 w 1066377"/>
              <a:gd name="connsiteY3" fmla="*/ 0 h 586506"/>
              <a:gd name="connsiteX4" fmla="*/ 1037746 w 1066377"/>
              <a:gd name="connsiteY4" fmla="*/ 28631 h 586506"/>
              <a:gd name="connsiteX5" fmla="*/ 1066377 w 1066377"/>
              <a:gd name="connsiteY5" fmla="*/ 97753 h 586506"/>
              <a:gd name="connsiteX6" fmla="*/ 1066377 w 1066377"/>
              <a:gd name="connsiteY6" fmla="*/ 488753 h 586506"/>
              <a:gd name="connsiteX7" fmla="*/ 1037746 w 1066377"/>
              <a:gd name="connsiteY7" fmla="*/ 557875 h 586506"/>
              <a:gd name="connsiteX8" fmla="*/ 968624 w 1066377"/>
              <a:gd name="connsiteY8" fmla="*/ 586506 h 586506"/>
              <a:gd name="connsiteX9" fmla="*/ 97753 w 1066377"/>
              <a:gd name="connsiteY9" fmla="*/ 586506 h 586506"/>
              <a:gd name="connsiteX10" fmla="*/ 28631 w 1066377"/>
              <a:gd name="connsiteY10" fmla="*/ 557875 h 586506"/>
              <a:gd name="connsiteX11" fmla="*/ 0 w 1066377"/>
              <a:gd name="connsiteY11" fmla="*/ 488753 h 586506"/>
              <a:gd name="connsiteX12" fmla="*/ 0 w 1066377"/>
              <a:gd name="connsiteY12" fmla="*/ 97753 h 58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6377" h="586506">
                <a:moveTo>
                  <a:pt x="0" y="97753"/>
                </a:moveTo>
                <a:cubicBezTo>
                  <a:pt x="0" y="71827"/>
                  <a:pt x="10299" y="46963"/>
                  <a:pt x="28631" y="28631"/>
                </a:cubicBezTo>
                <a:cubicBezTo>
                  <a:pt x="46963" y="10299"/>
                  <a:pt x="71827" y="0"/>
                  <a:pt x="97753" y="0"/>
                </a:cubicBezTo>
                <a:lnTo>
                  <a:pt x="968624" y="0"/>
                </a:lnTo>
                <a:cubicBezTo>
                  <a:pt x="994550" y="0"/>
                  <a:pt x="1019414" y="10299"/>
                  <a:pt x="1037746" y="28631"/>
                </a:cubicBezTo>
                <a:cubicBezTo>
                  <a:pt x="1056078" y="46963"/>
                  <a:pt x="1066377" y="71827"/>
                  <a:pt x="1066377" y="97753"/>
                </a:cubicBezTo>
                <a:lnTo>
                  <a:pt x="1066377" y="488753"/>
                </a:lnTo>
                <a:cubicBezTo>
                  <a:pt x="1066377" y="514679"/>
                  <a:pt x="1056078" y="539543"/>
                  <a:pt x="1037746" y="557875"/>
                </a:cubicBezTo>
                <a:cubicBezTo>
                  <a:pt x="1019414" y="576207"/>
                  <a:pt x="994550" y="586506"/>
                  <a:pt x="968624" y="586506"/>
                </a:cubicBezTo>
                <a:lnTo>
                  <a:pt x="97753" y="586506"/>
                </a:lnTo>
                <a:cubicBezTo>
                  <a:pt x="71827" y="586506"/>
                  <a:pt x="46963" y="576207"/>
                  <a:pt x="28631" y="557875"/>
                </a:cubicBezTo>
                <a:cubicBezTo>
                  <a:pt x="10299" y="539543"/>
                  <a:pt x="0" y="514679"/>
                  <a:pt x="0" y="488753"/>
                </a:cubicBezTo>
                <a:lnTo>
                  <a:pt x="0" y="97753"/>
                </a:lnTo>
                <a:close/>
              </a:path>
            </a:pathLst>
          </a:custGeom>
          <a:solidFill>
            <a:srgbClr val="92D05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txBody>
          <a:bodyPr lIns="79421" tIns="79421" rIns="79421" bIns="79421" spcCol="1270" anchor="ctr"/>
          <a:lstStyle/>
          <a:p>
            <a:pPr marL="0" marR="0" lvl="0" indent="0" algn="ctr" defTabSz="889000" rtl="0" eaLnBrk="1" fontAlgn="auto" latinLnBrk="0" hangingPunct="1">
              <a:lnSpc>
                <a:spcPct val="90000"/>
              </a:lnSpc>
              <a:spcBef>
                <a:spcPct val="0"/>
              </a:spcBef>
              <a:spcAft>
                <a:spcPct val="35000"/>
              </a:spcAft>
              <a:buClrTx/>
              <a:buSzTx/>
              <a:buFontTx/>
              <a:buNone/>
              <a:defRPr/>
            </a:pPr>
            <a:r>
              <a:rPr kumimoji="0" lang="zh-CN" altLang="en-US" sz="2000" b="0" i="0" u="none" strike="noStrike" kern="1200" cap="none" spc="0" normalizeH="0" baseline="0" noProof="0" dirty="0">
                <a:ln>
                  <a:noFill/>
                </a:ln>
                <a:solidFill>
                  <a:schemeClr val="lt1"/>
                </a:solidFill>
                <a:effectLst/>
                <a:uLnTx/>
                <a:uFillTx/>
                <a:latin typeface="微软雅黑" pitchFamily="34" charset="-122"/>
                <a:ea typeface="微软雅黑" pitchFamily="34" charset="-122"/>
                <a:cs typeface="+mn-cs"/>
              </a:rPr>
              <a:t>凭什么退</a:t>
            </a:r>
            <a:endParaRPr kumimoji="0" lang="zh-CN" altLang="en-US" sz="2000" b="0" i="0" u="none" strike="noStrike" kern="1200" cap="none" spc="0" normalizeH="0" baseline="0" noProof="0" dirty="0">
              <a:ln>
                <a:noFill/>
              </a:ln>
              <a:solidFill>
                <a:schemeClr val="lt1"/>
              </a:solidFill>
              <a:effectLst/>
              <a:uLnTx/>
              <a:uFillTx/>
              <a:latin typeface="微软雅黑" pitchFamily="34" charset="-122"/>
              <a:ea typeface="微软雅黑" pitchFamily="34" charset="-122"/>
              <a:cs typeface="+mn-cs"/>
            </a:endParaRPr>
          </a:p>
        </p:txBody>
      </p:sp>
      <p:sp>
        <p:nvSpPr>
          <p:cNvPr id="12" name="任意多边形 11"/>
          <p:cNvSpPr/>
          <p:nvPr/>
        </p:nvSpPr>
        <p:spPr>
          <a:xfrm rot="1741743">
            <a:off x="4979661" y="3507980"/>
            <a:ext cx="758100" cy="0"/>
          </a:xfrm>
          <a:custGeom>
            <a:avLst/>
            <a:gdLst/>
            <a:ahLst/>
            <a:cxnLst/>
            <a:rect l="0" t="0" r="0" b="0"/>
            <a:pathLst>
              <a:path>
                <a:moveTo>
                  <a:pt x="0" y="0"/>
                </a:moveTo>
                <a:lnTo>
                  <a:pt x="758279" y="0"/>
                </a:lnTo>
              </a:path>
            </a:pathLst>
          </a:custGeom>
          <a:noFill/>
          <a:scene3d>
            <a:camera prst="orthographicFront"/>
            <a:lightRig rig="flat" dir="t"/>
          </a:scene3d>
          <a:sp3d prstMaterial="matte"/>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3" name="任意多边形 12"/>
          <p:cNvSpPr/>
          <p:nvPr/>
        </p:nvSpPr>
        <p:spPr>
          <a:xfrm>
            <a:off x="5845175" y="3495040"/>
            <a:ext cx="1225550" cy="586740"/>
          </a:xfrm>
          <a:custGeom>
            <a:avLst/>
            <a:gdLst>
              <a:gd name="connsiteX0" fmla="*/ 0 w 1066377"/>
              <a:gd name="connsiteY0" fmla="*/ 97753 h 586506"/>
              <a:gd name="connsiteX1" fmla="*/ 28631 w 1066377"/>
              <a:gd name="connsiteY1" fmla="*/ 28631 h 586506"/>
              <a:gd name="connsiteX2" fmla="*/ 97753 w 1066377"/>
              <a:gd name="connsiteY2" fmla="*/ 0 h 586506"/>
              <a:gd name="connsiteX3" fmla="*/ 968624 w 1066377"/>
              <a:gd name="connsiteY3" fmla="*/ 0 h 586506"/>
              <a:gd name="connsiteX4" fmla="*/ 1037746 w 1066377"/>
              <a:gd name="connsiteY4" fmla="*/ 28631 h 586506"/>
              <a:gd name="connsiteX5" fmla="*/ 1066377 w 1066377"/>
              <a:gd name="connsiteY5" fmla="*/ 97753 h 586506"/>
              <a:gd name="connsiteX6" fmla="*/ 1066377 w 1066377"/>
              <a:gd name="connsiteY6" fmla="*/ 488753 h 586506"/>
              <a:gd name="connsiteX7" fmla="*/ 1037746 w 1066377"/>
              <a:gd name="connsiteY7" fmla="*/ 557875 h 586506"/>
              <a:gd name="connsiteX8" fmla="*/ 968624 w 1066377"/>
              <a:gd name="connsiteY8" fmla="*/ 586506 h 586506"/>
              <a:gd name="connsiteX9" fmla="*/ 97753 w 1066377"/>
              <a:gd name="connsiteY9" fmla="*/ 586506 h 586506"/>
              <a:gd name="connsiteX10" fmla="*/ 28631 w 1066377"/>
              <a:gd name="connsiteY10" fmla="*/ 557875 h 586506"/>
              <a:gd name="connsiteX11" fmla="*/ 0 w 1066377"/>
              <a:gd name="connsiteY11" fmla="*/ 488753 h 586506"/>
              <a:gd name="connsiteX12" fmla="*/ 0 w 1066377"/>
              <a:gd name="connsiteY12" fmla="*/ 97753 h 58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6377" h="586506">
                <a:moveTo>
                  <a:pt x="0" y="97753"/>
                </a:moveTo>
                <a:cubicBezTo>
                  <a:pt x="0" y="71827"/>
                  <a:pt x="10299" y="46963"/>
                  <a:pt x="28631" y="28631"/>
                </a:cubicBezTo>
                <a:cubicBezTo>
                  <a:pt x="46963" y="10299"/>
                  <a:pt x="71827" y="0"/>
                  <a:pt x="97753" y="0"/>
                </a:cubicBezTo>
                <a:lnTo>
                  <a:pt x="968624" y="0"/>
                </a:lnTo>
                <a:cubicBezTo>
                  <a:pt x="994550" y="0"/>
                  <a:pt x="1019414" y="10299"/>
                  <a:pt x="1037746" y="28631"/>
                </a:cubicBezTo>
                <a:cubicBezTo>
                  <a:pt x="1056078" y="46963"/>
                  <a:pt x="1066377" y="71827"/>
                  <a:pt x="1066377" y="97753"/>
                </a:cubicBezTo>
                <a:lnTo>
                  <a:pt x="1066377" y="488753"/>
                </a:lnTo>
                <a:cubicBezTo>
                  <a:pt x="1066377" y="514679"/>
                  <a:pt x="1056078" y="539543"/>
                  <a:pt x="1037746" y="557875"/>
                </a:cubicBezTo>
                <a:cubicBezTo>
                  <a:pt x="1019414" y="576207"/>
                  <a:pt x="994550" y="586506"/>
                  <a:pt x="968624" y="586506"/>
                </a:cubicBezTo>
                <a:lnTo>
                  <a:pt x="97753" y="586506"/>
                </a:lnTo>
                <a:cubicBezTo>
                  <a:pt x="71827" y="586506"/>
                  <a:pt x="46963" y="576207"/>
                  <a:pt x="28631" y="557875"/>
                </a:cubicBezTo>
                <a:cubicBezTo>
                  <a:pt x="10299" y="539543"/>
                  <a:pt x="0" y="514679"/>
                  <a:pt x="0" y="488753"/>
                </a:cubicBezTo>
                <a:lnTo>
                  <a:pt x="0" y="9775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lIns="79421" tIns="79421" rIns="79421" bIns="79421" spcCol="1270" anchor="ctr"/>
          <a:lstStyle/>
          <a:p>
            <a:pPr marL="0" marR="0" lvl="0" indent="0" algn="ctr" defTabSz="889000" rtl="0" eaLnBrk="1" fontAlgn="auto" latinLnBrk="0" hangingPunct="1">
              <a:lnSpc>
                <a:spcPct val="90000"/>
              </a:lnSpc>
              <a:spcBef>
                <a:spcPct val="0"/>
              </a:spcBef>
              <a:spcAft>
                <a:spcPct val="35000"/>
              </a:spcAft>
              <a:buClrTx/>
              <a:buSzTx/>
              <a:buFontTx/>
              <a:buNone/>
              <a:defRPr/>
            </a:pPr>
            <a:r>
              <a:rPr kumimoji="0" lang="zh-CN" altLang="en-US" sz="2000" b="0" i="0" u="none" strike="noStrike" kern="1200" cap="none" spc="0" normalizeH="0" baseline="0" noProof="0" dirty="0">
                <a:ln>
                  <a:noFill/>
                </a:ln>
                <a:solidFill>
                  <a:schemeClr val="lt1"/>
                </a:solidFill>
                <a:effectLst/>
                <a:uLnTx/>
                <a:uFillTx/>
                <a:latin typeface="微软雅黑" pitchFamily="34" charset="-122"/>
                <a:ea typeface="微软雅黑" pitchFamily="34" charset="-122"/>
                <a:cs typeface="+mn-cs"/>
              </a:rPr>
              <a:t>退税要素</a:t>
            </a:r>
            <a:endParaRPr kumimoji="0" lang="zh-CN" altLang="en-US" sz="2000" b="0" i="0" u="none" strike="noStrike" kern="1200" cap="none" spc="0" normalizeH="0" baseline="0" noProof="0" dirty="0">
              <a:ln>
                <a:noFill/>
              </a:ln>
              <a:solidFill>
                <a:schemeClr val="lt1"/>
              </a:solidFill>
              <a:effectLst/>
              <a:uLnTx/>
              <a:uFillTx/>
              <a:latin typeface="微软雅黑" pitchFamily="34" charset="-122"/>
              <a:ea typeface="微软雅黑" pitchFamily="34" charset="-122"/>
              <a:cs typeface="+mn-cs"/>
            </a:endParaRPr>
          </a:p>
        </p:txBody>
      </p:sp>
      <p:sp>
        <p:nvSpPr>
          <p:cNvPr id="14" name="任意多边形 13"/>
          <p:cNvSpPr/>
          <p:nvPr/>
        </p:nvSpPr>
        <p:spPr>
          <a:xfrm rot="8974891">
            <a:off x="2917347" y="3496533"/>
            <a:ext cx="680004" cy="0"/>
          </a:xfrm>
          <a:custGeom>
            <a:avLst/>
            <a:gdLst/>
            <a:ahLst/>
            <a:cxnLst/>
            <a:rect l="0" t="0" r="0" b="0"/>
            <a:pathLst>
              <a:path>
                <a:moveTo>
                  <a:pt x="0" y="0"/>
                </a:moveTo>
                <a:lnTo>
                  <a:pt x="679826" y="0"/>
                </a:lnTo>
              </a:path>
            </a:pathLst>
          </a:custGeom>
          <a:noFill/>
          <a:scene3d>
            <a:camera prst="orthographicFront"/>
            <a:lightRig rig="flat" dir="t"/>
          </a:scene3d>
          <a:sp3d prstMaterial="matte"/>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5" name="任意多边形 14"/>
          <p:cNvSpPr/>
          <p:nvPr/>
        </p:nvSpPr>
        <p:spPr>
          <a:xfrm>
            <a:off x="1603375" y="3540760"/>
            <a:ext cx="1230630" cy="586740"/>
          </a:xfrm>
          <a:custGeom>
            <a:avLst/>
            <a:gdLst>
              <a:gd name="connsiteX0" fmla="*/ 0 w 1066377"/>
              <a:gd name="connsiteY0" fmla="*/ 97753 h 586506"/>
              <a:gd name="connsiteX1" fmla="*/ 28631 w 1066377"/>
              <a:gd name="connsiteY1" fmla="*/ 28631 h 586506"/>
              <a:gd name="connsiteX2" fmla="*/ 97753 w 1066377"/>
              <a:gd name="connsiteY2" fmla="*/ 0 h 586506"/>
              <a:gd name="connsiteX3" fmla="*/ 968624 w 1066377"/>
              <a:gd name="connsiteY3" fmla="*/ 0 h 586506"/>
              <a:gd name="connsiteX4" fmla="*/ 1037746 w 1066377"/>
              <a:gd name="connsiteY4" fmla="*/ 28631 h 586506"/>
              <a:gd name="connsiteX5" fmla="*/ 1066377 w 1066377"/>
              <a:gd name="connsiteY5" fmla="*/ 97753 h 586506"/>
              <a:gd name="connsiteX6" fmla="*/ 1066377 w 1066377"/>
              <a:gd name="connsiteY6" fmla="*/ 488753 h 586506"/>
              <a:gd name="connsiteX7" fmla="*/ 1037746 w 1066377"/>
              <a:gd name="connsiteY7" fmla="*/ 557875 h 586506"/>
              <a:gd name="connsiteX8" fmla="*/ 968624 w 1066377"/>
              <a:gd name="connsiteY8" fmla="*/ 586506 h 586506"/>
              <a:gd name="connsiteX9" fmla="*/ 97753 w 1066377"/>
              <a:gd name="connsiteY9" fmla="*/ 586506 h 586506"/>
              <a:gd name="connsiteX10" fmla="*/ 28631 w 1066377"/>
              <a:gd name="connsiteY10" fmla="*/ 557875 h 586506"/>
              <a:gd name="connsiteX11" fmla="*/ 0 w 1066377"/>
              <a:gd name="connsiteY11" fmla="*/ 488753 h 586506"/>
              <a:gd name="connsiteX12" fmla="*/ 0 w 1066377"/>
              <a:gd name="connsiteY12" fmla="*/ 97753 h 58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6377" h="586506">
                <a:moveTo>
                  <a:pt x="0" y="97753"/>
                </a:moveTo>
                <a:cubicBezTo>
                  <a:pt x="0" y="71827"/>
                  <a:pt x="10299" y="46963"/>
                  <a:pt x="28631" y="28631"/>
                </a:cubicBezTo>
                <a:cubicBezTo>
                  <a:pt x="46963" y="10299"/>
                  <a:pt x="71827" y="0"/>
                  <a:pt x="97753" y="0"/>
                </a:cubicBezTo>
                <a:lnTo>
                  <a:pt x="968624" y="0"/>
                </a:lnTo>
                <a:cubicBezTo>
                  <a:pt x="994550" y="0"/>
                  <a:pt x="1019414" y="10299"/>
                  <a:pt x="1037746" y="28631"/>
                </a:cubicBezTo>
                <a:cubicBezTo>
                  <a:pt x="1056078" y="46963"/>
                  <a:pt x="1066377" y="71827"/>
                  <a:pt x="1066377" y="97753"/>
                </a:cubicBezTo>
                <a:lnTo>
                  <a:pt x="1066377" y="488753"/>
                </a:lnTo>
                <a:cubicBezTo>
                  <a:pt x="1066377" y="514679"/>
                  <a:pt x="1056078" y="539543"/>
                  <a:pt x="1037746" y="557875"/>
                </a:cubicBezTo>
                <a:cubicBezTo>
                  <a:pt x="1019414" y="576207"/>
                  <a:pt x="994550" y="586506"/>
                  <a:pt x="968624" y="586506"/>
                </a:cubicBezTo>
                <a:lnTo>
                  <a:pt x="97753" y="586506"/>
                </a:lnTo>
                <a:cubicBezTo>
                  <a:pt x="71827" y="586506"/>
                  <a:pt x="46963" y="576207"/>
                  <a:pt x="28631" y="557875"/>
                </a:cubicBezTo>
                <a:cubicBezTo>
                  <a:pt x="10299" y="539543"/>
                  <a:pt x="0" y="514679"/>
                  <a:pt x="0" y="488753"/>
                </a:cubicBezTo>
                <a:lnTo>
                  <a:pt x="0" y="9775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3720641"/>
              <a:satOff val="22416"/>
              <a:lumOff val="1797"/>
              <a:alphaOff val="0"/>
            </a:schemeClr>
          </a:fillRef>
          <a:effectRef idx="2">
            <a:schemeClr val="accent4">
              <a:hueOff val="-3720641"/>
              <a:satOff val="22416"/>
              <a:lumOff val="1797"/>
              <a:alphaOff val="0"/>
            </a:schemeClr>
          </a:effectRef>
          <a:fontRef idx="minor">
            <a:schemeClr val="lt1"/>
          </a:fontRef>
        </p:style>
        <p:txBody>
          <a:bodyPr lIns="79421" tIns="79421" rIns="79421" bIns="79421" spcCol="1270" anchor="ctr"/>
          <a:lstStyle/>
          <a:p>
            <a:pPr marL="0" marR="0" lvl="0" indent="0" algn="ctr" defTabSz="889000" rtl="0" eaLnBrk="1" fontAlgn="auto" latinLnBrk="0" hangingPunct="1">
              <a:lnSpc>
                <a:spcPct val="90000"/>
              </a:lnSpc>
              <a:spcBef>
                <a:spcPct val="0"/>
              </a:spcBef>
              <a:spcAft>
                <a:spcPct val="35000"/>
              </a:spcAft>
              <a:buClrTx/>
              <a:buSzTx/>
              <a:buFontTx/>
              <a:buNone/>
              <a:defRPr/>
            </a:pPr>
            <a:r>
              <a:rPr kumimoji="0" lang="zh-CN" altLang="en-US" sz="2000" b="0" i="0" u="none" strike="noStrike" kern="1200" cap="none" spc="0" normalizeH="0" baseline="0" noProof="0" dirty="0">
                <a:ln>
                  <a:noFill/>
                </a:ln>
                <a:solidFill>
                  <a:schemeClr val="lt1"/>
                </a:solidFill>
                <a:effectLst/>
                <a:uLnTx/>
                <a:uFillTx/>
                <a:latin typeface="微软雅黑" pitchFamily="34" charset="-122"/>
                <a:ea typeface="微软雅黑" pitchFamily="34" charset="-122"/>
                <a:cs typeface="+mn-cs"/>
              </a:rPr>
              <a:t>怎么退</a:t>
            </a:r>
            <a:endParaRPr kumimoji="0" lang="zh-CN" altLang="en-US" sz="2000" b="0" i="0" u="none" strike="noStrike" kern="1200" cap="none" spc="0" normalizeH="0" baseline="0" noProof="0" dirty="0">
              <a:ln>
                <a:noFill/>
              </a:ln>
              <a:solidFill>
                <a:schemeClr val="lt1"/>
              </a:solidFill>
              <a:effectLst/>
              <a:uLnTx/>
              <a:uFillTx/>
              <a:latin typeface="微软雅黑" pitchFamily="34" charset="-122"/>
              <a:ea typeface="微软雅黑" pitchFamily="34" charset="-122"/>
              <a:cs typeface="+mn-cs"/>
            </a:endParaRPr>
          </a:p>
        </p:txBody>
      </p:sp>
      <p:sp>
        <p:nvSpPr>
          <p:cNvPr id="16" name="任意多边形 15"/>
          <p:cNvSpPr/>
          <p:nvPr/>
        </p:nvSpPr>
        <p:spPr>
          <a:xfrm rot="7190">
            <a:off x="5081849" y="2742866"/>
            <a:ext cx="658407" cy="0"/>
          </a:xfrm>
          <a:custGeom>
            <a:avLst/>
            <a:gdLst/>
            <a:ahLst/>
            <a:cxnLst/>
            <a:rect l="0" t="0" r="0" b="0"/>
            <a:pathLst>
              <a:path>
                <a:moveTo>
                  <a:pt x="0" y="0"/>
                </a:moveTo>
                <a:lnTo>
                  <a:pt x="658246" y="0"/>
                </a:lnTo>
              </a:path>
            </a:pathLst>
          </a:custGeom>
          <a:noFill/>
          <a:scene3d>
            <a:camera prst="orthographicFront"/>
            <a:lightRig rig="flat" dir="t"/>
          </a:scene3d>
          <a:sp3d prstMaterial="matte"/>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7" name="任意多边形 16"/>
          <p:cNvSpPr/>
          <p:nvPr/>
        </p:nvSpPr>
        <p:spPr>
          <a:xfrm>
            <a:off x="5794375" y="2449830"/>
            <a:ext cx="1276985" cy="586740"/>
          </a:xfrm>
          <a:custGeom>
            <a:avLst/>
            <a:gdLst>
              <a:gd name="connsiteX0" fmla="*/ 0 w 1066377"/>
              <a:gd name="connsiteY0" fmla="*/ 97753 h 586506"/>
              <a:gd name="connsiteX1" fmla="*/ 28631 w 1066377"/>
              <a:gd name="connsiteY1" fmla="*/ 28631 h 586506"/>
              <a:gd name="connsiteX2" fmla="*/ 97753 w 1066377"/>
              <a:gd name="connsiteY2" fmla="*/ 0 h 586506"/>
              <a:gd name="connsiteX3" fmla="*/ 968624 w 1066377"/>
              <a:gd name="connsiteY3" fmla="*/ 0 h 586506"/>
              <a:gd name="connsiteX4" fmla="*/ 1037746 w 1066377"/>
              <a:gd name="connsiteY4" fmla="*/ 28631 h 586506"/>
              <a:gd name="connsiteX5" fmla="*/ 1066377 w 1066377"/>
              <a:gd name="connsiteY5" fmla="*/ 97753 h 586506"/>
              <a:gd name="connsiteX6" fmla="*/ 1066377 w 1066377"/>
              <a:gd name="connsiteY6" fmla="*/ 488753 h 586506"/>
              <a:gd name="connsiteX7" fmla="*/ 1037746 w 1066377"/>
              <a:gd name="connsiteY7" fmla="*/ 557875 h 586506"/>
              <a:gd name="connsiteX8" fmla="*/ 968624 w 1066377"/>
              <a:gd name="connsiteY8" fmla="*/ 586506 h 586506"/>
              <a:gd name="connsiteX9" fmla="*/ 97753 w 1066377"/>
              <a:gd name="connsiteY9" fmla="*/ 586506 h 586506"/>
              <a:gd name="connsiteX10" fmla="*/ 28631 w 1066377"/>
              <a:gd name="connsiteY10" fmla="*/ 557875 h 586506"/>
              <a:gd name="connsiteX11" fmla="*/ 0 w 1066377"/>
              <a:gd name="connsiteY11" fmla="*/ 488753 h 586506"/>
              <a:gd name="connsiteX12" fmla="*/ 0 w 1066377"/>
              <a:gd name="connsiteY12" fmla="*/ 97753 h 58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6377" h="586506">
                <a:moveTo>
                  <a:pt x="0" y="97753"/>
                </a:moveTo>
                <a:cubicBezTo>
                  <a:pt x="0" y="71827"/>
                  <a:pt x="10299" y="46963"/>
                  <a:pt x="28631" y="28631"/>
                </a:cubicBezTo>
                <a:cubicBezTo>
                  <a:pt x="46963" y="10299"/>
                  <a:pt x="71827" y="0"/>
                  <a:pt x="97753" y="0"/>
                </a:cubicBezTo>
                <a:lnTo>
                  <a:pt x="968624" y="0"/>
                </a:lnTo>
                <a:cubicBezTo>
                  <a:pt x="994550" y="0"/>
                  <a:pt x="1019414" y="10299"/>
                  <a:pt x="1037746" y="28631"/>
                </a:cubicBezTo>
                <a:cubicBezTo>
                  <a:pt x="1056078" y="46963"/>
                  <a:pt x="1066377" y="71827"/>
                  <a:pt x="1066377" y="97753"/>
                </a:cubicBezTo>
                <a:lnTo>
                  <a:pt x="1066377" y="488753"/>
                </a:lnTo>
                <a:cubicBezTo>
                  <a:pt x="1066377" y="514679"/>
                  <a:pt x="1056078" y="539543"/>
                  <a:pt x="1037746" y="557875"/>
                </a:cubicBezTo>
                <a:cubicBezTo>
                  <a:pt x="1019414" y="576207"/>
                  <a:pt x="994550" y="586506"/>
                  <a:pt x="968624" y="586506"/>
                </a:cubicBezTo>
                <a:lnTo>
                  <a:pt x="97753" y="586506"/>
                </a:lnTo>
                <a:cubicBezTo>
                  <a:pt x="71827" y="586506"/>
                  <a:pt x="46963" y="576207"/>
                  <a:pt x="28631" y="557875"/>
                </a:cubicBezTo>
                <a:cubicBezTo>
                  <a:pt x="10299" y="539543"/>
                  <a:pt x="0" y="514679"/>
                  <a:pt x="0" y="488753"/>
                </a:cubicBezTo>
                <a:lnTo>
                  <a:pt x="0" y="97753"/>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lIns="79421" tIns="79421" rIns="79421" bIns="79421" spcCol="1270" anchor="ctr"/>
          <a:lstStyle/>
          <a:p>
            <a:pPr marL="0" marR="0" lvl="0" indent="0" algn="ctr" defTabSz="889000" rtl="0" eaLnBrk="1" fontAlgn="auto" latinLnBrk="0" hangingPunct="1">
              <a:lnSpc>
                <a:spcPct val="90000"/>
              </a:lnSpc>
              <a:spcBef>
                <a:spcPct val="0"/>
              </a:spcBef>
              <a:spcAft>
                <a:spcPct val="35000"/>
              </a:spcAft>
              <a:buClrTx/>
              <a:buSzTx/>
              <a:buFontTx/>
              <a:buNone/>
              <a:defRPr/>
            </a:pPr>
            <a:r>
              <a:rPr kumimoji="0" lang="zh-CN" sz="1800" b="0" i="0" u="none" strike="noStrike" kern="1200" cap="none" spc="0" normalizeH="0" baseline="0" noProof="0" dirty="0">
                <a:ln>
                  <a:noFill/>
                </a:ln>
                <a:solidFill>
                  <a:schemeClr val="lt1"/>
                </a:solidFill>
                <a:effectLst/>
                <a:uLnTx/>
                <a:uFillTx/>
                <a:latin typeface="微软雅黑" pitchFamily="34" charset="-122"/>
                <a:ea typeface="微软雅黑" pitchFamily="34" charset="-122"/>
                <a:cs typeface="+mn-cs"/>
              </a:rPr>
              <a:t>在哪里退</a:t>
            </a:r>
            <a:endParaRPr kumimoji="0" lang="zh-CN" sz="1800" b="0" i="0" u="none" strike="noStrike" kern="1200" cap="none" spc="0" normalizeH="0" baseline="0" noProof="0" dirty="0">
              <a:ln>
                <a:noFill/>
              </a:ln>
              <a:solidFill>
                <a:schemeClr val="lt1"/>
              </a:solidFill>
              <a:effectLst/>
              <a:uLnTx/>
              <a:uFillTx/>
              <a:latin typeface="微软雅黑" pitchFamily="34" charset="-122"/>
              <a:ea typeface="微软雅黑" pitchFamily="34" charset="-122"/>
              <a:cs typeface="+mn-cs"/>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ppt_x"/>
                                          </p:val>
                                        </p:tav>
                                        <p:tav tm="100000">
                                          <p:val>
                                            <p:strVal val="#ppt_x"/>
                                          </p:val>
                                        </p:tav>
                                      </p:tavLst>
                                    </p:anim>
                                    <p:anim calcmode="lin" valueType="num">
                                      <p:cBhvr additive="base">
                                        <p:cTn id="28" dur="10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000" fill="hold"/>
                                        <p:tgtEl>
                                          <p:spTgt spid="12"/>
                                        </p:tgtEl>
                                        <p:attrNameLst>
                                          <p:attrName>ppt_x</p:attrName>
                                        </p:attrNameLst>
                                      </p:cBhvr>
                                      <p:tavLst>
                                        <p:tav tm="0">
                                          <p:val>
                                            <p:strVal val="#ppt_x"/>
                                          </p:val>
                                        </p:tav>
                                        <p:tav tm="100000">
                                          <p:val>
                                            <p:strVal val="#ppt_x"/>
                                          </p:val>
                                        </p:tav>
                                      </p:tavLst>
                                    </p:anim>
                                    <p:anim calcmode="lin" valueType="num">
                                      <p:cBhvr additive="base">
                                        <p:cTn id="36" dur="10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000" fill="hold"/>
                                        <p:tgtEl>
                                          <p:spTgt spid="13"/>
                                        </p:tgtEl>
                                        <p:attrNameLst>
                                          <p:attrName>ppt_x</p:attrName>
                                        </p:attrNameLst>
                                      </p:cBhvr>
                                      <p:tavLst>
                                        <p:tav tm="0">
                                          <p:val>
                                            <p:strVal val="#ppt_x"/>
                                          </p:val>
                                        </p:tav>
                                        <p:tav tm="100000">
                                          <p:val>
                                            <p:strVal val="#ppt_x"/>
                                          </p:val>
                                        </p:tav>
                                      </p:tavLst>
                                    </p:anim>
                                    <p:anim calcmode="lin" valueType="num">
                                      <p:cBhvr additive="base">
                                        <p:cTn id="40" dur="10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000" fill="hold"/>
                                        <p:tgtEl>
                                          <p:spTgt spid="14"/>
                                        </p:tgtEl>
                                        <p:attrNameLst>
                                          <p:attrName>ppt_x</p:attrName>
                                        </p:attrNameLst>
                                      </p:cBhvr>
                                      <p:tavLst>
                                        <p:tav tm="0">
                                          <p:val>
                                            <p:strVal val="#ppt_x"/>
                                          </p:val>
                                        </p:tav>
                                        <p:tav tm="100000">
                                          <p:val>
                                            <p:strVal val="#ppt_x"/>
                                          </p:val>
                                        </p:tav>
                                      </p:tavLst>
                                    </p:anim>
                                    <p:anim calcmode="lin" valueType="num">
                                      <p:cBhvr additive="base">
                                        <p:cTn id="44" dur="10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ppt_x"/>
                                          </p:val>
                                        </p:tav>
                                        <p:tav tm="100000">
                                          <p:val>
                                            <p:strVal val="#ppt_x"/>
                                          </p:val>
                                        </p:tav>
                                      </p:tavLst>
                                    </p:anim>
                                    <p:anim calcmode="lin" valueType="num">
                                      <p:cBhvr additive="base">
                                        <p:cTn id="48" dur="10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1000" fill="hold"/>
                                        <p:tgtEl>
                                          <p:spTgt spid="16"/>
                                        </p:tgtEl>
                                        <p:attrNameLst>
                                          <p:attrName>ppt_x</p:attrName>
                                        </p:attrNameLst>
                                      </p:cBhvr>
                                      <p:tavLst>
                                        <p:tav tm="0">
                                          <p:val>
                                            <p:strVal val="#ppt_x"/>
                                          </p:val>
                                        </p:tav>
                                        <p:tav tm="100000">
                                          <p:val>
                                            <p:strVal val="#ppt_x"/>
                                          </p:val>
                                        </p:tav>
                                      </p:tavLst>
                                    </p:anim>
                                    <p:anim calcmode="lin" valueType="num">
                                      <p:cBhvr additive="base">
                                        <p:cTn id="52" dur="10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1000" fill="hold"/>
                                        <p:tgtEl>
                                          <p:spTgt spid="17"/>
                                        </p:tgtEl>
                                        <p:attrNameLst>
                                          <p:attrName>ppt_x</p:attrName>
                                        </p:attrNameLst>
                                      </p:cBhvr>
                                      <p:tavLst>
                                        <p:tav tm="0">
                                          <p:val>
                                            <p:strVal val="#ppt_x"/>
                                          </p:val>
                                        </p:tav>
                                        <p:tav tm="100000">
                                          <p:val>
                                            <p:strVal val="#ppt_x"/>
                                          </p:val>
                                        </p:tav>
                                      </p:tavLst>
                                    </p:anim>
                                    <p:anim calcmode="lin" valueType="num">
                                      <p:cBhvr additive="base">
                                        <p:cTn id="56"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sz="2800" b="1" dirty="0">
                <a:sym typeface="+mn-ea"/>
              </a:rPr>
              <a:t>一、出口退（免）税基本内容介绍</a:t>
            </a:r>
            <a:endParaRPr lang="zh-CN" altLang="en-US" dirty="0"/>
          </a:p>
        </p:txBody>
      </p:sp>
      <p:sp>
        <p:nvSpPr>
          <p:cNvPr id="3" name="矩形 27660"/>
          <p:cNvSpPr>
            <a:spLocks noChangeArrowheads="1"/>
          </p:cNvSpPr>
          <p:nvPr/>
        </p:nvSpPr>
        <p:spPr bwMode="auto">
          <a:xfrm>
            <a:off x="1233814" y="902375"/>
            <a:ext cx="1728592" cy="544617"/>
          </a:xfrm>
          <a:prstGeom prst="snip2DiagRect">
            <a:avLst/>
          </a:prstGeom>
          <a:solidFill>
            <a:schemeClr val="accent6">
              <a:lumMod val="75000"/>
            </a:schemeClr>
          </a:solidFill>
          <a:ln w="9525">
            <a:noFill/>
            <a:miter lim="800000"/>
          </a:ln>
        </p:spPr>
        <p:txBody>
          <a:bodyPr wrap="square">
            <a:spAutoFit/>
          </a:bodyPr>
          <a:lstStyle/>
          <a:p>
            <a:r>
              <a:rPr lang="zh-CN" altLang="en-US" sz="2400" b="1" dirty="0">
                <a:solidFill>
                  <a:schemeClr val="bg1"/>
                </a:solidFill>
              </a:rPr>
              <a:t>退什么税？</a:t>
            </a:r>
            <a:endParaRPr lang="en-US" altLang="zh-CN" sz="2400" b="1" dirty="0">
              <a:solidFill>
                <a:schemeClr val="bg1"/>
              </a:solidFill>
            </a:endParaRPr>
          </a:p>
        </p:txBody>
      </p:sp>
      <p:sp>
        <p:nvSpPr>
          <p:cNvPr id="4" name="矩形 3"/>
          <p:cNvSpPr/>
          <p:nvPr/>
        </p:nvSpPr>
        <p:spPr>
          <a:xfrm>
            <a:off x="1240077" y="1635529"/>
            <a:ext cx="6093912" cy="2407920"/>
          </a:xfrm>
          <a:prstGeom prst="rect">
            <a:avLst/>
          </a:prstGeom>
        </p:spPr>
        <p:txBody>
          <a:bodyPr wrap="square">
            <a:spAutoFit/>
          </a:bodyPr>
          <a:lstStyle/>
          <a:p>
            <a:r>
              <a:rPr lang="en-US" altLang="zh-CN" sz="1900" b="1" dirty="0">
                <a:latin typeface="仿宋_GB2312" panose="02010609030101010101" pitchFamily="49" charset="-122"/>
                <a:ea typeface="仿宋_GB2312" panose="02010609030101010101" pitchFamily="49" charset="-122"/>
              </a:rPr>
              <a:t>    </a:t>
            </a:r>
            <a:r>
              <a:rPr lang="zh-CN" altLang="en-US" sz="1900" b="1" dirty="0">
                <a:latin typeface="仿宋_GB2312" panose="02010609030101010101" pitchFamily="49" charset="-122"/>
                <a:ea typeface="仿宋_GB2312" panose="02010609030101010101" pitchFamily="49" charset="-122"/>
              </a:rPr>
              <a:t>出口退税</a:t>
            </a:r>
            <a:r>
              <a:rPr lang="zh-CN" altLang="en-US" sz="1900" dirty="0">
                <a:latin typeface="仿宋_GB2312" panose="02010609030101010101" pitchFamily="49" charset="-122"/>
                <a:ea typeface="仿宋_GB2312" panose="02010609030101010101" pitchFamily="49" charset="-122"/>
              </a:rPr>
              <a:t>是指对报关出口的货物、劳务以及跨境提供的应税服务，退还或免征在国内各生产环节和流转环节按税法规定缴纳的</a:t>
            </a:r>
            <a:r>
              <a:rPr lang="zh-CN" altLang="en-US" sz="1900" b="1" dirty="0">
                <a:solidFill>
                  <a:srgbClr val="FF0000"/>
                </a:solidFill>
                <a:latin typeface="仿宋_GB2312" panose="02010609030101010101" pitchFamily="49" charset="-122"/>
                <a:ea typeface="仿宋_GB2312" panose="02010609030101010101" pitchFamily="49" charset="-122"/>
              </a:rPr>
              <a:t>增值税</a:t>
            </a:r>
            <a:r>
              <a:rPr lang="zh-CN" altLang="en-US" sz="1900" dirty="0">
                <a:latin typeface="仿宋_GB2312" panose="02010609030101010101" pitchFamily="49" charset="-122"/>
                <a:ea typeface="仿宋_GB2312" panose="02010609030101010101" pitchFamily="49" charset="-122"/>
              </a:rPr>
              <a:t>和</a:t>
            </a:r>
            <a:r>
              <a:rPr lang="zh-CN" altLang="en-US" sz="1900" b="1" dirty="0">
                <a:solidFill>
                  <a:srgbClr val="FF0000"/>
                </a:solidFill>
                <a:latin typeface="仿宋_GB2312" panose="02010609030101010101" pitchFamily="49" charset="-122"/>
                <a:ea typeface="仿宋_GB2312" panose="02010609030101010101" pitchFamily="49" charset="-122"/>
              </a:rPr>
              <a:t>消费税</a:t>
            </a:r>
            <a:r>
              <a:rPr lang="zh-CN" altLang="en-US" sz="1900" dirty="0">
                <a:latin typeface="仿宋_GB2312" panose="02010609030101010101" pitchFamily="49" charset="-122"/>
                <a:ea typeface="仿宋_GB2312" panose="02010609030101010101" pitchFamily="49" charset="-122"/>
              </a:rPr>
              <a:t>。</a:t>
            </a:r>
            <a:endParaRPr lang="zh-CN" altLang="en-US" sz="1900" dirty="0">
              <a:latin typeface="仿宋_GB2312" panose="02010609030101010101" pitchFamily="49" charset="-122"/>
              <a:ea typeface="仿宋_GB2312" panose="02010609030101010101" pitchFamily="49" charset="-122"/>
            </a:endParaRPr>
          </a:p>
          <a:p>
            <a:r>
              <a:rPr lang="zh-CN" altLang="en-US" sz="1900" dirty="0">
                <a:latin typeface="仿宋_GB2312" panose="02010609030101010101" pitchFamily="49" charset="-122"/>
                <a:ea typeface="仿宋_GB2312" panose="02010609030101010101" pitchFamily="49" charset="-122"/>
              </a:rPr>
              <a:t>    各国政府对本国出口到国外的货物、劳务和应税行为实行出口退税，是鼓励商品输出，促进服务贸易发展，稳定和发展本国经济、维持和提高本国就业水平以及平衡本国国际收支水平的需要。</a:t>
            </a:r>
            <a:endParaRPr lang="zh-CN" altLang="en-US" sz="1900" dirty="0">
              <a:latin typeface="仿宋_GB2312" panose="02010609030101010101" pitchFamily="49" charset="-122"/>
              <a:ea typeface="仿宋_GB2312" panose="02010609030101010101" pitchFamily="49" charset="-122"/>
            </a:endParaRPr>
          </a:p>
          <a:p>
            <a:r>
              <a:rPr lang="zh-CN" altLang="en-US" sz="1900" dirty="0">
                <a:latin typeface="仿宋_GB2312" panose="02010609030101010101" pitchFamily="49" charset="-122"/>
                <a:ea typeface="仿宋_GB2312" panose="02010609030101010101" pitchFamily="49" charset="-122"/>
              </a:rPr>
              <a:t>    出口退税是一种国际惯例，是世界各国的通行做法。</a:t>
            </a:r>
            <a:endParaRPr lang="zh-CN" altLang="en-US" sz="1900" dirty="0"/>
          </a:p>
        </p:txBody>
      </p:sp>
      <p:pic>
        <p:nvPicPr>
          <p:cNvPr id="5" name="图片 4" descr="src=http___crawl.ws.126.net_img_e388a30094308796f41c00bfdc7c80c3.gif&amp;refer=http___crawl.ws.126"/>
          <p:cNvPicPr>
            <a:picLocks noChangeAspect="1"/>
          </p:cNvPicPr>
          <p:nvPr/>
        </p:nvPicPr>
        <p:blipFill>
          <a:blip r:embed="rId1"/>
          <a:stretch>
            <a:fillRect/>
          </a:stretch>
        </p:blipFill>
        <p:spPr>
          <a:xfrm>
            <a:off x="6798310" y="702945"/>
            <a:ext cx="2286000" cy="2286000"/>
          </a:xfrm>
          <a:prstGeom prst="rect">
            <a:avLst/>
          </a:prstGeom>
        </p:spPr>
      </p:pic>
    </p:spTree>
  </p:cSld>
  <p:clrMapOvr>
    <a:masterClrMapping/>
  </p:clrMapOvr>
  <p:transition spd="slow">
    <p:cover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1"/>
          <p:cNvSpPr>
            <a:spLocks noChangeArrowheads="1"/>
          </p:cNvSpPr>
          <p:nvPr/>
        </p:nvSpPr>
        <p:spPr bwMode="gray">
          <a:xfrm>
            <a:off x="2865648" y="2241274"/>
            <a:ext cx="4419055" cy="384128"/>
          </a:xfrm>
          <a:prstGeom prst="roundRect">
            <a:avLst>
              <a:gd name="adj" fmla="val 11921"/>
            </a:avLst>
          </a:prstGeom>
        </p:spPr>
        <p:style>
          <a:lnRef idx="2">
            <a:schemeClr val="accent5"/>
          </a:lnRef>
          <a:fillRef idx="1">
            <a:schemeClr val="lt1"/>
          </a:fillRef>
          <a:effectRef idx="0">
            <a:schemeClr val="accent5"/>
          </a:effectRef>
          <a:fontRef idx="minor">
            <a:schemeClr val="dk1"/>
          </a:fontRef>
        </p:style>
        <p:txBody>
          <a:bodyPr lIns="62110" tIns="31054" rIns="62110" bIns="3105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增值税专用发票</a:t>
            </a:r>
            <a:endPar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
        <p:nvSpPr>
          <p:cNvPr id="26" name="标题2"/>
          <p:cNvSpPr>
            <a:spLocks noChangeArrowheads="1"/>
          </p:cNvSpPr>
          <p:nvPr/>
        </p:nvSpPr>
        <p:spPr bwMode="gray">
          <a:xfrm>
            <a:off x="2873584" y="2873021"/>
            <a:ext cx="4419055" cy="380953"/>
          </a:xfrm>
          <a:prstGeom prst="roundRect">
            <a:avLst>
              <a:gd name="adj" fmla="val 11921"/>
            </a:avLst>
          </a:prstGeom>
        </p:spPr>
        <p:style>
          <a:lnRef idx="2">
            <a:schemeClr val="accent5"/>
          </a:lnRef>
          <a:fillRef idx="1">
            <a:schemeClr val="lt1"/>
          </a:fillRef>
          <a:effectRef idx="0">
            <a:schemeClr val="accent5"/>
          </a:effectRef>
          <a:fontRef idx="minor">
            <a:schemeClr val="dk1"/>
          </a:fontRef>
        </p:style>
        <p:txBody>
          <a:bodyPr lIns="62110" tIns="31054" rIns="62110" bIns="3105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普通发票</a:t>
            </a:r>
            <a:endPar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
        <p:nvSpPr>
          <p:cNvPr id="28" name="Oval 19"/>
          <p:cNvSpPr>
            <a:spLocks noChangeArrowheads="1"/>
          </p:cNvSpPr>
          <p:nvPr/>
        </p:nvSpPr>
        <p:spPr bwMode="auto">
          <a:xfrm>
            <a:off x="833899" y="2217464"/>
            <a:ext cx="1201590" cy="988891"/>
          </a:xfrm>
          <a:prstGeom prst="ellipse">
            <a:avLst/>
          </a:prstGeom>
          <a:solidFill>
            <a:schemeClr val="accent1">
              <a:lumMod val="75000"/>
            </a:schemeClr>
          </a:solidFill>
          <a:ln w="28575">
            <a:solidFill>
              <a:schemeClr val="bg1"/>
            </a:solidFill>
            <a:round/>
          </a:ln>
          <a:effectLst>
            <a:outerShdw blurRad="127000" dist="38100" dir="5400000" algn="ctr" rotWithShape="0">
              <a:prstClr val="black">
                <a:alpha val="40000"/>
              </a:prstClr>
            </a:outerShdw>
          </a:effectLst>
        </p:spPr>
        <p:txBody>
          <a:bodyPr lIns="62110" tIns="31054" rIns="62110" bIns="31054"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rPr>
              <a:t>退税</a:t>
            </a:r>
            <a:endParaRPr kumimoji="0" lang="zh-CN" altLang="en-US" sz="18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rPr>
              <a:t>凭证</a:t>
            </a:r>
            <a:endParaRPr kumimoji="0" lang="zh-CN" altLang="en-US" sz="1800" b="1"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endParaRPr>
          </a:p>
        </p:txBody>
      </p:sp>
      <p:sp>
        <p:nvSpPr>
          <p:cNvPr id="29" name="标题1"/>
          <p:cNvSpPr>
            <a:spLocks noChangeArrowheads="1"/>
          </p:cNvSpPr>
          <p:nvPr/>
        </p:nvSpPr>
        <p:spPr bwMode="gray">
          <a:xfrm>
            <a:off x="2860886" y="1620638"/>
            <a:ext cx="5017469" cy="384128"/>
          </a:xfrm>
          <a:prstGeom prst="roundRect">
            <a:avLst>
              <a:gd name="adj" fmla="val 11921"/>
            </a:avLst>
          </a:prstGeom>
        </p:spPr>
        <p:style>
          <a:lnRef idx="2">
            <a:schemeClr val="accent5"/>
          </a:lnRef>
          <a:fillRef idx="1">
            <a:schemeClr val="lt1"/>
          </a:fillRef>
          <a:effectRef idx="0">
            <a:schemeClr val="accent5"/>
          </a:effectRef>
          <a:fontRef idx="minor">
            <a:schemeClr val="dk1"/>
          </a:fontRef>
        </p:style>
        <p:txBody>
          <a:bodyPr lIns="62110" tIns="31054" rIns="62110" bIns="3105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出口货物劳务实际离岸价（</a:t>
            </a:r>
            <a:r>
              <a:rPr kumimoji="0" lang="en-US" altLang="zh-CN"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FOB</a:t>
            </a:r>
            <a:r>
              <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）（外销发票）</a:t>
            </a:r>
            <a:endPar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
        <p:nvSpPr>
          <p:cNvPr id="30" name="标题3"/>
          <p:cNvSpPr>
            <a:spLocks noChangeArrowheads="1"/>
          </p:cNvSpPr>
          <p:nvPr/>
        </p:nvSpPr>
        <p:spPr bwMode="gray">
          <a:xfrm>
            <a:off x="2876759" y="3447625"/>
            <a:ext cx="4419055" cy="376192"/>
          </a:xfrm>
          <a:prstGeom prst="roundRect">
            <a:avLst>
              <a:gd name="adj" fmla="val 11921"/>
            </a:avLst>
          </a:prstGeom>
        </p:spPr>
        <p:style>
          <a:lnRef idx="2">
            <a:schemeClr val="accent5"/>
          </a:lnRef>
          <a:fillRef idx="1">
            <a:schemeClr val="lt1"/>
          </a:fillRef>
          <a:effectRef idx="0">
            <a:schemeClr val="accent5"/>
          </a:effectRef>
          <a:fontRef idx="minor">
            <a:schemeClr val="dk1"/>
          </a:fontRef>
        </p:style>
        <p:txBody>
          <a:bodyPr lIns="62110" tIns="31054" rIns="62110" bIns="3105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rPr>
              <a:t>  海关进口增值税专用缴款书 </a:t>
            </a:r>
            <a:endParaRPr kumimoji="0" lang="zh-CN" altLang="en-US"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
        <p:nvSpPr>
          <p:cNvPr id="31" name="左大括号 30"/>
          <p:cNvSpPr/>
          <p:nvPr/>
        </p:nvSpPr>
        <p:spPr>
          <a:xfrm>
            <a:off x="2125965" y="1790479"/>
            <a:ext cx="520636" cy="1885717"/>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p>
            <a:pPr lvl="0" algn="ctr" eaLnBrk="1" fontAlgn="base" hangingPunct="1"/>
            <a:endParaRPr lang="zh-CN" altLang="en-US" sz="100" strike="noStrike" noProof="1">
              <a:latin typeface="等线" panose="02010600030101010101" pitchFamily="2" charset="-122"/>
              <a:ea typeface="等线" panose="02010600030101010101" pitchFamily="2" charset="-122"/>
            </a:endParaRPr>
          </a:p>
        </p:txBody>
      </p:sp>
      <p:grpSp>
        <p:nvGrpSpPr>
          <p:cNvPr id="2" name="组合 36"/>
          <p:cNvGrpSpPr/>
          <p:nvPr/>
        </p:nvGrpSpPr>
        <p:grpSpPr>
          <a:xfrm>
            <a:off x="1437920" y="3357429"/>
            <a:ext cx="452967" cy="739771"/>
            <a:chOff x="2190567" y="3013202"/>
            <a:chExt cx="452964" cy="740033"/>
          </a:xfrm>
          <a:solidFill>
            <a:schemeClr val="accent1"/>
          </a:solidFill>
        </p:grpSpPr>
        <p:sp>
          <p:nvSpPr>
            <p:cNvPr id="38" name="Freeform 460"/>
            <p:cNvSpPr/>
            <p:nvPr/>
          </p:nvSpPr>
          <p:spPr bwMode="auto">
            <a:xfrm>
              <a:off x="2599533" y="3101919"/>
              <a:ext cx="43998" cy="42556"/>
            </a:xfrm>
            <a:custGeom>
              <a:avLst/>
              <a:gdLst>
                <a:gd name="T0" fmla="*/ 25 w 26"/>
                <a:gd name="T1" fmla="*/ 4 h 25"/>
                <a:gd name="T2" fmla="*/ 15 w 26"/>
                <a:gd name="T3" fmla="*/ 2 h 25"/>
                <a:gd name="T4" fmla="*/ 3 w 26"/>
                <a:gd name="T5" fmla="*/ 11 h 25"/>
                <a:gd name="T6" fmla="*/ 0 w 26"/>
                <a:gd name="T7" fmla="*/ 17 h 25"/>
                <a:gd name="T8" fmla="*/ 1 w 26"/>
                <a:gd name="T9" fmla="*/ 21 h 25"/>
                <a:gd name="T10" fmla="*/ 11 w 26"/>
                <a:gd name="T11" fmla="*/ 23 h 25"/>
                <a:gd name="T12" fmla="*/ 23 w 26"/>
                <a:gd name="T13" fmla="*/ 14 h 25"/>
                <a:gd name="T14" fmla="*/ 26 w 26"/>
                <a:gd name="T15" fmla="*/ 8 h 25"/>
                <a:gd name="T16" fmla="*/ 25 w 26"/>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25" y="4"/>
                  </a:moveTo>
                  <a:cubicBezTo>
                    <a:pt x="22" y="1"/>
                    <a:pt x="18" y="0"/>
                    <a:pt x="15" y="2"/>
                  </a:cubicBezTo>
                  <a:cubicBezTo>
                    <a:pt x="3" y="11"/>
                    <a:pt x="3" y="11"/>
                    <a:pt x="3" y="11"/>
                  </a:cubicBezTo>
                  <a:cubicBezTo>
                    <a:pt x="1" y="12"/>
                    <a:pt x="0" y="15"/>
                    <a:pt x="0" y="17"/>
                  </a:cubicBezTo>
                  <a:cubicBezTo>
                    <a:pt x="0" y="18"/>
                    <a:pt x="0" y="20"/>
                    <a:pt x="1" y="21"/>
                  </a:cubicBezTo>
                  <a:cubicBezTo>
                    <a:pt x="4" y="24"/>
                    <a:pt x="8" y="25"/>
                    <a:pt x="11" y="23"/>
                  </a:cubicBezTo>
                  <a:cubicBezTo>
                    <a:pt x="23" y="14"/>
                    <a:pt x="23" y="14"/>
                    <a:pt x="23" y="14"/>
                  </a:cubicBezTo>
                  <a:cubicBezTo>
                    <a:pt x="25" y="13"/>
                    <a:pt x="26" y="10"/>
                    <a:pt x="26" y="8"/>
                  </a:cubicBezTo>
                  <a:cubicBezTo>
                    <a:pt x="26" y="7"/>
                    <a:pt x="26" y="5"/>
                    <a:pt x="25" y="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 name="Freeform 461"/>
            <p:cNvSpPr/>
            <p:nvPr/>
          </p:nvSpPr>
          <p:spPr bwMode="auto">
            <a:xfrm>
              <a:off x="2493504" y="3013202"/>
              <a:ext cx="23802" cy="49769"/>
            </a:xfrm>
            <a:custGeom>
              <a:avLst/>
              <a:gdLst>
                <a:gd name="T0" fmla="*/ 7 w 14"/>
                <a:gd name="T1" fmla="*/ 29 h 29"/>
                <a:gd name="T2" fmla="*/ 14 w 14"/>
                <a:gd name="T3" fmla="*/ 22 h 29"/>
                <a:gd name="T4" fmla="*/ 14 w 14"/>
                <a:gd name="T5" fmla="*/ 7 h 29"/>
                <a:gd name="T6" fmla="*/ 12 w 14"/>
                <a:gd name="T7" fmla="*/ 2 h 29"/>
                <a:gd name="T8" fmla="*/ 7 w 14"/>
                <a:gd name="T9" fmla="*/ 0 h 29"/>
                <a:gd name="T10" fmla="*/ 0 w 14"/>
                <a:gd name="T11" fmla="*/ 7 h 29"/>
                <a:gd name="T12" fmla="*/ 0 w 14"/>
                <a:gd name="T13" fmla="*/ 22 h 29"/>
                <a:gd name="T14" fmla="*/ 2 w 14"/>
                <a:gd name="T15" fmla="*/ 27 h 29"/>
                <a:gd name="T16" fmla="*/ 7 w 14"/>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9">
                  <a:moveTo>
                    <a:pt x="7" y="29"/>
                  </a:moveTo>
                  <a:cubicBezTo>
                    <a:pt x="11" y="29"/>
                    <a:pt x="14" y="26"/>
                    <a:pt x="14" y="22"/>
                  </a:cubicBezTo>
                  <a:cubicBezTo>
                    <a:pt x="14" y="7"/>
                    <a:pt x="14" y="7"/>
                    <a:pt x="14" y="7"/>
                  </a:cubicBezTo>
                  <a:cubicBezTo>
                    <a:pt x="14" y="5"/>
                    <a:pt x="14" y="4"/>
                    <a:pt x="12" y="2"/>
                  </a:cubicBezTo>
                  <a:cubicBezTo>
                    <a:pt x="11" y="1"/>
                    <a:pt x="9" y="0"/>
                    <a:pt x="7" y="0"/>
                  </a:cubicBezTo>
                  <a:cubicBezTo>
                    <a:pt x="3" y="0"/>
                    <a:pt x="0" y="3"/>
                    <a:pt x="0" y="7"/>
                  </a:cubicBezTo>
                  <a:cubicBezTo>
                    <a:pt x="0" y="22"/>
                    <a:pt x="0" y="22"/>
                    <a:pt x="0" y="22"/>
                  </a:cubicBezTo>
                  <a:cubicBezTo>
                    <a:pt x="0" y="24"/>
                    <a:pt x="1" y="26"/>
                    <a:pt x="2" y="27"/>
                  </a:cubicBezTo>
                  <a:cubicBezTo>
                    <a:pt x="3" y="28"/>
                    <a:pt x="5" y="29"/>
                    <a:pt x="7" y="29"/>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 name="Freeform 462"/>
            <p:cNvSpPr/>
            <p:nvPr/>
          </p:nvSpPr>
          <p:spPr bwMode="auto">
            <a:xfrm>
              <a:off x="2463211" y="3316860"/>
              <a:ext cx="62752" cy="23802"/>
            </a:xfrm>
            <a:custGeom>
              <a:avLst/>
              <a:gdLst>
                <a:gd name="T0" fmla="*/ 30 w 37"/>
                <a:gd name="T1" fmla="*/ 0 h 14"/>
                <a:gd name="T2" fmla="*/ 7 w 37"/>
                <a:gd name="T3" fmla="*/ 0 h 14"/>
                <a:gd name="T4" fmla="*/ 2 w 37"/>
                <a:gd name="T5" fmla="*/ 2 h 14"/>
                <a:gd name="T6" fmla="*/ 0 w 37"/>
                <a:gd name="T7" fmla="*/ 7 h 14"/>
                <a:gd name="T8" fmla="*/ 7 w 37"/>
                <a:gd name="T9" fmla="*/ 14 h 14"/>
                <a:gd name="T10" fmla="*/ 30 w 37"/>
                <a:gd name="T11" fmla="*/ 14 h 14"/>
                <a:gd name="T12" fmla="*/ 37 w 37"/>
                <a:gd name="T13" fmla="*/ 7 h 14"/>
                <a:gd name="T14" fmla="*/ 30 w 3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4">
                  <a:moveTo>
                    <a:pt x="30" y="0"/>
                  </a:moveTo>
                  <a:cubicBezTo>
                    <a:pt x="7" y="0"/>
                    <a:pt x="7" y="0"/>
                    <a:pt x="7" y="0"/>
                  </a:cubicBezTo>
                  <a:cubicBezTo>
                    <a:pt x="5" y="0"/>
                    <a:pt x="3" y="1"/>
                    <a:pt x="2" y="2"/>
                  </a:cubicBezTo>
                  <a:cubicBezTo>
                    <a:pt x="1" y="4"/>
                    <a:pt x="0" y="5"/>
                    <a:pt x="0" y="7"/>
                  </a:cubicBezTo>
                  <a:cubicBezTo>
                    <a:pt x="0" y="11"/>
                    <a:pt x="3" y="14"/>
                    <a:pt x="7" y="14"/>
                  </a:cubicBezTo>
                  <a:cubicBezTo>
                    <a:pt x="30" y="14"/>
                    <a:pt x="30" y="14"/>
                    <a:pt x="30" y="14"/>
                  </a:cubicBezTo>
                  <a:cubicBezTo>
                    <a:pt x="34" y="14"/>
                    <a:pt x="37" y="11"/>
                    <a:pt x="37" y="7"/>
                  </a:cubicBezTo>
                  <a:cubicBezTo>
                    <a:pt x="37" y="4"/>
                    <a:pt x="34" y="0"/>
                    <a:pt x="30" y="0"/>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 name="Freeform 463"/>
            <p:cNvSpPr/>
            <p:nvPr/>
          </p:nvSpPr>
          <p:spPr bwMode="auto">
            <a:xfrm>
              <a:off x="2427147" y="3250503"/>
              <a:ext cx="141371" cy="59866"/>
            </a:xfrm>
            <a:custGeom>
              <a:avLst/>
              <a:gdLst>
                <a:gd name="T0" fmla="*/ 66 w 83"/>
                <a:gd name="T1" fmla="*/ 5 h 35"/>
                <a:gd name="T2" fmla="*/ 66 w 83"/>
                <a:gd name="T3" fmla="*/ 22 h 35"/>
                <a:gd name="T4" fmla="*/ 41 w 83"/>
                <a:gd name="T5" fmla="*/ 27 h 35"/>
                <a:gd name="T6" fmla="*/ 18 w 83"/>
                <a:gd name="T7" fmla="*/ 22 h 35"/>
                <a:gd name="T8" fmla="*/ 15 w 83"/>
                <a:gd name="T9" fmla="*/ 5 h 35"/>
                <a:gd name="T10" fmla="*/ 6 w 83"/>
                <a:gd name="T11" fmla="*/ 0 h 35"/>
                <a:gd name="T12" fmla="*/ 11 w 83"/>
                <a:gd name="T13" fmla="*/ 14 h 35"/>
                <a:gd name="T14" fmla="*/ 41 w 83"/>
                <a:gd name="T15" fmla="*/ 35 h 35"/>
                <a:gd name="T16" fmla="*/ 42 w 83"/>
                <a:gd name="T17" fmla="*/ 35 h 35"/>
                <a:gd name="T18" fmla="*/ 73 w 83"/>
                <a:gd name="T19" fmla="*/ 14 h 35"/>
                <a:gd name="T20" fmla="*/ 77 w 83"/>
                <a:gd name="T21" fmla="*/ 0 h 35"/>
                <a:gd name="T22" fmla="*/ 66 w 83"/>
                <a:gd name="T2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35">
                  <a:moveTo>
                    <a:pt x="66" y="5"/>
                  </a:moveTo>
                  <a:cubicBezTo>
                    <a:pt x="65" y="10"/>
                    <a:pt x="63" y="17"/>
                    <a:pt x="66" y="22"/>
                  </a:cubicBezTo>
                  <a:cubicBezTo>
                    <a:pt x="66" y="22"/>
                    <a:pt x="53" y="27"/>
                    <a:pt x="41" y="27"/>
                  </a:cubicBezTo>
                  <a:cubicBezTo>
                    <a:pt x="30" y="27"/>
                    <a:pt x="18" y="22"/>
                    <a:pt x="18" y="22"/>
                  </a:cubicBezTo>
                  <a:cubicBezTo>
                    <a:pt x="19" y="16"/>
                    <a:pt x="17" y="10"/>
                    <a:pt x="15" y="5"/>
                  </a:cubicBezTo>
                  <a:cubicBezTo>
                    <a:pt x="6" y="0"/>
                    <a:pt x="6" y="0"/>
                    <a:pt x="6" y="0"/>
                  </a:cubicBezTo>
                  <a:cubicBezTo>
                    <a:pt x="8" y="5"/>
                    <a:pt x="10" y="11"/>
                    <a:pt x="11" y="14"/>
                  </a:cubicBezTo>
                  <a:cubicBezTo>
                    <a:pt x="11" y="22"/>
                    <a:pt x="0" y="35"/>
                    <a:pt x="41" y="35"/>
                  </a:cubicBezTo>
                  <a:cubicBezTo>
                    <a:pt x="41" y="35"/>
                    <a:pt x="42" y="35"/>
                    <a:pt x="42" y="35"/>
                  </a:cubicBezTo>
                  <a:cubicBezTo>
                    <a:pt x="83" y="35"/>
                    <a:pt x="73" y="22"/>
                    <a:pt x="73" y="14"/>
                  </a:cubicBezTo>
                  <a:cubicBezTo>
                    <a:pt x="73" y="11"/>
                    <a:pt x="75" y="5"/>
                    <a:pt x="77" y="0"/>
                  </a:cubicBezTo>
                  <a:lnTo>
                    <a:pt x="66" y="5"/>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 name="Freeform 464"/>
            <p:cNvSpPr/>
            <p:nvPr/>
          </p:nvSpPr>
          <p:spPr bwMode="auto">
            <a:xfrm>
              <a:off x="2394689" y="3289452"/>
              <a:ext cx="38949" cy="39671"/>
            </a:xfrm>
            <a:custGeom>
              <a:avLst/>
              <a:gdLst>
                <a:gd name="T0" fmla="*/ 16 w 23"/>
                <a:gd name="T1" fmla="*/ 3 h 23"/>
                <a:gd name="T2" fmla="*/ 3 w 23"/>
                <a:gd name="T3" fmla="*/ 7 h 23"/>
                <a:gd name="T4" fmla="*/ 6 w 23"/>
                <a:gd name="T5" fmla="*/ 20 h 23"/>
                <a:gd name="T6" fmla="*/ 20 w 23"/>
                <a:gd name="T7" fmla="*/ 17 h 23"/>
                <a:gd name="T8" fmla="*/ 16 w 23"/>
                <a:gd name="T9" fmla="*/ 3 h 23"/>
              </a:gdLst>
              <a:ahLst/>
              <a:cxnLst>
                <a:cxn ang="0">
                  <a:pos x="T0" y="T1"/>
                </a:cxn>
                <a:cxn ang="0">
                  <a:pos x="T2" y="T3"/>
                </a:cxn>
                <a:cxn ang="0">
                  <a:pos x="T4" y="T5"/>
                </a:cxn>
                <a:cxn ang="0">
                  <a:pos x="T6" y="T7"/>
                </a:cxn>
                <a:cxn ang="0">
                  <a:pos x="T8" y="T9"/>
                </a:cxn>
              </a:cxnLst>
              <a:rect l="0" t="0" r="r" b="b"/>
              <a:pathLst>
                <a:path w="23" h="23">
                  <a:moveTo>
                    <a:pt x="16" y="3"/>
                  </a:moveTo>
                  <a:cubicBezTo>
                    <a:pt x="12" y="0"/>
                    <a:pt x="5" y="2"/>
                    <a:pt x="3" y="7"/>
                  </a:cubicBezTo>
                  <a:cubicBezTo>
                    <a:pt x="0" y="11"/>
                    <a:pt x="1" y="17"/>
                    <a:pt x="6" y="20"/>
                  </a:cubicBezTo>
                  <a:cubicBezTo>
                    <a:pt x="11" y="23"/>
                    <a:pt x="17" y="22"/>
                    <a:pt x="20" y="17"/>
                  </a:cubicBezTo>
                  <a:cubicBezTo>
                    <a:pt x="23" y="12"/>
                    <a:pt x="21" y="6"/>
                    <a:pt x="16" y="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 name="Freeform 465"/>
            <p:cNvSpPr>
              <a:spLocks noEditPoints="1"/>
            </p:cNvSpPr>
            <p:nvPr/>
          </p:nvSpPr>
          <p:spPr bwMode="auto">
            <a:xfrm>
              <a:off x="2404787" y="3073068"/>
              <a:ext cx="186090" cy="186090"/>
            </a:xfrm>
            <a:custGeom>
              <a:avLst/>
              <a:gdLst>
                <a:gd name="T0" fmla="*/ 54 w 109"/>
                <a:gd name="T1" fmla="*/ 0 h 109"/>
                <a:gd name="T2" fmla="*/ 0 w 109"/>
                <a:gd name="T3" fmla="*/ 54 h 109"/>
                <a:gd name="T4" fmla="*/ 12 w 109"/>
                <a:gd name="T5" fmla="*/ 89 h 109"/>
                <a:gd name="T6" fmla="*/ 12 w 109"/>
                <a:gd name="T7" fmla="*/ 89 h 109"/>
                <a:gd name="T8" fmla="*/ 25 w 109"/>
                <a:gd name="T9" fmla="*/ 100 h 109"/>
                <a:gd name="T10" fmla="*/ 54 w 109"/>
                <a:gd name="T11" fmla="*/ 109 h 109"/>
                <a:gd name="T12" fmla="*/ 82 w 109"/>
                <a:gd name="T13" fmla="*/ 101 h 109"/>
                <a:gd name="T14" fmla="*/ 97 w 109"/>
                <a:gd name="T15" fmla="*/ 89 h 109"/>
                <a:gd name="T16" fmla="*/ 97 w 109"/>
                <a:gd name="T17" fmla="*/ 88 h 109"/>
                <a:gd name="T18" fmla="*/ 109 w 109"/>
                <a:gd name="T19" fmla="*/ 54 h 109"/>
                <a:gd name="T20" fmla="*/ 54 w 109"/>
                <a:gd name="T21" fmla="*/ 0 h 109"/>
                <a:gd name="T22" fmla="*/ 54 w 109"/>
                <a:gd name="T23" fmla="*/ 101 h 109"/>
                <a:gd name="T24" fmla="*/ 7 w 109"/>
                <a:gd name="T25" fmla="*/ 54 h 109"/>
                <a:gd name="T26" fmla="*/ 54 w 109"/>
                <a:gd name="T27" fmla="*/ 7 h 109"/>
                <a:gd name="T28" fmla="*/ 101 w 109"/>
                <a:gd name="T29" fmla="*/ 54 h 109"/>
                <a:gd name="T30" fmla="*/ 54 w 109"/>
                <a:gd name="T31"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4" y="0"/>
                  </a:moveTo>
                  <a:cubicBezTo>
                    <a:pt x="24" y="0"/>
                    <a:pt x="0" y="24"/>
                    <a:pt x="0" y="54"/>
                  </a:cubicBezTo>
                  <a:cubicBezTo>
                    <a:pt x="0" y="67"/>
                    <a:pt x="5" y="80"/>
                    <a:pt x="12" y="89"/>
                  </a:cubicBezTo>
                  <a:cubicBezTo>
                    <a:pt x="12" y="89"/>
                    <a:pt x="12" y="89"/>
                    <a:pt x="12" y="89"/>
                  </a:cubicBezTo>
                  <a:cubicBezTo>
                    <a:pt x="16" y="93"/>
                    <a:pt x="20" y="97"/>
                    <a:pt x="25" y="100"/>
                  </a:cubicBezTo>
                  <a:cubicBezTo>
                    <a:pt x="34" y="106"/>
                    <a:pt x="44" y="109"/>
                    <a:pt x="54" y="109"/>
                  </a:cubicBezTo>
                  <a:cubicBezTo>
                    <a:pt x="65" y="109"/>
                    <a:pt x="74" y="106"/>
                    <a:pt x="82" y="101"/>
                  </a:cubicBezTo>
                  <a:cubicBezTo>
                    <a:pt x="88" y="98"/>
                    <a:pt x="93" y="94"/>
                    <a:pt x="97" y="89"/>
                  </a:cubicBezTo>
                  <a:cubicBezTo>
                    <a:pt x="97" y="88"/>
                    <a:pt x="97" y="88"/>
                    <a:pt x="97" y="88"/>
                  </a:cubicBezTo>
                  <a:cubicBezTo>
                    <a:pt x="104" y="79"/>
                    <a:pt x="109" y="67"/>
                    <a:pt x="109" y="54"/>
                  </a:cubicBezTo>
                  <a:cubicBezTo>
                    <a:pt x="109" y="24"/>
                    <a:pt x="85" y="0"/>
                    <a:pt x="54" y="0"/>
                  </a:cubicBezTo>
                  <a:close/>
                  <a:moveTo>
                    <a:pt x="54" y="101"/>
                  </a:moveTo>
                  <a:cubicBezTo>
                    <a:pt x="29" y="101"/>
                    <a:pt x="7" y="80"/>
                    <a:pt x="7" y="54"/>
                  </a:cubicBezTo>
                  <a:cubicBezTo>
                    <a:pt x="7" y="28"/>
                    <a:pt x="29" y="7"/>
                    <a:pt x="54" y="7"/>
                  </a:cubicBezTo>
                  <a:cubicBezTo>
                    <a:pt x="80" y="7"/>
                    <a:pt x="101" y="28"/>
                    <a:pt x="101" y="54"/>
                  </a:cubicBezTo>
                  <a:cubicBezTo>
                    <a:pt x="101" y="80"/>
                    <a:pt x="80" y="101"/>
                    <a:pt x="54" y="101"/>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 name="Freeform 466"/>
            <p:cNvSpPr/>
            <p:nvPr/>
          </p:nvSpPr>
          <p:spPr bwMode="auto">
            <a:xfrm>
              <a:off x="2369444" y="3325516"/>
              <a:ext cx="28851" cy="28851"/>
            </a:xfrm>
            <a:custGeom>
              <a:avLst/>
              <a:gdLst>
                <a:gd name="T0" fmla="*/ 13 w 17"/>
                <a:gd name="T1" fmla="*/ 2 h 17"/>
                <a:gd name="T2" fmla="*/ 2 w 17"/>
                <a:gd name="T3" fmla="*/ 4 h 17"/>
                <a:gd name="T4" fmla="*/ 5 w 17"/>
                <a:gd name="T5" fmla="*/ 15 h 17"/>
                <a:gd name="T6" fmla="*/ 15 w 17"/>
                <a:gd name="T7" fmla="*/ 12 h 17"/>
                <a:gd name="T8" fmla="*/ 13 w 17"/>
                <a:gd name="T9" fmla="*/ 2 h 17"/>
              </a:gdLst>
              <a:ahLst/>
              <a:cxnLst>
                <a:cxn ang="0">
                  <a:pos x="T0" y="T1"/>
                </a:cxn>
                <a:cxn ang="0">
                  <a:pos x="T2" y="T3"/>
                </a:cxn>
                <a:cxn ang="0">
                  <a:pos x="T4" y="T5"/>
                </a:cxn>
                <a:cxn ang="0">
                  <a:pos x="T6" y="T7"/>
                </a:cxn>
                <a:cxn ang="0">
                  <a:pos x="T8" y="T9"/>
                </a:cxn>
              </a:cxnLst>
              <a:rect l="0" t="0" r="r" b="b"/>
              <a:pathLst>
                <a:path w="17" h="17">
                  <a:moveTo>
                    <a:pt x="13" y="2"/>
                  </a:moveTo>
                  <a:cubicBezTo>
                    <a:pt x="9" y="0"/>
                    <a:pt x="5" y="1"/>
                    <a:pt x="2" y="4"/>
                  </a:cubicBezTo>
                  <a:cubicBezTo>
                    <a:pt x="0" y="8"/>
                    <a:pt x="1" y="13"/>
                    <a:pt x="5" y="15"/>
                  </a:cubicBezTo>
                  <a:cubicBezTo>
                    <a:pt x="9" y="17"/>
                    <a:pt x="13" y="16"/>
                    <a:pt x="15" y="12"/>
                  </a:cubicBezTo>
                  <a:cubicBezTo>
                    <a:pt x="17" y="8"/>
                    <a:pt x="16" y="4"/>
                    <a:pt x="13" y="2"/>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 name="Freeform 467"/>
            <p:cNvSpPr/>
            <p:nvPr/>
          </p:nvSpPr>
          <p:spPr bwMode="auto">
            <a:xfrm>
              <a:off x="2353576" y="3101919"/>
              <a:ext cx="44719" cy="42556"/>
            </a:xfrm>
            <a:custGeom>
              <a:avLst/>
              <a:gdLst>
                <a:gd name="T0" fmla="*/ 3 w 26"/>
                <a:gd name="T1" fmla="*/ 14 h 25"/>
                <a:gd name="T2" fmla="*/ 14 w 26"/>
                <a:gd name="T3" fmla="*/ 23 h 25"/>
                <a:gd name="T4" fmla="*/ 24 w 26"/>
                <a:gd name="T5" fmla="*/ 21 h 25"/>
                <a:gd name="T6" fmla="*/ 26 w 26"/>
                <a:gd name="T7" fmla="*/ 17 h 25"/>
                <a:gd name="T8" fmla="*/ 23 w 26"/>
                <a:gd name="T9" fmla="*/ 11 h 25"/>
                <a:gd name="T10" fmla="*/ 11 w 26"/>
                <a:gd name="T11" fmla="*/ 2 h 25"/>
                <a:gd name="T12" fmla="*/ 1 w 26"/>
                <a:gd name="T13" fmla="*/ 4 h 25"/>
                <a:gd name="T14" fmla="*/ 0 w 26"/>
                <a:gd name="T15" fmla="*/ 8 h 25"/>
                <a:gd name="T16" fmla="*/ 3 w 26"/>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3" y="14"/>
                  </a:moveTo>
                  <a:cubicBezTo>
                    <a:pt x="14" y="23"/>
                    <a:pt x="14" y="23"/>
                    <a:pt x="14" y="23"/>
                  </a:cubicBezTo>
                  <a:cubicBezTo>
                    <a:pt x="18" y="25"/>
                    <a:pt x="22" y="24"/>
                    <a:pt x="24" y="21"/>
                  </a:cubicBezTo>
                  <a:cubicBezTo>
                    <a:pt x="25" y="20"/>
                    <a:pt x="26" y="18"/>
                    <a:pt x="26" y="17"/>
                  </a:cubicBezTo>
                  <a:cubicBezTo>
                    <a:pt x="26" y="15"/>
                    <a:pt x="25" y="12"/>
                    <a:pt x="23" y="11"/>
                  </a:cubicBezTo>
                  <a:cubicBezTo>
                    <a:pt x="11" y="2"/>
                    <a:pt x="11" y="2"/>
                    <a:pt x="11" y="2"/>
                  </a:cubicBezTo>
                  <a:cubicBezTo>
                    <a:pt x="8" y="0"/>
                    <a:pt x="3" y="1"/>
                    <a:pt x="1" y="4"/>
                  </a:cubicBezTo>
                  <a:cubicBezTo>
                    <a:pt x="0" y="5"/>
                    <a:pt x="0" y="7"/>
                    <a:pt x="0" y="8"/>
                  </a:cubicBezTo>
                  <a:cubicBezTo>
                    <a:pt x="0" y="10"/>
                    <a:pt x="1" y="13"/>
                    <a:pt x="3" y="1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 name="Freeform 468"/>
            <p:cNvSpPr/>
            <p:nvPr/>
          </p:nvSpPr>
          <p:spPr bwMode="auto">
            <a:xfrm>
              <a:off x="2190567" y="3482034"/>
              <a:ext cx="200516" cy="271201"/>
            </a:xfrm>
            <a:custGeom>
              <a:avLst/>
              <a:gdLst>
                <a:gd name="T0" fmla="*/ 59 w 118"/>
                <a:gd name="T1" fmla="*/ 3 h 159"/>
                <a:gd name="T2" fmla="*/ 106 w 118"/>
                <a:gd name="T3" fmla="*/ 71 h 159"/>
                <a:gd name="T4" fmla="*/ 106 w 118"/>
                <a:gd name="T5" fmla="*/ 103 h 159"/>
                <a:gd name="T6" fmla="*/ 71 w 118"/>
                <a:gd name="T7" fmla="*/ 81 h 159"/>
                <a:gd name="T8" fmla="*/ 59 w 118"/>
                <a:gd name="T9" fmla="*/ 3 h 159"/>
                <a:gd name="T10" fmla="*/ 0 w 118"/>
                <a:gd name="T11" fmla="*/ 41 h 159"/>
                <a:gd name="T12" fmla="*/ 0 w 118"/>
                <a:gd name="T13" fmla="*/ 136 h 159"/>
                <a:gd name="T14" fmla="*/ 59 w 118"/>
                <a:gd name="T15" fmla="*/ 159 h 159"/>
                <a:gd name="T16" fmla="*/ 118 w 118"/>
                <a:gd name="T17" fmla="*/ 125 h 159"/>
                <a:gd name="T18" fmla="*/ 118 w 118"/>
                <a:gd name="T19" fmla="*/ 81 h 159"/>
                <a:gd name="T20" fmla="*/ 59 w 118"/>
                <a:gd name="T21" fmla="*/ 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59">
                  <a:moveTo>
                    <a:pt x="59" y="3"/>
                  </a:moveTo>
                  <a:cubicBezTo>
                    <a:pt x="106" y="71"/>
                    <a:pt x="106" y="71"/>
                    <a:pt x="106" y="71"/>
                  </a:cubicBezTo>
                  <a:cubicBezTo>
                    <a:pt x="106" y="103"/>
                    <a:pt x="106" y="103"/>
                    <a:pt x="106" y="103"/>
                  </a:cubicBezTo>
                  <a:cubicBezTo>
                    <a:pt x="71" y="81"/>
                    <a:pt x="71" y="81"/>
                    <a:pt x="71" y="81"/>
                  </a:cubicBezTo>
                  <a:cubicBezTo>
                    <a:pt x="59" y="3"/>
                    <a:pt x="59" y="3"/>
                    <a:pt x="59" y="3"/>
                  </a:cubicBezTo>
                  <a:cubicBezTo>
                    <a:pt x="59" y="3"/>
                    <a:pt x="0" y="0"/>
                    <a:pt x="0" y="41"/>
                  </a:cubicBezTo>
                  <a:cubicBezTo>
                    <a:pt x="0" y="82"/>
                    <a:pt x="0" y="136"/>
                    <a:pt x="0" y="136"/>
                  </a:cubicBezTo>
                  <a:cubicBezTo>
                    <a:pt x="0" y="136"/>
                    <a:pt x="7" y="159"/>
                    <a:pt x="59" y="159"/>
                  </a:cubicBezTo>
                  <a:cubicBezTo>
                    <a:pt x="111" y="159"/>
                    <a:pt x="118" y="144"/>
                    <a:pt x="118" y="125"/>
                  </a:cubicBezTo>
                  <a:cubicBezTo>
                    <a:pt x="118" y="106"/>
                    <a:pt x="118" y="81"/>
                    <a:pt x="118" y="81"/>
                  </a:cubicBezTo>
                  <a:cubicBezTo>
                    <a:pt x="118" y="81"/>
                    <a:pt x="105" y="3"/>
                    <a:pt x="59" y="3"/>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 name="Oval 469"/>
            <p:cNvSpPr>
              <a:spLocks noChangeArrowheads="1"/>
            </p:cNvSpPr>
            <p:nvPr/>
          </p:nvSpPr>
          <p:spPr bwMode="auto">
            <a:xfrm>
              <a:off x="2200665" y="3293058"/>
              <a:ext cx="157960" cy="183926"/>
            </a:xfrm>
            <a:prstGeom prst="ellipse">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grpSp>
      <p:sp>
        <p:nvSpPr>
          <p:cNvPr id="37896" name="标题 1"/>
          <p:cNvSpPr>
            <a:spLocks noGrp="1"/>
          </p:cNvSpPr>
          <p:nvPr>
            <p:ph type="title"/>
          </p:nvPr>
        </p:nvSpPr>
        <p:spPr>
          <a:xfrm>
            <a:off x="1081519" y="265080"/>
            <a:ext cx="8061918" cy="571430"/>
          </a:xfrm>
        </p:spPr>
        <p:txBody>
          <a:bodyPr wrap="square" lIns="91428" tIns="45714" rIns="91428" bIns="45714" anchor="ctr"/>
          <a:lstStyle/>
          <a:p>
            <a:pPr eaLnBrk="1" hangingPunct="1"/>
            <a:r>
              <a:rPr lang="zh-CN" altLang="en-US" b="1" dirty="0">
                <a:solidFill>
                  <a:srgbClr val="0067B4"/>
                </a:solidFill>
                <a:ea typeface="微软雅黑" pitchFamily="34" charset="-122"/>
                <a:sym typeface="Calibri" pitchFamily="34" charset="0"/>
              </a:rPr>
              <a:t>一、</a:t>
            </a:r>
            <a:r>
              <a:rPr sz="2400" b="1">
                <a:sym typeface="+mn-ea"/>
              </a:rPr>
              <a:t>出口退（免）税基本内容介绍</a:t>
            </a:r>
            <a:endParaRPr lang="zh-CN" altLang="en-US" b="1" dirty="0">
              <a:solidFill>
                <a:srgbClr val="0067B4"/>
              </a:solidFill>
              <a:ea typeface="微软雅黑" pitchFamily="34" charset="-122"/>
              <a:sym typeface="Calibri" pitchFamily="34" charset="0"/>
            </a:endParaRPr>
          </a:p>
        </p:txBody>
      </p:sp>
      <p:sp>
        <p:nvSpPr>
          <p:cNvPr id="3" name="矩形 27660"/>
          <p:cNvSpPr>
            <a:spLocks noChangeArrowheads="1"/>
          </p:cNvSpPr>
          <p:nvPr/>
        </p:nvSpPr>
        <p:spPr bwMode="auto">
          <a:xfrm>
            <a:off x="1062990" y="908685"/>
            <a:ext cx="1834515" cy="536575"/>
          </a:xfrm>
          <a:prstGeom prst="snip2DiagRect">
            <a:avLst/>
          </a:prstGeom>
          <a:solidFill>
            <a:schemeClr val="accent6">
              <a:lumMod val="75000"/>
            </a:schemeClr>
          </a:solidFill>
          <a:ln w="9525">
            <a:noFill/>
            <a:miter lim="800000"/>
          </a:ln>
        </p:spPr>
        <p:txBody>
          <a:bodyPr wrap="square">
            <a:spAutoFit/>
          </a:bodyPr>
          <a:lstStyle/>
          <a:p>
            <a:r>
              <a:rPr lang="zh-CN" altLang="en-US" sz="2400" b="1" dirty="0">
                <a:solidFill>
                  <a:schemeClr val="bg1"/>
                </a:solidFill>
              </a:rPr>
              <a:t>凭什么退？</a:t>
            </a:r>
            <a:endParaRPr lang="en-US" altLang="zh-CN" sz="2400" b="1" dirty="0">
              <a:solidFill>
                <a:schemeClr val="bg1"/>
              </a:solidFill>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1+#ppt_w/2"/>
                                          </p:val>
                                        </p:tav>
                                        <p:tav tm="100000">
                                          <p:val>
                                            <p:strVal val="#ppt_x"/>
                                          </p:val>
                                        </p:tav>
                                      </p:tavLst>
                                    </p:anim>
                                    <p:anim calcmode="lin" valueType="num">
                                      <p:cBhvr additive="base">
                                        <p:cTn id="14" dur="500" fill="hold"/>
                                        <p:tgtEl>
                                          <p:spTgt spid="3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par>
                                <p:cTn id="31" presetID="53" presetClass="entr" presetSubtype="16"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28" grpId="0" bldLvl="0" animBg="1"/>
      <p:bldP spid="29" grpId="0" bldLvl="0" animBg="1"/>
      <p:bldP spid="30" grpId="0" bldLvl="0" animBg="1"/>
      <p:bldP spid="3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sz="2400" b="1" dirty="0">
                <a:sym typeface="+mn-ea"/>
              </a:rPr>
              <a:t>一、出口退（免）税基本内容介绍</a:t>
            </a:r>
            <a:endParaRPr lang="zh-CN" altLang="en-US" dirty="0"/>
          </a:p>
        </p:txBody>
      </p:sp>
      <p:sp>
        <p:nvSpPr>
          <p:cNvPr id="3" name="矩形 27660"/>
          <p:cNvSpPr>
            <a:spLocks noChangeArrowheads="1"/>
          </p:cNvSpPr>
          <p:nvPr/>
        </p:nvSpPr>
        <p:spPr bwMode="auto">
          <a:xfrm>
            <a:off x="1063191" y="908507"/>
            <a:ext cx="1561012" cy="537319"/>
          </a:xfrm>
          <a:prstGeom prst="snip2DiagRect">
            <a:avLst/>
          </a:prstGeom>
          <a:solidFill>
            <a:schemeClr val="accent6">
              <a:lumMod val="75000"/>
            </a:schemeClr>
          </a:solidFill>
          <a:ln w="9525">
            <a:noFill/>
            <a:miter lim="800000"/>
          </a:ln>
        </p:spPr>
        <p:txBody>
          <a:bodyPr wrap="square">
            <a:spAutoFit/>
          </a:bodyPr>
          <a:lstStyle/>
          <a:p>
            <a:r>
              <a:rPr lang="zh-CN" altLang="en-US" sz="2400" b="1" dirty="0">
                <a:solidFill>
                  <a:schemeClr val="bg1"/>
                </a:solidFill>
              </a:rPr>
              <a:t>怎么退？</a:t>
            </a:r>
            <a:endParaRPr lang="en-US" altLang="zh-CN" sz="2400" b="1" dirty="0">
              <a:solidFill>
                <a:schemeClr val="bg1"/>
              </a:solidFill>
            </a:endParaRPr>
          </a:p>
        </p:txBody>
      </p:sp>
      <p:sp>
        <p:nvSpPr>
          <p:cNvPr id="4" name="矩形 3"/>
          <p:cNvSpPr/>
          <p:nvPr/>
        </p:nvSpPr>
        <p:spPr>
          <a:xfrm>
            <a:off x="1089765" y="1544436"/>
            <a:ext cx="6331906" cy="2985433"/>
          </a:xfrm>
          <a:prstGeom prst="rect">
            <a:avLst/>
          </a:prstGeom>
        </p:spPr>
        <p:txBody>
          <a:bodyPr wrap="square">
            <a:spAutoFit/>
          </a:bodyPr>
          <a:lstStyle/>
          <a:p>
            <a:r>
              <a:rPr lang="zh-CN" altLang="en-US" sz="1900" noProof="1">
                <a:latin typeface="仿宋_GB2312" panose="02010609030101010101" pitchFamily="49" charset="-122"/>
                <a:ea typeface="仿宋_GB2312" panose="02010609030101010101" pitchFamily="49" charset="-122"/>
              </a:rPr>
              <a:t>    我国现行出口货物增值税的退（免）税方式主要有</a:t>
            </a:r>
            <a:r>
              <a:rPr lang="zh-CN" altLang="en-US" sz="1900" b="1" noProof="1">
                <a:latin typeface="仿宋_GB2312" panose="02010609030101010101" pitchFamily="49" charset="-122"/>
                <a:ea typeface="仿宋_GB2312" panose="02010609030101010101" pitchFamily="49" charset="-122"/>
              </a:rPr>
              <a:t>“免、抵、退”</a:t>
            </a:r>
            <a:r>
              <a:rPr lang="zh-CN" altLang="en-US" sz="1900" noProof="1">
                <a:latin typeface="仿宋_GB2312" panose="02010609030101010101" pitchFamily="49" charset="-122"/>
                <a:ea typeface="仿宋_GB2312" panose="02010609030101010101" pitchFamily="49" charset="-122"/>
              </a:rPr>
              <a:t>和</a:t>
            </a:r>
            <a:r>
              <a:rPr lang="zh-CN" altLang="en-US" sz="1900" b="1" noProof="1">
                <a:latin typeface="仿宋_GB2312" panose="02010609030101010101" pitchFamily="49" charset="-122"/>
                <a:ea typeface="仿宋_GB2312" panose="02010609030101010101" pitchFamily="49" charset="-122"/>
              </a:rPr>
              <a:t>“免退税”</a:t>
            </a:r>
            <a:r>
              <a:rPr lang="zh-CN" altLang="en-US" sz="1900" noProof="1">
                <a:latin typeface="仿宋_GB2312" panose="02010609030101010101" pitchFamily="49" charset="-122"/>
                <a:ea typeface="仿宋_GB2312" panose="02010609030101010101" pitchFamily="49" charset="-122"/>
              </a:rPr>
              <a:t>两种。</a:t>
            </a:r>
            <a:endParaRPr lang="zh-CN" altLang="en-US" sz="1900" noProof="1">
              <a:latin typeface="仿宋_GB2312" panose="02010609030101010101" pitchFamily="49" charset="-122"/>
              <a:ea typeface="仿宋_GB2312" panose="02010609030101010101" pitchFamily="49" charset="-122"/>
            </a:endParaRPr>
          </a:p>
          <a:p>
            <a:r>
              <a:rPr lang="zh-CN" altLang="en-US" sz="1900" noProof="1">
                <a:latin typeface="仿宋_GB2312" panose="02010609030101010101" pitchFamily="49" charset="-122"/>
                <a:ea typeface="仿宋_GB2312" panose="02010609030101010101" pitchFamily="49" charset="-122"/>
              </a:rPr>
              <a:t>    </a:t>
            </a:r>
            <a:r>
              <a:rPr lang="zh-CN" altLang="en-US" sz="1900" b="1" noProof="1">
                <a:latin typeface="仿宋_GB2312" panose="02010609030101010101" pitchFamily="49" charset="-122"/>
                <a:ea typeface="仿宋_GB2312" panose="02010609030101010101" pitchFamily="49" charset="-122"/>
              </a:rPr>
              <a:t>“免、抵、退”：</a:t>
            </a:r>
            <a:r>
              <a:rPr lang="zh-CN" altLang="en-US" sz="1900" noProof="1">
                <a:latin typeface="仿宋_GB2312" panose="02010609030101010101" pitchFamily="49" charset="-122"/>
                <a:ea typeface="仿宋_GB2312" panose="02010609030101010101" pitchFamily="49" charset="-122"/>
              </a:rPr>
              <a:t>是指对生产企业出口的资产货物，在生产销售环节实行免税，出口所耗用的原材料、零部件等已纳税款在内销货物的应纳税额中抵顶，抵顶不完的部分予以退税。这种形式适用于生产型出口企业。</a:t>
            </a:r>
            <a:endParaRPr lang="zh-CN" altLang="en-US" sz="1900" noProof="1">
              <a:latin typeface="仿宋_GB2312" panose="02010609030101010101" pitchFamily="49" charset="-122"/>
              <a:ea typeface="仿宋_GB2312" panose="02010609030101010101" pitchFamily="49" charset="-122"/>
            </a:endParaRPr>
          </a:p>
          <a:p>
            <a:r>
              <a:rPr lang="zh-CN" altLang="en-US" sz="1900" noProof="1">
                <a:latin typeface="仿宋_GB2312" panose="02010609030101010101" pitchFamily="49" charset="-122"/>
                <a:ea typeface="仿宋_GB2312" panose="02010609030101010101" pitchFamily="49" charset="-122"/>
              </a:rPr>
              <a:t>    </a:t>
            </a:r>
            <a:r>
              <a:rPr lang="zh-CN" altLang="en-US" sz="1900" b="1" noProof="1">
                <a:latin typeface="仿宋_GB2312" panose="02010609030101010101" pitchFamily="49" charset="-122"/>
                <a:ea typeface="仿宋_GB2312" panose="02010609030101010101" pitchFamily="49" charset="-122"/>
              </a:rPr>
              <a:t>“免退税”：</a:t>
            </a:r>
            <a:r>
              <a:rPr lang="zh-CN" altLang="en-US" sz="1900" noProof="1">
                <a:latin typeface="仿宋_GB2312" panose="02010609030101010101" pitchFamily="49" charset="-122"/>
                <a:ea typeface="仿宋_GB2312" panose="02010609030101010101" pitchFamily="49" charset="-122"/>
              </a:rPr>
              <a:t>“免”是免征出口销售环节增值税；</a:t>
            </a:r>
            <a:endParaRPr lang="zh-CN" altLang="en-US" sz="1900" noProof="1">
              <a:latin typeface="仿宋_GB2312" panose="02010609030101010101" pitchFamily="49" charset="-122"/>
              <a:ea typeface="仿宋_GB2312" panose="02010609030101010101" pitchFamily="49" charset="-122"/>
            </a:endParaRPr>
          </a:p>
          <a:p>
            <a:r>
              <a:rPr lang="zh-CN" altLang="en-US" sz="1900" noProof="1">
                <a:latin typeface="仿宋_GB2312" panose="02010609030101010101" pitchFamily="49" charset="-122"/>
                <a:ea typeface="仿宋_GB2312" panose="02010609030101010101" pitchFamily="49" charset="-122"/>
              </a:rPr>
              <a:t>“退”是指已出口的货物购进时所发生的进项税额予以退</a:t>
            </a:r>
            <a:endParaRPr lang="zh-CN" altLang="en-US" sz="1900" noProof="1">
              <a:latin typeface="仿宋_GB2312" panose="02010609030101010101" pitchFamily="49" charset="-122"/>
              <a:ea typeface="仿宋_GB2312" panose="02010609030101010101" pitchFamily="49" charset="-122"/>
            </a:endParaRPr>
          </a:p>
          <a:p>
            <a:r>
              <a:rPr lang="zh-CN" altLang="en-US" sz="1900" noProof="1">
                <a:latin typeface="仿宋_GB2312" panose="02010609030101010101" pitchFamily="49" charset="-122"/>
                <a:ea typeface="仿宋_GB2312" panose="02010609030101010101" pitchFamily="49" charset="-122"/>
              </a:rPr>
              <a:t>税。这种方式适用于外贸流通企业。     </a:t>
            </a:r>
            <a:endParaRPr lang="zh-CN" altLang="en-US" sz="1900" noProof="1">
              <a:latin typeface="仿宋_GB2312" panose="02010609030101010101" pitchFamily="49" charset="-122"/>
              <a:ea typeface="仿宋_GB2312" panose="02010609030101010101" pitchFamily="49" charset="-122"/>
            </a:endParaRPr>
          </a:p>
          <a:p>
            <a:pPr marL="342900" indent="-342900"/>
            <a:endParaRPr lang="zh-CN" altLang="en-US" dirty="0">
              <a:ea typeface="仿宋_GB2312" panose="02010609030101010101" pitchFamily="49" charset="-122"/>
            </a:endParaRPr>
          </a:p>
        </p:txBody>
      </p:sp>
      <p:pic>
        <p:nvPicPr>
          <p:cNvPr id="6" name="图片 5" descr="src=http___crawl.ws.126.net_img_e388a30094308796f41c00bfdc7c80c3.gif&amp;refer=http___crawl.ws.126"/>
          <p:cNvPicPr>
            <a:picLocks noChangeAspect="1"/>
          </p:cNvPicPr>
          <p:nvPr/>
        </p:nvPicPr>
        <p:blipFill>
          <a:blip r:embed="rId1"/>
          <a:stretch>
            <a:fillRect/>
          </a:stretch>
        </p:blipFill>
        <p:spPr>
          <a:xfrm>
            <a:off x="6890385" y="2701925"/>
            <a:ext cx="2286000" cy="2286000"/>
          </a:xfrm>
          <a:prstGeom prst="rect">
            <a:avLst/>
          </a:prstGeom>
        </p:spPr>
      </p:pic>
    </p:spTree>
  </p:cSld>
  <p:clrMapOvr>
    <a:masterClrMapping/>
  </p:clrMapOvr>
  <p:transition spd="slow">
    <p:cover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sz="2400" b="1" dirty="0">
                <a:sym typeface="+mn-ea"/>
              </a:rPr>
              <a:t>一、出口退（免）税基本内容介绍</a:t>
            </a:r>
            <a:endParaRPr lang="zh-CN" altLang="en-US" dirty="0"/>
          </a:p>
        </p:txBody>
      </p:sp>
      <p:sp>
        <p:nvSpPr>
          <p:cNvPr id="3" name="矩形 27660"/>
          <p:cNvSpPr>
            <a:spLocks noChangeArrowheads="1"/>
          </p:cNvSpPr>
          <p:nvPr/>
        </p:nvSpPr>
        <p:spPr bwMode="auto">
          <a:xfrm>
            <a:off x="1063191" y="908507"/>
            <a:ext cx="1473330" cy="537319"/>
          </a:xfrm>
          <a:prstGeom prst="snip2DiagRect">
            <a:avLst/>
          </a:prstGeom>
          <a:solidFill>
            <a:schemeClr val="accent6">
              <a:lumMod val="75000"/>
            </a:schemeClr>
          </a:solidFill>
          <a:ln w="9525">
            <a:noFill/>
            <a:miter lim="800000"/>
          </a:ln>
        </p:spPr>
        <p:txBody>
          <a:bodyPr wrap="square">
            <a:spAutoFit/>
          </a:bodyPr>
          <a:lstStyle/>
          <a:p>
            <a:r>
              <a:rPr lang="zh-CN" altLang="en-US" sz="2400" b="1" dirty="0">
                <a:solidFill>
                  <a:schemeClr val="bg1"/>
                </a:solidFill>
              </a:rPr>
              <a:t>何时退？</a:t>
            </a:r>
            <a:endParaRPr lang="en-US" altLang="zh-CN" sz="2400" b="1" dirty="0">
              <a:solidFill>
                <a:schemeClr val="bg1"/>
              </a:solidFill>
            </a:endParaRPr>
          </a:p>
        </p:txBody>
      </p:sp>
      <p:sp>
        <p:nvSpPr>
          <p:cNvPr id="4" name="矩形 3"/>
          <p:cNvSpPr/>
          <p:nvPr/>
        </p:nvSpPr>
        <p:spPr>
          <a:xfrm>
            <a:off x="1083502" y="1751116"/>
            <a:ext cx="6331906" cy="2031325"/>
          </a:xfrm>
          <a:prstGeom prst="rect">
            <a:avLst/>
          </a:prstGeom>
        </p:spPr>
        <p:txBody>
          <a:bodyPr wrap="square">
            <a:spAutoFit/>
          </a:bodyPr>
          <a:lstStyle/>
          <a:p>
            <a:r>
              <a:rPr lang="zh-CN" altLang="en-US" dirty="0">
                <a:latin typeface="仿宋_GB2312" panose="02010609030101010101" pitchFamily="49" charset="-122"/>
                <a:ea typeface="仿宋_GB2312" panose="02010609030101010101" pitchFamily="49" charset="-122"/>
              </a:rPr>
              <a:t>    上一年度出口的货物、劳务（以报关单上的出口日期为准）在次年的</a:t>
            </a:r>
            <a:r>
              <a:rPr lang="en-US" altLang="zh-CN" dirty="0">
                <a:latin typeface="仿宋_GB2312" panose="02010609030101010101" pitchFamily="49" charset="-122"/>
                <a:ea typeface="仿宋_GB2312" panose="02010609030101010101" pitchFamily="49" charset="-122"/>
              </a:rPr>
              <a:t>4</a:t>
            </a:r>
            <a:r>
              <a:rPr lang="zh-CN" altLang="en-US" dirty="0">
                <a:latin typeface="仿宋_GB2312" panose="02010609030101010101" pitchFamily="49" charset="-122"/>
                <a:ea typeface="仿宋_GB2312" panose="02010609030101010101" pitchFamily="49" charset="-122"/>
              </a:rPr>
              <a:t>月份报缴期（含）之前的各增值税纳税申报期都可申报退税。</a:t>
            </a:r>
            <a:r>
              <a:rPr lang="zh-CN" altLang="en-US" b="1" dirty="0">
                <a:latin typeface="仿宋_GB2312" panose="02010609030101010101" pitchFamily="49" charset="-122"/>
                <a:ea typeface="仿宋_GB2312" panose="02010609030101010101" pitchFamily="49" charset="-122"/>
              </a:rPr>
              <a:t>（财政部 国家税务总局</a:t>
            </a:r>
            <a:r>
              <a:rPr lang="en-US" altLang="zh-CN" b="1" dirty="0">
                <a:latin typeface="仿宋_GB2312" panose="02010609030101010101" pitchFamily="49" charset="-122"/>
                <a:ea typeface="仿宋_GB2312" panose="02010609030101010101" pitchFamily="49" charset="-122"/>
              </a:rPr>
              <a:t>2020</a:t>
            </a:r>
            <a:r>
              <a:rPr lang="zh-CN" altLang="en-US" b="1" dirty="0">
                <a:latin typeface="仿宋_GB2312" panose="02010609030101010101" pitchFamily="49" charset="-122"/>
                <a:ea typeface="仿宋_GB2312" panose="02010609030101010101" pitchFamily="49" charset="-122"/>
              </a:rPr>
              <a:t>年</a:t>
            </a:r>
            <a:r>
              <a:rPr lang="en-US" altLang="zh-CN" b="1" dirty="0">
                <a:latin typeface="仿宋_GB2312" panose="02010609030101010101" pitchFamily="49" charset="-122"/>
                <a:ea typeface="仿宋_GB2312" panose="02010609030101010101" pitchFamily="49" charset="-122"/>
              </a:rPr>
              <a:t>2</a:t>
            </a:r>
            <a:r>
              <a:rPr lang="zh-CN" altLang="en-US" b="1" dirty="0">
                <a:latin typeface="仿宋_GB2312" panose="02010609030101010101" pitchFamily="49" charset="-122"/>
                <a:ea typeface="仿宋_GB2312" panose="02010609030101010101" pitchFamily="49" charset="-122"/>
              </a:rPr>
              <a:t>号公告）</a:t>
            </a:r>
            <a:endParaRPr lang="zh-CN" altLang="en-US" b="1" dirty="0">
              <a:latin typeface="仿宋_GB2312" panose="02010609030101010101" pitchFamily="49" charset="-122"/>
              <a:ea typeface="仿宋_GB2312" panose="02010609030101010101" pitchFamily="49" charset="-122"/>
            </a:endParaRPr>
          </a:p>
          <a:p>
            <a:r>
              <a:rPr lang="zh-CN" altLang="en-US" dirty="0">
                <a:latin typeface="仿宋_GB2312" panose="02010609030101010101" pitchFamily="49" charset="-122"/>
                <a:ea typeface="仿宋_GB2312" panose="02010609030101010101" pitchFamily="49" charset="-122"/>
              </a:rPr>
              <a:t>    </a:t>
            </a:r>
            <a:endParaRPr lang="en-US" altLang="zh-CN" dirty="0">
              <a:latin typeface="仿宋_GB2312" panose="02010609030101010101" pitchFamily="49" charset="-122"/>
              <a:ea typeface="仿宋_GB2312" panose="02010609030101010101" pitchFamily="49" charset="-122"/>
            </a:endParaRPr>
          </a:p>
          <a:p>
            <a:r>
              <a:rPr lang="en-US" altLang="zh-CN" dirty="0">
                <a:latin typeface="仿宋_GB2312" panose="02010609030101010101" pitchFamily="49" charset="-122"/>
                <a:ea typeface="仿宋_GB2312" panose="02010609030101010101" pitchFamily="49" charset="-122"/>
              </a:rPr>
              <a:t>    </a:t>
            </a:r>
            <a:r>
              <a:rPr lang="zh-CN" altLang="en-US" dirty="0">
                <a:latin typeface="仿宋_GB2312" panose="02010609030101010101" pitchFamily="49" charset="-122"/>
                <a:ea typeface="仿宋_GB2312" panose="02010609030101010101" pitchFamily="49" charset="-122"/>
              </a:rPr>
              <a:t>企业申报税局受理后需在</a:t>
            </a:r>
            <a:r>
              <a:rPr lang="en-US" altLang="zh-CN" dirty="0">
                <a:latin typeface="仿宋_GB2312" panose="02010609030101010101" pitchFamily="49" charset="-122"/>
                <a:ea typeface="仿宋_GB2312" panose="02010609030101010101" pitchFamily="49" charset="-122"/>
              </a:rPr>
              <a:t>7</a:t>
            </a:r>
            <a:r>
              <a:rPr lang="zh-CN" altLang="en-US" dirty="0">
                <a:latin typeface="仿宋_GB2312" panose="02010609030101010101" pitchFamily="49" charset="-122"/>
                <a:ea typeface="仿宋_GB2312" panose="02010609030101010101" pitchFamily="49" charset="-122"/>
              </a:rPr>
              <a:t>个工作日审核完毕（正常无疑点业务）送往金库办理退税。 </a:t>
            </a:r>
            <a:endParaRPr lang="zh-CN" altLang="en-US" dirty="0">
              <a:latin typeface="仿宋_GB2312" panose="02010609030101010101" pitchFamily="49" charset="-122"/>
              <a:ea typeface="仿宋_GB2312" panose="02010609030101010101" pitchFamily="49" charset="-122"/>
            </a:endParaRPr>
          </a:p>
          <a:p>
            <a:pPr marL="342900" indent="-342900"/>
            <a:endParaRPr lang="zh-CN" altLang="en-US" dirty="0">
              <a:ea typeface="仿宋_GB2312" panose="02010609030101010101" pitchFamily="49" charset="-122"/>
            </a:endParaRPr>
          </a:p>
        </p:txBody>
      </p:sp>
      <p:pic>
        <p:nvPicPr>
          <p:cNvPr id="6" name="图片 5" descr="src=http___crawl.ws.126.net_img_e388a30094308796f41c00bfdc7c80c3.gif&amp;refer=http___crawl.ws.126"/>
          <p:cNvPicPr>
            <a:picLocks noChangeAspect="1"/>
          </p:cNvPicPr>
          <p:nvPr/>
        </p:nvPicPr>
        <p:blipFill>
          <a:blip r:embed="rId1"/>
          <a:stretch>
            <a:fillRect/>
          </a:stretch>
        </p:blipFill>
        <p:spPr>
          <a:xfrm>
            <a:off x="6944360" y="2709545"/>
            <a:ext cx="2286000" cy="2286000"/>
          </a:xfrm>
          <a:prstGeom prst="rect">
            <a:avLst/>
          </a:prstGeom>
        </p:spPr>
      </p:pic>
    </p:spTree>
  </p:cSld>
  <p:clrMapOvr>
    <a:masterClrMapping/>
  </p:clrMapOvr>
  <p:transition spd="slow">
    <p:cover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sz="2400" b="1" dirty="0">
                <a:sym typeface="+mn-ea"/>
              </a:rPr>
              <a:t>一、出口退（免）税基本内容介绍</a:t>
            </a:r>
            <a:endParaRPr lang="zh-CN" altLang="en-US" dirty="0"/>
          </a:p>
        </p:txBody>
      </p:sp>
      <p:sp>
        <p:nvSpPr>
          <p:cNvPr id="3" name="矩形 27660"/>
          <p:cNvSpPr>
            <a:spLocks noChangeArrowheads="1"/>
          </p:cNvSpPr>
          <p:nvPr/>
        </p:nvSpPr>
        <p:spPr bwMode="auto">
          <a:xfrm>
            <a:off x="1292860" y="931545"/>
            <a:ext cx="1903095" cy="536575"/>
          </a:xfrm>
          <a:prstGeom prst="snip2DiagRect">
            <a:avLst/>
          </a:prstGeom>
          <a:solidFill>
            <a:schemeClr val="accent6">
              <a:lumMod val="75000"/>
            </a:schemeClr>
          </a:solidFill>
          <a:ln w="9525">
            <a:noFill/>
            <a:miter lim="800000"/>
          </a:ln>
        </p:spPr>
        <p:txBody>
          <a:bodyPr wrap="square">
            <a:spAutoFit/>
          </a:bodyPr>
          <a:lstStyle/>
          <a:p>
            <a:r>
              <a:rPr lang="zh-CN" altLang="en-US" sz="2400" b="1" dirty="0">
                <a:solidFill>
                  <a:schemeClr val="bg1"/>
                </a:solidFill>
              </a:rPr>
              <a:t>在哪里退？</a:t>
            </a:r>
            <a:endParaRPr lang="en-US" altLang="zh-CN" sz="2400" b="1" dirty="0">
              <a:solidFill>
                <a:schemeClr val="bg1"/>
              </a:solidFill>
            </a:endParaRPr>
          </a:p>
        </p:txBody>
      </p:sp>
      <p:sp>
        <p:nvSpPr>
          <p:cNvPr id="4" name="矩形 3"/>
          <p:cNvSpPr/>
          <p:nvPr/>
        </p:nvSpPr>
        <p:spPr>
          <a:xfrm>
            <a:off x="1146132" y="1863850"/>
            <a:ext cx="6331906" cy="914400"/>
          </a:xfrm>
          <a:prstGeom prst="rect">
            <a:avLst/>
          </a:prstGeom>
        </p:spPr>
        <p:txBody>
          <a:bodyPr wrap="square">
            <a:spAutoFit/>
          </a:bodyPr>
          <a:lstStyle/>
          <a:p>
            <a:pPr marL="342900" indent="-342900"/>
            <a:r>
              <a:rPr lang="zh-CN" altLang="en-US" dirty="0">
                <a:ea typeface="仿宋_GB2312" panose="02010609030101010101" pitchFamily="49" charset="-122"/>
              </a:rPr>
              <a:t>       出口企业与一般内贸企业一样是属地化管理，因此退税也是在主管地税务机关开具</a:t>
            </a:r>
            <a:r>
              <a:rPr lang="en-US" altLang="zh-CN" dirty="0">
                <a:ea typeface="仿宋_GB2312" panose="02010609030101010101" pitchFamily="49" charset="-122"/>
              </a:rPr>
              <a:t>《</a:t>
            </a:r>
            <a:r>
              <a:rPr lang="zh-CN" altLang="en-US" dirty="0">
                <a:ea typeface="仿宋_GB2312" panose="02010609030101010101" pitchFamily="49" charset="-122"/>
              </a:rPr>
              <a:t>税收收入退还书</a:t>
            </a:r>
            <a:r>
              <a:rPr lang="en-US" altLang="zh-CN" dirty="0">
                <a:ea typeface="仿宋_GB2312" panose="02010609030101010101" pitchFamily="49" charset="-122"/>
              </a:rPr>
              <a:t>》</a:t>
            </a:r>
            <a:r>
              <a:rPr lang="zh-CN" altLang="en-US" dirty="0">
                <a:ea typeface="仿宋_GB2312" panose="02010609030101010101" pitchFamily="49" charset="-122"/>
              </a:rPr>
              <a:t>送往属地金库办理退税。</a:t>
            </a:r>
            <a:endParaRPr lang="zh-CN" altLang="en-US" dirty="0">
              <a:ea typeface="仿宋_GB2312" panose="02010609030101010101" pitchFamily="49" charset="-122"/>
            </a:endParaRPr>
          </a:p>
        </p:txBody>
      </p:sp>
      <p:pic>
        <p:nvPicPr>
          <p:cNvPr id="6" name="图片 5" descr="src=http___crawl.ws.126.net_img_e388a30094308796f41c00bfdc7c80c3.gif&amp;refer=http___crawl.ws.126"/>
          <p:cNvPicPr>
            <a:picLocks noChangeAspect="1"/>
          </p:cNvPicPr>
          <p:nvPr/>
        </p:nvPicPr>
        <p:blipFill>
          <a:blip r:embed="rId1"/>
          <a:stretch>
            <a:fillRect/>
          </a:stretch>
        </p:blipFill>
        <p:spPr>
          <a:xfrm>
            <a:off x="5764530" y="2533650"/>
            <a:ext cx="2286000" cy="2286000"/>
          </a:xfrm>
          <a:prstGeom prst="rect">
            <a:avLst/>
          </a:prstGeom>
        </p:spPr>
      </p:pic>
    </p:spTree>
  </p:cSld>
  <p:clrMapOvr>
    <a:masterClrMapping/>
  </p:clrMapOvr>
  <p:transition spd="slow">
    <p:cover dir="rd"/>
  </p:transition>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主题​​">
  <a:themeElements>
    <a:clrScheme name="紫色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管人员">
  <a:themeElements>
    <a:clrScheme name="1111">
      <a:dk1>
        <a:sysClr val="windowText" lastClr="000000"/>
      </a:dk1>
      <a:lt1>
        <a:sysClr val="window" lastClr="FFFFFF"/>
      </a:lt1>
      <a:dk2>
        <a:srgbClr val="2F5897"/>
      </a:dk2>
      <a:lt2>
        <a:srgbClr val="E4E9EF"/>
      </a:lt2>
      <a:accent1>
        <a:srgbClr val="172B4B"/>
      </a:accent1>
      <a:accent2>
        <a:srgbClr val="FFC000"/>
      </a:accent2>
      <a:accent3>
        <a:srgbClr val="7F7F7F"/>
      </a:accent3>
      <a:accent4>
        <a:srgbClr val="FFFFFF"/>
      </a:accent4>
      <a:accent5>
        <a:srgbClr val="FFFFFF"/>
      </a:accent5>
      <a:accent6>
        <a:srgbClr val="FFFFFF"/>
      </a:accent6>
      <a:hlink>
        <a:srgbClr val="FFFF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紫色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4590</Words>
  <Application>WPS 演示</Application>
  <PresentationFormat>自定义</PresentationFormat>
  <Paragraphs>486</Paragraphs>
  <Slides>33</Slides>
  <Notes>3</Notes>
  <HiddenSlides>0</HiddenSlides>
  <MMClips>0</MMClips>
  <ScaleCrop>false</ScaleCrop>
  <HeadingPairs>
    <vt:vector size="4" baseType="variant">
      <vt:variant>
        <vt:lpstr>主题</vt:lpstr>
      </vt:variant>
      <vt:variant>
        <vt:i4>3</vt:i4>
      </vt:variant>
      <vt:variant>
        <vt:lpstr>幻灯片标题</vt:lpstr>
      </vt:variant>
      <vt:variant>
        <vt:i4>33</vt:i4>
      </vt:variant>
    </vt:vector>
  </HeadingPairs>
  <TitlesOfParts>
    <vt:vector size="36" baseType="lpstr">
      <vt:lpstr>Office 主题​​</vt:lpstr>
      <vt:lpstr>主管人员</vt:lpstr>
      <vt:lpstr>1_Office 主题​​</vt:lpstr>
      <vt:lpstr>PowerPoint 演示文稿</vt:lpstr>
      <vt:lpstr>内容提要</vt:lpstr>
      <vt:lpstr>PowerPoint 演示文稿</vt:lpstr>
      <vt:lpstr>一、出口退（免）税基本内容介绍</vt:lpstr>
      <vt:lpstr>一、出口退（免）税基本内容介绍</vt:lpstr>
      <vt:lpstr>一、出口退（免）税基本内容介绍</vt:lpstr>
      <vt:lpstr>一、出口退（免）税基本内容介绍</vt:lpstr>
      <vt:lpstr>一、出口退（免）税基本内容介绍</vt:lpstr>
      <vt:lpstr>一、出口退（免）税基本内容介绍</vt:lpstr>
      <vt:lpstr>一、出口退（免）税基本内容介绍</vt:lpstr>
      <vt:lpstr>一、出口退税基本要素</vt:lpstr>
      <vt:lpstr>一、出口退（免）税基本内容介绍</vt:lpstr>
      <vt:lpstr>一、出口退（免）税基本内容介绍</vt:lpstr>
      <vt:lpstr>一、出口退（免）税基本内容介绍</vt:lpstr>
      <vt:lpstr>一、出口退（免）税基本内容介绍</vt:lpstr>
      <vt:lpstr>一、出口退（免）税基本内容介绍</vt:lpstr>
      <vt:lpstr>PowerPoint 演示文稿</vt:lpstr>
      <vt:lpstr>二、出口退（免）税申报流程 </vt:lpstr>
      <vt:lpstr>二、出口退（免）税申报、审核流程</vt:lpstr>
      <vt:lpstr>二、出口退（免）税申报、审核流程</vt:lpstr>
      <vt:lpstr>PowerPoint 演示文稿</vt:lpstr>
      <vt:lpstr>三、出口退（免）税最新政策介绍</vt:lpstr>
      <vt:lpstr>三、出口退（免）税最新政策介绍</vt:lpstr>
      <vt:lpstr> </vt:lpstr>
      <vt:lpstr> </vt:lpstr>
      <vt:lpstr> </vt:lpstr>
      <vt:lpstr> </vt:lpstr>
      <vt:lpstr> </vt:lpstr>
      <vt:lpstr> </vt:lpstr>
      <vt:lpstr> </vt:lpstr>
      <vt:lpstr> </vt:lpstr>
      <vt:lpstr>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xiaoxuan Zeng</dc:creator>
  <cp:lastModifiedBy>yyw</cp:lastModifiedBy>
  <cp:revision>2045</cp:revision>
  <cp:lastPrinted>2018-10-11T07:12:00Z</cp:lastPrinted>
  <dcterms:created xsi:type="dcterms:W3CDTF">2018-10-11T07:12:00Z</dcterms:created>
  <dcterms:modified xsi:type="dcterms:W3CDTF">2022-06-16T06:53:36Z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y fmtid="{D5CDD505-2E9C-101B-9397-08002B2CF9AE}" pid="3" name="ICV">
    <vt:lpwstr>5BCC177020FA4D469962D6B6461C35AB</vt:lpwstr>
  </property>
</Properties>
</file>