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ags/tag89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75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21.xml" ContentType="application/vnd.openxmlformats-officedocument.presentationml.slideLayout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slideLayouts/slideLayout15.xml" ContentType="application/vnd.openxmlformats-officedocument.presentationml.slideLayout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tags/tag76.xml" ContentType="application/vnd.openxmlformats-officedocument.presentationml.tags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3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diagrams/layout4.xml" ContentType="application/vnd.openxmlformats-officedocument.drawingml.diagramLayou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85" r:id="rId4"/>
    <p:sldId id="269" r:id="rId5"/>
    <p:sldId id="336" r:id="rId6"/>
    <p:sldId id="270" r:id="rId7"/>
    <p:sldId id="271" r:id="rId8"/>
    <p:sldId id="338" r:id="rId9"/>
    <p:sldId id="273" r:id="rId10"/>
    <p:sldId id="339" r:id="rId11"/>
    <p:sldId id="340" r:id="rId12"/>
    <p:sldId id="345" r:id="rId13"/>
    <p:sldId id="274" r:id="rId14"/>
    <p:sldId id="341" r:id="rId15"/>
    <p:sldId id="342" r:id="rId16"/>
    <p:sldId id="346" r:id="rId17"/>
    <p:sldId id="347" r:id="rId18"/>
    <p:sldId id="280" r:id="rId19"/>
    <p:sldId id="281" r:id="rId20"/>
    <p:sldId id="303" r:id="rId21"/>
    <p:sldId id="343" r:id="rId22"/>
    <p:sldId id="334" r:id="rId23"/>
    <p:sldId id="333" r:id="rId24"/>
    <p:sldId id="324" r:id="rId25"/>
    <p:sldId id="344" r:id="rId26"/>
    <p:sldId id="29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A019D"/>
    <a:srgbClr val="0E21B2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93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-546" y="-96"/>
      </p:cViewPr>
      <p:guideLst>
        <p:guide orient="horz" pos="2154"/>
        <p:guide pos="37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F88D4-AC88-4ACF-B1A3-344044547950}" type="doc">
      <dgm:prSet loTypeId="urn:microsoft.com/office/officeart/2005/8/layout/arrow2#1" loCatId="process" qsTypeId="urn:microsoft.com/office/officeart/2005/8/quickstyle/simple1#1" qsCatId="simple" csTypeId="urn:microsoft.com/office/officeart/2005/8/colors/accent1_2#1" csCatId="accent1" phldr="1"/>
      <dgm:spPr/>
    </dgm:pt>
    <dgm:pt modelId="{6341B99F-43B7-4E05-BC9F-A1A4E72F719F}">
      <dgm:prSet phldrT="[文本]" custT="1"/>
      <dgm:spPr/>
      <dgm:t>
        <a:bodyPr/>
        <a:lstStyle/>
        <a:p>
          <a:r>
            <a:rPr lang="zh-CN" altLang="en-US" sz="6600" b="1" dirty="0" smtClean="0">
              <a:latin typeface="微软雅黑" panose="020B0503020204020204" charset="-122"/>
              <a:ea typeface="微软雅黑" panose="020B0503020204020204" charset="-122"/>
            </a:rPr>
            <a:t>给</a:t>
          </a:r>
          <a:endParaRPr lang="zh-CN" altLang="en-US" sz="66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BE6FB767-575B-4C5F-AFE4-24EC2B56EBFF}" type="parTrans" cxnId="{F75EC347-2DBC-4ECD-9C0B-3780AA4FB7D8}">
      <dgm:prSet/>
      <dgm:spPr/>
      <dgm:t>
        <a:bodyPr/>
        <a:lstStyle/>
        <a:p>
          <a:endParaRPr lang="zh-CN" altLang="en-US"/>
        </a:p>
      </dgm:t>
    </dgm:pt>
    <dgm:pt modelId="{A962B5CA-D5DB-42E4-8195-3711E833A79C}" type="sibTrans" cxnId="{F75EC347-2DBC-4ECD-9C0B-3780AA4FB7D8}">
      <dgm:prSet/>
      <dgm:spPr/>
      <dgm:t>
        <a:bodyPr/>
        <a:lstStyle/>
        <a:p>
          <a:endParaRPr lang="zh-CN" altLang="en-US"/>
        </a:p>
      </dgm:t>
    </dgm:pt>
    <dgm:pt modelId="{93201255-19ED-445E-9865-C0DE23CD88D8}">
      <dgm:prSet phldrT="[文本]" custT="1"/>
      <dgm:spPr/>
      <dgm:t>
        <a:bodyPr/>
        <a:lstStyle/>
        <a:p>
          <a:r>
            <a:rPr lang="zh-CN" altLang="en-US" sz="6600" b="1" dirty="0" smtClean="0">
              <a:latin typeface="微软雅黑" panose="020B0503020204020204" charset="-122"/>
              <a:ea typeface="微软雅黑" panose="020B0503020204020204" charset="-122"/>
            </a:rPr>
            <a:t>谁</a:t>
          </a:r>
          <a:endParaRPr lang="zh-CN" altLang="en-US" sz="66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DBB08E1F-E59E-4E5A-B622-44C8894EBD81}" type="parTrans" cxnId="{A8AF917B-B432-4A67-BE0C-997EA5EA5D58}">
      <dgm:prSet/>
      <dgm:spPr/>
      <dgm:t>
        <a:bodyPr/>
        <a:lstStyle/>
        <a:p>
          <a:endParaRPr lang="zh-CN" altLang="en-US"/>
        </a:p>
      </dgm:t>
    </dgm:pt>
    <dgm:pt modelId="{D8265913-D220-44B8-84A9-DD6D4A1082E2}" type="sibTrans" cxnId="{A8AF917B-B432-4A67-BE0C-997EA5EA5D58}">
      <dgm:prSet/>
      <dgm:spPr/>
      <dgm:t>
        <a:bodyPr/>
        <a:lstStyle/>
        <a:p>
          <a:endParaRPr lang="zh-CN" altLang="en-US"/>
        </a:p>
      </dgm:t>
    </dgm:pt>
    <dgm:pt modelId="{46462219-71A6-4A5D-ADF4-80F895161106}">
      <dgm:prSet phldrT="[文本]" custT="1"/>
      <dgm:spPr/>
      <dgm:t>
        <a:bodyPr/>
        <a:lstStyle/>
        <a:p>
          <a:r>
            <a:rPr lang="zh-CN" altLang="en-US" sz="6600" b="1" dirty="0" smtClean="0">
              <a:latin typeface="微软雅黑" panose="020B0503020204020204" charset="-122"/>
              <a:ea typeface="微软雅黑" panose="020B0503020204020204" charset="-122"/>
            </a:rPr>
            <a:t>退</a:t>
          </a:r>
          <a:endParaRPr lang="zh-CN" altLang="en-US" sz="66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4458A39A-9EBB-49AC-8E0A-247038332C50}" type="parTrans" cxnId="{D1113836-CD32-4B2D-97FF-A3F44D4F8554}">
      <dgm:prSet/>
      <dgm:spPr/>
      <dgm:t>
        <a:bodyPr/>
        <a:lstStyle/>
        <a:p>
          <a:endParaRPr lang="zh-CN" altLang="en-US"/>
        </a:p>
      </dgm:t>
    </dgm:pt>
    <dgm:pt modelId="{092C6BD9-F571-4BE4-AB85-AD5EF6D553AD}" type="sibTrans" cxnId="{D1113836-CD32-4B2D-97FF-A3F44D4F8554}">
      <dgm:prSet/>
      <dgm:spPr/>
      <dgm:t>
        <a:bodyPr/>
        <a:lstStyle/>
        <a:p>
          <a:endParaRPr lang="zh-CN" altLang="en-US"/>
        </a:p>
      </dgm:t>
    </dgm:pt>
    <dgm:pt modelId="{81C0A6EA-00E6-4A36-B459-39C7CD891ED1}" type="pres">
      <dgm:prSet presAssocID="{ED3F88D4-AC88-4ACF-B1A3-344044547950}" presName="arrowDiagram" presStyleCnt="0">
        <dgm:presLayoutVars>
          <dgm:chMax val="5"/>
          <dgm:dir/>
          <dgm:resizeHandles val="exact"/>
        </dgm:presLayoutVars>
      </dgm:prSet>
      <dgm:spPr/>
    </dgm:pt>
    <dgm:pt modelId="{C41E2953-04BB-4A51-8328-0A79B12FB1D9}" type="pres">
      <dgm:prSet presAssocID="{ED3F88D4-AC88-4ACF-B1A3-344044547950}" presName="arrow" presStyleLbl="bgShp" presStyleIdx="0" presStyleCnt="1"/>
      <dgm:spPr/>
    </dgm:pt>
    <dgm:pt modelId="{36B83E55-5988-4511-831E-C4B3039EC618}" type="pres">
      <dgm:prSet presAssocID="{ED3F88D4-AC88-4ACF-B1A3-344044547950}" presName="arrowDiagram3" presStyleCnt="0"/>
      <dgm:spPr/>
    </dgm:pt>
    <dgm:pt modelId="{26AB2C41-7E9A-49D8-AE58-4979F6B12B2D}" type="pres">
      <dgm:prSet presAssocID="{6341B99F-43B7-4E05-BC9F-A1A4E72F719F}" presName="bullet3a" presStyleLbl="node1" presStyleIdx="0" presStyleCnt="3"/>
      <dgm:spPr/>
    </dgm:pt>
    <dgm:pt modelId="{48E655F7-D08F-413B-87DD-D8FCC3F8AAF5}" type="pres">
      <dgm:prSet presAssocID="{6341B99F-43B7-4E05-BC9F-A1A4E72F719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B74EA2-259B-487C-92E6-D6E1DFF423A7}" type="pres">
      <dgm:prSet presAssocID="{93201255-19ED-445E-9865-C0DE23CD88D8}" presName="bullet3b" presStyleLbl="node1" presStyleIdx="1" presStyleCnt="3"/>
      <dgm:spPr/>
    </dgm:pt>
    <dgm:pt modelId="{52BD0FB8-10A8-4EEE-B553-0EE4477A94B1}" type="pres">
      <dgm:prSet presAssocID="{93201255-19ED-445E-9865-C0DE23CD88D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6B17EF-6CEE-425B-9E8D-85D70C6717D1}" type="pres">
      <dgm:prSet presAssocID="{46462219-71A6-4A5D-ADF4-80F895161106}" presName="bullet3c" presStyleLbl="node1" presStyleIdx="2" presStyleCnt="3"/>
      <dgm:spPr/>
    </dgm:pt>
    <dgm:pt modelId="{96195000-A07C-4D87-BF30-3A9B303D5355}" type="pres">
      <dgm:prSet presAssocID="{46462219-71A6-4A5D-ADF4-80F89516110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64BEF19-0324-4BA2-906A-70BE53F4AB97}" type="presOf" srcId="{46462219-71A6-4A5D-ADF4-80F895161106}" destId="{96195000-A07C-4D87-BF30-3A9B303D5355}" srcOrd="0" destOrd="0" presId="urn:microsoft.com/office/officeart/2005/8/layout/arrow2#1"/>
    <dgm:cxn modelId="{F75EC347-2DBC-4ECD-9C0B-3780AA4FB7D8}" srcId="{ED3F88D4-AC88-4ACF-B1A3-344044547950}" destId="{6341B99F-43B7-4E05-BC9F-A1A4E72F719F}" srcOrd="0" destOrd="0" parTransId="{BE6FB767-575B-4C5F-AFE4-24EC2B56EBFF}" sibTransId="{A962B5CA-D5DB-42E4-8195-3711E833A79C}"/>
    <dgm:cxn modelId="{CD379751-1EDF-4A44-B5F1-F8E17833A1A4}" type="presOf" srcId="{93201255-19ED-445E-9865-C0DE23CD88D8}" destId="{52BD0FB8-10A8-4EEE-B553-0EE4477A94B1}" srcOrd="0" destOrd="0" presId="urn:microsoft.com/office/officeart/2005/8/layout/arrow2#1"/>
    <dgm:cxn modelId="{D1113836-CD32-4B2D-97FF-A3F44D4F8554}" srcId="{ED3F88D4-AC88-4ACF-B1A3-344044547950}" destId="{46462219-71A6-4A5D-ADF4-80F895161106}" srcOrd="2" destOrd="0" parTransId="{4458A39A-9EBB-49AC-8E0A-247038332C50}" sibTransId="{092C6BD9-F571-4BE4-AB85-AD5EF6D553AD}"/>
    <dgm:cxn modelId="{32E6420A-3985-4404-9021-1649CA30E3C1}" type="presOf" srcId="{ED3F88D4-AC88-4ACF-B1A3-344044547950}" destId="{81C0A6EA-00E6-4A36-B459-39C7CD891ED1}" srcOrd="0" destOrd="0" presId="urn:microsoft.com/office/officeart/2005/8/layout/arrow2#1"/>
    <dgm:cxn modelId="{FF7AFA01-0770-4833-BD9E-D3FD2CF257E3}" type="presOf" srcId="{6341B99F-43B7-4E05-BC9F-A1A4E72F719F}" destId="{48E655F7-D08F-413B-87DD-D8FCC3F8AAF5}" srcOrd="0" destOrd="0" presId="urn:microsoft.com/office/officeart/2005/8/layout/arrow2#1"/>
    <dgm:cxn modelId="{A8AF917B-B432-4A67-BE0C-997EA5EA5D58}" srcId="{ED3F88D4-AC88-4ACF-B1A3-344044547950}" destId="{93201255-19ED-445E-9865-C0DE23CD88D8}" srcOrd="1" destOrd="0" parTransId="{DBB08E1F-E59E-4E5A-B622-44C8894EBD81}" sibTransId="{D8265913-D220-44B8-84A9-DD6D4A1082E2}"/>
    <dgm:cxn modelId="{92511103-BEA4-4BCA-9F7A-F87AD1CFD5FF}" type="presParOf" srcId="{81C0A6EA-00E6-4A36-B459-39C7CD891ED1}" destId="{C41E2953-04BB-4A51-8328-0A79B12FB1D9}" srcOrd="0" destOrd="0" presId="urn:microsoft.com/office/officeart/2005/8/layout/arrow2#1"/>
    <dgm:cxn modelId="{5E9FDB52-4FAE-4CDC-82FF-03E31044E8A3}" type="presParOf" srcId="{81C0A6EA-00E6-4A36-B459-39C7CD891ED1}" destId="{36B83E55-5988-4511-831E-C4B3039EC618}" srcOrd="1" destOrd="0" presId="urn:microsoft.com/office/officeart/2005/8/layout/arrow2#1"/>
    <dgm:cxn modelId="{04E6236A-1620-47CE-9CF8-4692698C8B38}" type="presParOf" srcId="{36B83E55-5988-4511-831E-C4B3039EC618}" destId="{26AB2C41-7E9A-49D8-AE58-4979F6B12B2D}" srcOrd="0" destOrd="0" presId="urn:microsoft.com/office/officeart/2005/8/layout/arrow2#1"/>
    <dgm:cxn modelId="{273E34F2-1A20-490A-99A9-9D459584D9AC}" type="presParOf" srcId="{36B83E55-5988-4511-831E-C4B3039EC618}" destId="{48E655F7-D08F-413B-87DD-D8FCC3F8AAF5}" srcOrd="1" destOrd="0" presId="urn:microsoft.com/office/officeart/2005/8/layout/arrow2#1"/>
    <dgm:cxn modelId="{46B7A8EA-0658-41D5-8A62-C09D3B394BD5}" type="presParOf" srcId="{36B83E55-5988-4511-831E-C4B3039EC618}" destId="{31B74EA2-259B-487C-92E6-D6E1DFF423A7}" srcOrd="2" destOrd="0" presId="urn:microsoft.com/office/officeart/2005/8/layout/arrow2#1"/>
    <dgm:cxn modelId="{AFFB19BC-68B1-42D7-B9CE-195BAF8689DE}" type="presParOf" srcId="{36B83E55-5988-4511-831E-C4B3039EC618}" destId="{52BD0FB8-10A8-4EEE-B553-0EE4477A94B1}" srcOrd="3" destOrd="0" presId="urn:microsoft.com/office/officeart/2005/8/layout/arrow2#1"/>
    <dgm:cxn modelId="{532A64FC-C28F-4938-8A7D-090B396C7FFF}" type="presParOf" srcId="{36B83E55-5988-4511-831E-C4B3039EC618}" destId="{076B17EF-6CEE-425B-9E8D-85D70C6717D1}" srcOrd="4" destOrd="0" presId="urn:microsoft.com/office/officeart/2005/8/layout/arrow2#1"/>
    <dgm:cxn modelId="{69D0FE23-5140-46F9-AA14-E57E6D1A0859}" type="presParOf" srcId="{36B83E55-5988-4511-831E-C4B3039EC618}" destId="{96195000-A07C-4D87-BF30-3A9B303D5355}" srcOrd="5" destOrd="0" presId="urn:microsoft.com/office/officeart/2005/8/layout/arrow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A9AF1-7FB5-4F1A-8CE6-A1D1B484D48C}" type="doc">
      <dgm:prSet loTypeId="urn:microsoft.com/office/officeart/2008/layout/HorizontalMultiLevelHierarchy#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A2C516E1-69FE-46F0-906B-2F6D40E1DB9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/>
            <a:t>小微企业</a:t>
          </a:r>
        </a:p>
      </dgm:t>
    </dgm:pt>
    <dgm:pt modelId="{45E247A0-C32B-426B-957B-366E35D3F1DA}" type="parTrans" cxnId="{E95BDBB5-DC2C-44B5-9A3B-8EBB57A92A0F}">
      <dgm:prSet/>
      <dgm:spPr/>
      <dgm:t>
        <a:bodyPr/>
        <a:lstStyle/>
        <a:p>
          <a:endParaRPr lang="zh-CN" altLang="en-US"/>
        </a:p>
      </dgm:t>
    </dgm:pt>
    <dgm:pt modelId="{F1B32982-C504-49F3-963F-2186A1360B6D}" type="sibTrans" cxnId="{E95BDBB5-DC2C-44B5-9A3B-8EBB57A92A0F}">
      <dgm:prSet/>
      <dgm:spPr/>
      <dgm:t>
        <a:bodyPr/>
        <a:lstStyle/>
        <a:p>
          <a:endParaRPr lang="zh-CN" altLang="en-US"/>
        </a:p>
      </dgm:t>
    </dgm:pt>
    <dgm:pt modelId="{585031C2-E481-4D20-8118-641939BC9B7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/>
            <a:t>微型企业</a:t>
          </a:r>
        </a:p>
      </dgm:t>
    </dgm:pt>
    <dgm:pt modelId="{77FF5F0C-123D-4B73-9ECA-369B8FA8096E}" type="parTrans" cxnId="{1FF7D009-CA6D-4506-80AC-97012AD56605}">
      <dgm:prSet/>
      <dgm:spPr/>
      <dgm:t>
        <a:bodyPr/>
        <a:lstStyle/>
        <a:p>
          <a:endParaRPr lang="zh-CN" altLang="en-US"/>
        </a:p>
      </dgm:t>
    </dgm:pt>
    <dgm:pt modelId="{7CCE2F90-3844-4E5B-949B-8EFF90BF20AA}" type="sibTrans" cxnId="{1FF7D009-CA6D-4506-80AC-97012AD56605}">
      <dgm:prSet/>
      <dgm:spPr/>
      <dgm:t>
        <a:bodyPr/>
        <a:lstStyle/>
        <a:p>
          <a:endParaRPr lang="zh-CN" altLang="en-US"/>
        </a:p>
      </dgm:t>
    </dgm:pt>
    <dgm:pt modelId="{EC6E42E2-DAEA-4CD2-9BF8-0A85106BD7C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/>
            <a:t>小型企业</a:t>
          </a:r>
          <a:endParaRPr lang="zh-CN" altLang="en-US" sz="1400" dirty="0"/>
        </a:p>
      </dgm:t>
    </dgm:pt>
    <dgm:pt modelId="{75E5B02C-96BC-446C-A50E-8231C1940C03}" type="parTrans" cxnId="{F0C40D86-785C-421A-AC34-72ABB619EE1B}">
      <dgm:prSet/>
      <dgm:spPr/>
      <dgm:t>
        <a:bodyPr/>
        <a:lstStyle/>
        <a:p>
          <a:endParaRPr lang="zh-CN" altLang="en-US"/>
        </a:p>
      </dgm:t>
    </dgm:pt>
    <dgm:pt modelId="{F78F963A-633F-4E30-9BAF-E06C62F8EA9D}" type="sibTrans" cxnId="{F0C40D86-785C-421A-AC34-72ABB619EE1B}">
      <dgm:prSet/>
      <dgm:spPr/>
      <dgm:t>
        <a:bodyPr/>
        <a:lstStyle/>
        <a:p>
          <a:endParaRPr lang="zh-CN" altLang="en-US"/>
        </a:p>
      </dgm:t>
    </dgm:pt>
    <dgm:pt modelId="{56AD1723-061E-4CB7-BEBA-5030F15048D0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/>
            <a:t>特定行业</a:t>
          </a:r>
          <a:endParaRPr lang="zh-CN" altLang="en-US" sz="1400" dirty="0"/>
        </a:p>
      </dgm:t>
    </dgm:pt>
    <dgm:pt modelId="{06F5D9A8-6CBC-4DA3-86F5-6FAEB6EB375F}" type="parTrans" cxnId="{46A53A12-52F0-4591-A8F0-C9E0AE6B427A}">
      <dgm:prSet/>
      <dgm:spPr/>
      <dgm:t>
        <a:bodyPr/>
        <a:lstStyle/>
        <a:p>
          <a:endParaRPr lang="zh-CN" altLang="en-US"/>
        </a:p>
      </dgm:t>
    </dgm:pt>
    <dgm:pt modelId="{940C1D7C-F2A5-4559-92F3-1869BCA9B696}" type="sibTrans" cxnId="{46A53A12-52F0-4591-A8F0-C9E0AE6B427A}">
      <dgm:prSet/>
      <dgm:spPr/>
      <dgm:t>
        <a:bodyPr/>
        <a:lstStyle/>
        <a:p>
          <a:endParaRPr lang="zh-CN" altLang="en-US"/>
        </a:p>
      </dgm:t>
    </dgm:pt>
    <dgm:pt modelId="{91D61254-BB3B-4D4E-B9D6-491B0C66404A}">
      <dgm:prSet phldrT="[文本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 </a:t>
          </a:r>
          <a:r>
            <a:rPr lang="en-US" altLang="zh-CN" sz="1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 </a:t>
          </a:r>
          <a:r>
            <a:rPr lang="zh-CN" altLang="en-US" sz="1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制造业</a:t>
          </a:r>
          <a:endParaRPr lang="zh-CN" altLang="en-US" sz="1400" dirty="0" smtClean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gm:t>
    </dgm:pt>
    <dgm:pt modelId="{608DA1CB-36F4-4ED9-B39C-39993C668549}" type="parTrans" cxnId="{225ECAC8-C2E5-46C1-94E1-DC7241F15BCD}">
      <dgm:prSet/>
      <dgm:spPr/>
      <dgm:t>
        <a:bodyPr/>
        <a:lstStyle/>
        <a:p>
          <a:endParaRPr lang="zh-CN" altLang="en-US"/>
        </a:p>
      </dgm:t>
    </dgm:pt>
    <dgm:pt modelId="{529CCD08-3B50-44F0-B680-6A1C411D2DA7}" type="sibTrans" cxnId="{225ECAC8-C2E5-46C1-94E1-DC7241F15BCD}">
      <dgm:prSet/>
      <dgm:spPr/>
      <dgm:t>
        <a:bodyPr/>
        <a:lstStyle/>
        <a:p>
          <a:endParaRPr lang="zh-CN" altLang="en-US"/>
        </a:p>
      </dgm:t>
    </dgm:pt>
    <dgm:pt modelId="{1781B32D-3855-40FB-996C-B4B7DE2FFD9B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dirty="0" smtClean="0"/>
            <a:t> </a:t>
          </a:r>
          <a:r>
            <a:rPr lang="en-US" altLang="zh-CN" sz="1400" dirty="0" smtClean="0"/>
            <a:t> </a:t>
          </a:r>
          <a:r>
            <a:rPr lang="zh-CN" altLang="en-US" sz="1400" dirty="0" smtClean="0"/>
            <a:t>科学研究</a:t>
          </a:r>
          <a:r>
            <a:rPr lang="zh-CN" altLang="en-US" sz="1400" dirty="0" smtClean="0"/>
            <a:t>和技术服务业</a:t>
          </a:r>
          <a:endParaRPr lang="zh-CN" altLang="en-US" sz="1400" dirty="0"/>
        </a:p>
      </dgm:t>
    </dgm:pt>
    <dgm:pt modelId="{F211550C-FD6E-4D77-BFC2-DA5FFA86F681}" type="parTrans" cxnId="{8F9F7898-0E90-495D-B07A-30A6D1961014}">
      <dgm:prSet/>
      <dgm:spPr/>
      <dgm:t>
        <a:bodyPr/>
        <a:lstStyle/>
        <a:p>
          <a:endParaRPr lang="zh-CN" altLang="en-US"/>
        </a:p>
      </dgm:t>
    </dgm:pt>
    <dgm:pt modelId="{E79B91D0-A2AA-40EC-BF5F-D079D37308E1}" type="sibTrans" cxnId="{8F9F7898-0E90-495D-B07A-30A6D1961014}">
      <dgm:prSet/>
      <dgm:spPr/>
      <dgm:t>
        <a:bodyPr/>
        <a:lstStyle/>
        <a:p>
          <a:endParaRPr lang="zh-CN" altLang="en-US"/>
        </a:p>
      </dgm:t>
    </dgm:pt>
    <dgm:pt modelId="{619919D4-FF34-4B69-9814-976E3A52FC6B}">
      <dgm:prSet phldrT="[文本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  电力</a:t>
          </a:r>
          <a:r>
            <a:rPr lang="zh-CN" altLang="en-US" sz="1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、热力、燃气及水生产和供应业</a:t>
          </a:r>
          <a:endParaRPr lang="zh-CN" altLang="en-US" sz="14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gm:t>
    </dgm:pt>
    <dgm:pt modelId="{0933F88A-7923-49F5-8AEB-F97ACD715A57}" type="parTrans" cxnId="{A312D736-5D7D-4867-880E-D0D42CF0DB4E}">
      <dgm:prSet/>
      <dgm:spPr/>
      <dgm:t>
        <a:bodyPr/>
        <a:lstStyle/>
        <a:p>
          <a:endParaRPr lang="zh-CN" altLang="en-US"/>
        </a:p>
      </dgm:t>
    </dgm:pt>
    <dgm:pt modelId="{2AD11024-AD64-4AE1-9018-8E52EA98D141}" type="sibTrans" cxnId="{A312D736-5D7D-4867-880E-D0D42CF0DB4E}">
      <dgm:prSet/>
      <dgm:spPr/>
      <dgm:t>
        <a:bodyPr/>
        <a:lstStyle/>
        <a:p>
          <a:endParaRPr lang="zh-CN" altLang="en-US"/>
        </a:p>
      </dgm:t>
    </dgm:pt>
    <dgm:pt modelId="{5B66A59E-E9F2-414A-8F1B-051BEA5A34A7}">
      <dgm:prSet phldrT="[文本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dirty="0" smtClean="0"/>
            <a:t> </a:t>
          </a:r>
          <a:r>
            <a:rPr lang="en-US" altLang="zh-CN" sz="1400" dirty="0" smtClean="0"/>
            <a:t> </a:t>
          </a:r>
          <a:r>
            <a:rPr lang="zh-CN" altLang="en-US" sz="1400" dirty="0" smtClean="0"/>
            <a:t>软件</a:t>
          </a:r>
          <a:r>
            <a:rPr lang="zh-CN" altLang="en-US" sz="1400" dirty="0" smtClean="0"/>
            <a:t>和信息技术服务业</a:t>
          </a:r>
          <a:endParaRPr lang="zh-CN" altLang="en-US" sz="1400" dirty="0"/>
        </a:p>
      </dgm:t>
    </dgm:pt>
    <dgm:pt modelId="{38C7C7DA-BAAE-44DD-8A03-3FBAB4E1E901}" type="parTrans" cxnId="{6CD89FCA-C968-46D9-96E4-59B55387B1AE}">
      <dgm:prSet/>
      <dgm:spPr/>
      <dgm:t>
        <a:bodyPr/>
        <a:lstStyle/>
        <a:p>
          <a:endParaRPr lang="zh-CN" altLang="en-US"/>
        </a:p>
      </dgm:t>
    </dgm:pt>
    <dgm:pt modelId="{B1AF5F9B-88E0-493F-A863-5C7676CD5483}" type="sibTrans" cxnId="{6CD89FCA-C968-46D9-96E4-59B55387B1AE}">
      <dgm:prSet/>
      <dgm:spPr/>
      <dgm:t>
        <a:bodyPr/>
        <a:lstStyle/>
        <a:p>
          <a:endParaRPr lang="zh-CN" altLang="en-US"/>
        </a:p>
      </dgm:t>
    </dgm:pt>
    <dgm:pt modelId="{0F6AA608-9E37-4372-B73E-7A8E2FC64077}">
      <dgm:prSet phldrT="[文本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dirty="0" smtClean="0"/>
            <a:t> </a:t>
          </a:r>
          <a:r>
            <a:rPr lang="en-US" altLang="zh-CN" sz="1400" dirty="0" smtClean="0"/>
            <a:t> </a:t>
          </a:r>
          <a:r>
            <a:rPr lang="zh-CN" altLang="en-US" sz="1400" dirty="0" smtClean="0"/>
            <a:t>生态</a:t>
          </a:r>
          <a:r>
            <a:rPr lang="zh-CN" altLang="en-US" sz="1400" dirty="0" smtClean="0"/>
            <a:t>保护和环境治理业</a:t>
          </a:r>
          <a:endParaRPr lang="zh-CN" altLang="en-US" sz="1400" dirty="0"/>
        </a:p>
      </dgm:t>
    </dgm:pt>
    <dgm:pt modelId="{A011224C-C498-4CD6-9EEB-87CE5B640BF3}" type="parTrans" cxnId="{284E0331-8984-4D60-8213-72913DC26ADC}">
      <dgm:prSet/>
      <dgm:spPr/>
      <dgm:t>
        <a:bodyPr/>
        <a:lstStyle/>
        <a:p>
          <a:endParaRPr lang="zh-CN" altLang="en-US"/>
        </a:p>
      </dgm:t>
    </dgm:pt>
    <dgm:pt modelId="{B50CB248-2B9A-4A19-99B2-09EACF2E1A1A}" type="sibTrans" cxnId="{284E0331-8984-4D60-8213-72913DC26ADC}">
      <dgm:prSet/>
      <dgm:spPr/>
      <dgm:t>
        <a:bodyPr/>
        <a:lstStyle/>
        <a:p>
          <a:endParaRPr lang="zh-CN" altLang="en-US"/>
        </a:p>
      </dgm:t>
    </dgm:pt>
    <dgm:pt modelId="{4C644208-11E9-4CDE-9214-561F1388FE4A}">
      <dgm:prSet phldrT="[文本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dirty="0" smtClean="0"/>
            <a:t> </a:t>
          </a:r>
          <a:r>
            <a:rPr lang="en-US" altLang="zh-CN" sz="1400" dirty="0" smtClean="0"/>
            <a:t> </a:t>
          </a:r>
          <a:r>
            <a:rPr lang="zh-CN" altLang="en-US" sz="1400" dirty="0" smtClean="0"/>
            <a:t>交通</a:t>
          </a:r>
          <a:r>
            <a:rPr lang="zh-CN" altLang="en-US" sz="1400" dirty="0" smtClean="0"/>
            <a:t>运输、仓储和邮政业</a:t>
          </a:r>
          <a:endParaRPr lang="zh-CN" altLang="en-US" sz="1400" dirty="0"/>
        </a:p>
      </dgm:t>
    </dgm:pt>
    <dgm:pt modelId="{F88A01FF-3073-4D83-8909-3241E8D506C5}" type="parTrans" cxnId="{DDA674B1-5586-42F8-BE96-CE41E426B71F}">
      <dgm:prSet/>
      <dgm:spPr/>
      <dgm:t>
        <a:bodyPr/>
        <a:lstStyle/>
        <a:p>
          <a:endParaRPr lang="zh-CN" altLang="en-US"/>
        </a:p>
      </dgm:t>
    </dgm:pt>
    <dgm:pt modelId="{8D0527E7-DA21-4478-9132-59F93687B850}" type="sibTrans" cxnId="{DDA674B1-5586-42F8-BE96-CE41E426B71F}">
      <dgm:prSet/>
      <dgm:spPr/>
      <dgm:t>
        <a:bodyPr/>
        <a:lstStyle/>
        <a:p>
          <a:endParaRPr lang="zh-CN" altLang="en-US"/>
        </a:p>
      </dgm:t>
    </dgm:pt>
    <dgm:pt modelId="{7E6DCE95-80D4-4834-81E2-43CA18C91681}">
      <dgm:prSet phldrT="[文本]" phldr="0" custT="1"/>
      <dgm:spPr/>
      <dgm:t>
        <a:bodyPr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/>
            <a:t>  文化</a:t>
          </a:r>
          <a:r>
            <a:rPr lang="zh-CN" altLang="en-US" sz="1400" dirty="0" smtClean="0"/>
            <a:t>、体育和娱乐业</a:t>
          </a:r>
          <a:endParaRPr lang="zh-CN" altLang="en-US" sz="1400" dirty="0"/>
        </a:p>
      </dgm:t>
    </dgm:pt>
    <dgm:pt modelId="{2BE84557-A1D5-4E66-8BBE-963B311E3102}" type="parTrans" cxnId="{D4FEB0F0-BBD5-4DCD-82A0-59DF2C861EF7}">
      <dgm:prSet/>
      <dgm:spPr/>
      <dgm:t>
        <a:bodyPr/>
        <a:lstStyle/>
        <a:p>
          <a:endParaRPr lang="zh-CN" altLang="en-US"/>
        </a:p>
      </dgm:t>
    </dgm:pt>
    <dgm:pt modelId="{75C850DA-026B-47D1-B302-739968A9DAC0}" type="sibTrans" cxnId="{D4FEB0F0-BBD5-4DCD-82A0-59DF2C861EF7}">
      <dgm:prSet/>
      <dgm:spPr/>
      <dgm:t>
        <a:bodyPr/>
        <a:lstStyle/>
        <a:p>
          <a:endParaRPr lang="zh-CN" altLang="en-US"/>
        </a:p>
      </dgm:t>
    </dgm:pt>
    <dgm:pt modelId="{0580C617-19E2-4B01-86C1-1E337BC03FBA}">
      <dgm:prSet phldrT="[文本]" phldr="0" custT="1"/>
      <dgm:spPr/>
      <dgm:t>
        <a:bodyPr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/>
            <a:t>  批发</a:t>
          </a:r>
          <a:r>
            <a:rPr lang="zh-CN" altLang="en-US" sz="1400" dirty="0" smtClean="0"/>
            <a:t>和零售业</a:t>
          </a:r>
          <a:endParaRPr lang="zh-CN" altLang="en-US" sz="1400" dirty="0"/>
        </a:p>
      </dgm:t>
    </dgm:pt>
    <dgm:pt modelId="{747D72BC-D9EA-4188-8453-A8366B8C69F3}" type="parTrans" cxnId="{83D42726-4D8C-460E-A2EE-7A49F9C7367B}">
      <dgm:prSet/>
      <dgm:spPr/>
      <dgm:t>
        <a:bodyPr/>
        <a:lstStyle/>
        <a:p>
          <a:endParaRPr lang="zh-CN" altLang="en-US"/>
        </a:p>
      </dgm:t>
    </dgm:pt>
    <dgm:pt modelId="{46184AD4-EFF7-4F4C-9A6E-B03364607C04}" type="sibTrans" cxnId="{83D42726-4D8C-460E-A2EE-7A49F9C7367B}">
      <dgm:prSet/>
      <dgm:spPr/>
      <dgm:t>
        <a:bodyPr/>
        <a:lstStyle/>
        <a:p>
          <a:endParaRPr lang="zh-CN" altLang="en-US"/>
        </a:p>
      </dgm:t>
    </dgm:pt>
    <dgm:pt modelId="{DEBAA887-C591-40B2-9DF0-778E57B8A96D}">
      <dgm:prSet phldrT="[文本]" phldr="0" custT="1"/>
      <dgm:spPr/>
      <dgm:t>
        <a:bodyPr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/>
            <a:t>  农</a:t>
          </a:r>
          <a:r>
            <a:rPr lang="zh-CN" altLang="en-US" sz="1400" dirty="0" smtClean="0"/>
            <a:t>、林、牧、渔业</a:t>
          </a:r>
          <a:endParaRPr lang="zh-CN" altLang="en-US" sz="1400" dirty="0"/>
        </a:p>
      </dgm:t>
    </dgm:pt>
    <dgm:pt modelId="{F54A4FF5-5A00-44B6-8704-B31DD70B0CD7}" type="parTrans" cxnId="{22013BF3-76C7-4155-A997-2A2B32C9A3DA}">
      <dgm:prSet/>
      <dgm:spPr/>
      <dgm:t>
        <a:bodyPr/>
        <a:lstStyle/>
        <a:p>
          <a:endParaRPr lang="zh-CN" altLang="en-US"/>
        </a:p>
      </dgm:t>
    </dgm:pt>
    <dgm:pt modelId="{D7B9BE1E-63B7-41A4-B3E8-1705069956BD}" type="sibTrans" cxnId="{22013BF3-76C7-4155-A997-2A2B32C9A3DA}">
      <dgm:prSet/>
      <dgm:spPr/>
      <dgm:t>
        <a:bodyPr/>
        <a:lstStyle/>
        <a:p>
          <a:endParaRPr lang="zh-CN" altLang="en-US"/>
        </a:p>
      </dgm:t>
    </dgm:pt>
    <dgm:pt modelId="{8A0B47F1-32FD-4F90-B13E-07B9E2B872B2}">
      <dgm:prSet phldrT="[文本]" phldr="0" custT="1"/>
      <dgm:spPr/>
      <dgm:t>
        <a:bodyPr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/>
            <a:t>  住宿</a:t>
          </a:r>
          <a:r>
            <a:rPr lang="zh-CN" altLang="en-US" sz="1400" dirty="0" smtClean="0"/>
            <a:t>和餐饮业</a:t>
          </a:r>
          <a:endParaRPr lang="zh-CN" altLang="en-US" sz="1400" dirty="0"/>
        </a:p>
      </dgm:t>
    </dgm:pt>
    <dgm:pt modelId="{B3119693-CE61-4B7F-B744-8942122E9003}" type="parTrans" cxnId="{15FE98E9-40B1-4CB6-8283-78A5A8C4AF3E}">
      <dgm:prSet/>
      <dgm:spPr/>
      <dgm:t>
        <a:bodyPr/>
        <a:lstStyle/>
        <a:p>
          <a:endParaRPr lang="zh-CN" altLang="en-US"/>
        </a:p>
      </dgm:t>
    </dgm:pt>
    <dgm:pt modelId="{235EB4BE-C242-49E5-9836-4985C1161102}" type="sibTrans" cxnId="{15FE98E9-40B1-4CB6-8283-78A5A8C4AF3E}">
      <dgm:prSet/>
      <dgm:spPr/>
      <dgm:t>
        <a:bodyPr/>
        <a:lstStyle/>
        <a:p>
          <a:endParaRPr lang="zh-CN" altLang="en-US"/>
        </a:p>
      </dgm:t>
    </dgm:pt>
    <dgm:pt modelId="{7E357FD3-D8F2-48F0-9B70-73AA775A57AF}">
      <dgm:prSet phldrT="[文本]" phldr="0" custT="1"/>
      <dgm:spPr/>
      <dgm:t>
        <a:bodyPr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/>
            <a:t>  居民</a:t>
          </a:r>
          <a:r>
            <a:rPr lang="zh-CN" altLang="en-US" sz="1400" dirty="0" smtClean="0"/>
            <a:t>服务、修理和其他服务业</a:t>
          </a:r>
          <a:endParaRPr lang="zh-CN" altLang="en-US" sz="1400" dirty="0"/>
        </a:p>
      </dgm:t>
    </dgm:pt>
    <dgm:pt modelId="{3923B7C5-5DE0-45A9-9D73-A16FA94BBDA0}" type="parTrans" cxnId="{CC401B89-F335-46F6-8B82-340FD785CFB7}">
      <dgm:prSet/>
      <dgm:spPr/>
      <dgm:t>
        <a:bodyPr/>
        <a:lstStyle/>
        <a:p>
          <a:endParaRPr lang="zh-CN" altLang="en-US"/>
        </a:p>
      </dgm:t>
    </dgm:pt>
    <dgm:pt modelId="{9455F386-ADC0-4C81-B789-BEE235D7D082}" type="sibTrans" cxnId="{CC401B89-F335-46F6-8B82-340FD785CFB7}">
      <dgm:prSet/>
      <dgm:spPr/>
      <dgm:t>
        <a:bodyPr/>
        <a:lstStyle/>
        <a:p>
          <a:endParaRPr lang="zh-CN" altLang="en-US"/>
        </a:p>
      </dgm:t>
    </dgm:pt>
    <dgm:pt modelId="{23D4E4DD-CBED-4E92-ACE7-861DBEEB2D4C}">
      <dgm:prSet phldrT="[文本]" phldr="0" custT="1"/>
      <dgm:spPr/>
      <dgm:t>
        <a:bodyPr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/>
            <a:t>  教育</a:t>
          </a:r>
          <a:endParaRPr lang="zh-CN" altLang="en-US" sz="1400" dirty="0"/>
        </a:p>
      </dgm:t>
    </dgm:pt>
    <dgm:pt modelId="{62C4FB3D-D182-4D79-9679-3C943ACC5225}" type="parTrans" cxnId="{E0BEBAAC-BCEE-42AF-92A5-BED8C34DF19F}">
      <dgm:prSet/>
      <dgm:spPr/>
      <dgm:t>
        <a:bodyPr/>
        <a:lstStyle/>
        <a:p>
          <a:endParaRPr lang="zh-CN" altLang="en-US"/>
        </a:p>
      </dgm:t>
    </dgm:pt>
    <dgm:pt modelId="{16E70861-56CA-4BE6-AA67-44077D3A5AAF}" type="sibTrans" cxnId="{E0BEBAAC-BCEE-42AF-92A5-BED8C34DF19F}">
      <dgm:prSet/>
      <dgm:spPr/>
      <dgm:t>
        <a:bodyPr/>
        <a:lstStyle/>
        <a:p>
          <a:endParaRPr lang="zh-CN" altLang="en-US"/>
        </a:p>
      </dgm:t>
    </dgm:pt>
    <dgm:pt modelId="{FB350C97-F29A-4032-8547-7D178DC224AF}">
      <dgm:prSet phldrT="[文本]" phldr="0" custT="1"/>
      <dgm:spPr/>
      <dgm:t>
        <a:bodyPr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/>
            <a:t>  卫生</a:t>
          </a:r>
          <a:r>
            <a:rPr lang="zh-CN" altLang="en-US" sz="1400" dirty="0" smtClean="0"/>
            <a:t>和社会工作</a:t>
          </a:r>
          <a:endParaRPr lang="zh-CN" altLang="en-US" sz="1400" dirty="0"/>
        </a:p>
      </dgm:t>
    </dgm:pt>
    <dgm:pt modelId="{ED430A39-7BEE-45EB-BA05-C3B7711151C1}" type="parTrans" cxnId="{72394B48-CC40-4929-B692-F7D093FFB0A4}">
      <dgm:prSet/>
      <dgm:spPr/>
      <dgm:t>
        <a:bodyPr/>
        <a:lstStyle/>
        <a:p>
          <a:endParaRPr lang="zh-CN" altLang="en-US"/>
        </a:p>
      </dgm:t>
    </dgm:pt>
    <dgm:pt modelId="{A7EC3AD6-8E56-4ADE-8B65-F8A2A559C12C}" type="sibTrans" cxnId="{72394B48-CC40-4929-B692-F7D093FFB0A4}">
      <dgm:prSet/>
      <dgm:spPr/>
      <dgm:t>
        <a:bodyPr/>
        <a:lstStyle/>
        <a:p>
          <a:endParaRPr lang="zh-CN" altLang="en-US"/>
        </a:p>
      </dgm:t>
    </dgm:pt>
    <dgm:pt modelId="{D5F21CA1-600E-4626-807A-F3AB4D08BEB2}" type="pres">
      <dgm:prSet presAssocID="{E77A9AF1-7FB5-4F1A-8CE6-A1D1B484D4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C03B3AB-119F-4881-B009-6482A1F45DC9}" type="pres">
      <dgm:prSet presAssocID="{A2C516E1-69FE-46F0-906B-2F6D40E1DB93}" presName="root1" presStyleCnt="0"/>
      <dgm:spPr/>
    </dgm:pt>
    <dgm:pt modelId="{B309FDB2-BD5C-436D-9198-BF3F9CDD521B}" type="pres">
      <dgm:prSet presAssocID="{A2C516E1-69FE-46F0-906B-2F6D40E1DB93}" presName="LevelOneTextNode" presStyleLbl="node0" presStyleIdx="0" presStyleCnt="2" custAng="5400000" custLinFactX="-134165" custLinFactNeighborX="-200000" custLinFactNeighborY="4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0EACEA4-534E-4A06-B54B-3D11A437EE01}" type="pres">
      <dgm:prSet presAssocID="{A2C516E1-69FE-46F0-906B-2F6D40E1DB93}" presName="level2hierChild" presStyleCnt="0"/>
      <dgm:spPr/>
    </dgm:pt>
    <dgm:pt modelId="{D4C8E99C-40D6-4FA6-A383-16333CE21158}" type="pres">
      <dgm:prSet presAssocID="{77FF5F0C-123D-4B73-9ECA-369B8FA8096E}" presName="conn2-1" presStyleLbl="parChTrans1D2" presStyleIdx="0" presStyleCnt="15"/>
      <dgm:spPr/>
      <dgm:t>
        <a:bodyPr/>
        <a:lstStyle/>
        <a:p>
          <a:endParaRPr lang="zh-CN" altLang="en-US"/>
        </a:p>
      </dgm:t>
    </dgm:pt>
    <dgm:pt modelId="{74E0668F-C354-4992-B707-34D6DD75ABB9}" type="pres">
      <dgm:prSet presAssocID="{77FF5F0C-123D-4B73-9ECA-369B8FA8096E}" presName="connTx" presStyleLbl="parChTrans1D2" presStyleIdx="0" presStyleCnt="15"/>
      <dgm:spPr/>
      <dgm:t>
        <a:bodyPr/>
        <a:lstStyle/>
        <a:p>
          <a:endParaRPr lang="zh-CN" altLang="en-US"/>
        </a:p>
      </dgm:t>
    </dgm:pt>
    <dgm:pt modelId="{D524F715-FBBB-4DBC-9B81-5CCD028C1928}" type="pres">
      <dgm:prSet presAssocID="{585031C2-E481-4D20-8118-641939BC9B7C}" presName="root2" presStyleCnt="0"/>
      <dgm:spPr/>
    </dgm:pt>
    <dgm:pt modelId="{10A0303C-BAC7-4F45-80DB-ACB9248A806D}" type="pres">
      <dgm:prSet presAssocID="{585031C2-E481-4D20-8118-641939BC9B7C}" presName="LevelTwoTextNode" presStyleLbl="node2" presStyleIdx="0" presStyleCnt="1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2B88C29-CBF4-4C7C-A37A-918C9CAFF12E}" type="pres">
      <dgm:prSet presAssocID="{585031C2-E481-4D20-8118-641939BC9B7C}" presName="level3hierChild" presStyleCnt="0"/>
      <dgm:spPr/>
    </dgm:pt>
    <dgm:pt modelId="{22F765AC-7640-4671-B343-D05D7F32C95A}" type="pres">
      <dgm:prSet presAssocID="{75E5B02C-96BC-446C-A50E-8231C1940C03}" presName="conn2-1" presStyleLbl="parChTrans1D2" presStyleIdx="1" presStyleCnt="15"/>
      <dgm:spPr/>
      <dgm:t>
        <a:bodyPr/>
        <a:lstStyle/>
        <a:p>
          <a:endParaRPr lang="zh-CN" altLang="en-US"/>
        </a:p>
      </dgm:t>
    </dgm:pt>
    <dgm:pt modelId="{73BA8C19-9C1A-4BF9-BA66-642F9BE6C907}" type="pres">
      <dgm:prSet presAssocID="{75E5B02C-96BC-446C-A50E-8231C1940C03}" presName="connTx" presStyleLbl="parChTrans1D2" presStyleIdx="1" presStyleCnt="15"/>
      <dgm:spPr/>
      <dgm:t>
        <a:bodyPr/>
        <a:lstStyle/>
        <a:p>
          <a:endParaRPr lang="zh-CN" altLang="en-US"/>
        </a:p>
      </dgm:t>
    </dgm:pt>
    <dgm:pt modelId="{8902C68D-C16B-443C-A190-3545E6F4595B}" type="pres">
      <dgm:prSet presAssocID="{EC6E42E2-DAEA-4CD2-9BF8-0A85106BD7CA}" presName="root2" presStyleCnt="0"/>
      <dgm:spPr/>
    </dgm:pt>
    <dgm:pt modelId="{2211A621-3F9A-452B-892C-19B5048A5CCB}" type="pres">
      <dgm:prSet presAssocID="{EC6E42E2-DAEA-4CD2-9BF8-0A85106BD7CA}" presName="LevelTwoTextNode" presStyleLbl="node2" presStyleIdx="1" presStyleCnt="1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D157018-2900-487F-BBE5-D7F97AB90AA8}" type="pres">
      <dgm:prSet presAssocID="{EC6E42E2-DAEA-4CD2-9BF8-0A85106BD7CA}" presName="level3hierChild" presStyleCnt="0"/>
      <dgm:spPr/>
    </dgm:pt>
    <dgm:pt modelId="{897056F8-7874-40F6-9F02-9A7707412826}" type="pres">
      <dgm:prSet presAssocID="{56AD1723-061E-4CB7-BEBA-5030F15048D0}" presName="root1" presStyleCnt="0"/>
      <dgm:spPr/>
    </dgm:pt>
    <dgm:pt modelId="{459FDD68-132E-4689-A2E8-5F789A860AD4}" type="pres">
      <dgm:prSet presAssocID="{56AD1723-061E-4CB7-BEBA-5030F15048D0}" presName="LevelOneTextNode" presStyleLbl="node0" presStyleIdx="1" presStyleCnt="2" custAng="5400000" custLinFactX="-134165" custLinFactNeighborX="-200000" custLinFactNeighborY="-586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0C1E05-49A1-4F3F-9E63-E0E3EED9F326}" type="pres">
      <dgm:prSet presAssocID="{56AD1723-061E-4CB7-BEBA-5030F15048D0}" presName="level2hierChild" presStyleCnt="0"/>
      <dgm:spPr/>
    </dgm:pt>
    <dgm:pt modelId="{C83C0C2E-AB93-436E-8E1C-07F0668DB7D1}" type="pres">
      <dgm:prSet presAssocID="{608DA1CB-36F4-4ED9-B39C-39993C668549}" presName="conn2-1" presStyleLbl="parChTrans1D2" presStyleIdx="2" presStyleCnt="15"/>
      <dgm:spPr/>
      <dgm:t>
        <a:bodyPr/>
        <a:lstStyle/>
        <a:p>
          <a:endParaRPr lang="zh-CN" altLang="en-US"/>
        </a:p>
      </dgm:t>
    </dgm:pt>
    <dgm:pt modelId="{B128AEAE-E0FE-429A-B523-A4D3FA6E3B38}" type="pres">
      <dgm:prSet presAssocID="{608DA1CB-36F4-4ED9-B39C-39993C668549}" presName="connTx" presStyleLbl="parChTrans1D2" presStyleIdx="2" presStyleCnt="15"/>
      <dgm:spPr/>
      <dgm:t>
        <a:bodyPr/>
        <a:lstStyle/>
        <a:p>
          <a:endParaRPr lang="zh-CN" altLang="en-US"/>
        </a:p>
      </dgm:t>
    </dgm:pt>
    <dgm:pt modelId="{C2C55B11-55B9-453B-A798-D7D8FBDD24C5}" type="pres">
      <dgm:prSet presAssocID="{91D61254-BB3B-4D4E-B9D6-491B0C66404A}" presName="root2" presStyleCnt="0"/>
      <dgm:spPr/>
    </dgm:pt>
    <dgm:pt modelId="{EA660E06-67AD-490A-83F2-1E63E50AAEDC}" type="pres">
      <dgm:prSet presAssocID="{91D61254-BB3B-4D4E-B9D6-491B0C66404A}" presName="LevelTwoTextNode" presStyleLbl="node2" presStyleIdx="2" presStyleCnt="1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9E039CA-6326-4E7D-B53C-8B06319A5415}" type="pres">
      <dgm:prSet presAssocID="{91D61254-BB3B-4D4E-B9D6-491B0C66404A}" presName="level3hierChild" presStyleCnt="0"/>
      <dgm:spPr/>
    </dgm:pt>
    <dgm:pt modelId="{92207F28-8F12-4E90-A132-8C45F754014A}" type="pres">
      <dgm:prSet presAssocID="{F211550C-FD6E-4D77-BFC2-DA5FFA86F681}" presName="conn2-1" presStyleLbl="parChTrans1D2" presStyleIdx="3" presStyleCnt="15"/>
      <dgm:spPr/>
      <dgm:t>
        <a:bodyPr/>
        <a:lstStyle/>
        <a:p>
          <a:endParaRPr lang="zh-CN" altLang="en-US"/>
        </a:p>
      </dgm:t>
    </dgm:pt>
    <dgm:pt modelId="{F2CDEB38-684F-4D66-95EE-23BF581D5F80}" type="pres">
      <dgm:prSet presAssocID="{F211550C-FD6E-4D77-BFC2-DA5FFA86F681}" presName="connTx" presStyleLbl="parChTrans1D2" presStyleIdx="3" presStyleCnt="15"/>
      <dgm:spPr/>
      <dgm:t>
        <a:bodyPr/>
        <a:lstStyle/>
        <a:p>
          <a:endParaRPr lang="zh-CN" altLang="en-US"/>
        </a:p>
      </dgm:t>
    </dgm:pt>
    <dgm:pt modelId="{25D79779-4D5D-462F-87EE-5D18B8344314}" type="pres">
      <dgm:prSet presAssocID="{1781B32D-3855-40FB-996C-B4B7DE2FFD9B}" presName="root2" presStyleCnt="0"/>
      <dgm:spPr/>
    </dgm:pt>
    <dgm:pt modelId="{E9C726A7-F1FF-4110-9A32-D29AA82E1D3A}" type="pres">
      <dgm:prSet presAssocID="{1781B32D-3855-40FB-996C-B4B7DE2FFD9B}" presName="LevelTwoTextNode" presStyleLbl="node2" presStyleIdx="3" presStyleCnt="15" custScaleX="26566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6B54552-C538-42A2-9232-1E9060C5C5DC}" type="pres">
      <dgm:prSet presAssocID="{1781B32D-3855-40FB-996C-B4B7DE2FFD9B}" presName="level3hierChild" presStyleCnt="0"/>
      <dgm:spPr/>
    </dgm:pt>
    <dgm:pt modelId="{B6C52D28-EB51-432E-A3BB-8C5088F5A6BD}" type="pres">
      <dgm:prSet presAssocID="{0933F88A-7923-49F5-8AEB-F97ACD715A57}" presName="conn2-1" presStyleLbl="parChTrans1D2" presStyleIdx="4" presStyleCnt="15"/>
      <dgm:spPr/>
      <dgm:t>
        <a:bodyPr/>
        <a:lstStyle/>
        <a:p>
          <a:endParaRPr lang="zh-CN" altLang="en-US"/>
        </a:p>
      </dgm:t>
    </dgm:pt>
    <dgm:pt modelId="{47B64551-03E3-488E-8438-5CE64641514C}" type="pres">
      <dgm:prSet presAssocID="{0933F88A-7923-49F5-8AEB-F97ACD715A57}" presName="connTx" presStyleLbl="parChTrans1D2" presStyleIdx="4" presStyleCnt="15"/>
      <dgm:spPr/>
      <dgm:t>
        <a:bodyPr/>
        <a:lstStyle/>
        <a:p>
          <a:endParaRPr lang="zh-CN" altLang="en-US"/>
        </a:p>
      </dgm:t>
    </dgm:pt>
    <dgm:pt modelId="{D2BCE866-19D8-4AEA-8B05-CDF42CBA96CB}" type="pres">
      <dgm:prSet presAssocID="{619919D4-FF34-4B69-9814-976E3A52FC6B}" presName="root2" presStyleCnt="0"/>
      <dgm:spPr/>
    </dgm:pt>
    <dgm:pt modelId="{6786DF1E-9270-4AC9-B5C6-AB688E1EDC40}" type="pres">
      <dgm:prSet presAssocID="{619919D4-FF34-4B69-9814-976E3A52FC6B}" presName="LevelTwoTextNode" presStyleLbl="node2" presStyleIdx="4" presStyleCnt="15" custScaleX="35719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B8DB1F1-772D-437C-B066-047AEB3F3E2A}" type="pres">
      <dgm:prSet presAssocID="{619919D4-FF34-4B69-9814-976E3A52FC6B}" presName="level3hierChild" presStyleCnt="0"/>
      <dgm:spPr/>
    </dgm:pt>
    <dgm:pt modelId="{2B7D8E91-5749-40C2-A7A6-04120AD262A7}" type="pres">
      <dgm:prSet presAssocID="{38C7C7DA-BAAE-44DD-8A03-3FBAB4E1E901}" presName="conn2-1" presStyleLbl="parChTrans1D2" presStyleIdx="5" presStyleCnt="15"/>
      <dgm:spPr/>
      <dgm:t>
        <a:bodyPr/>
        <a:lstStyle/>
        <a:p>
          <a:endParaRPr lang="zh-CN" altLang="en-US"/>
        </a:p>
      </dgm:t>
    </dgm:pt>
    <dgm:pt modelId="{273166CD-5436-4B72-8023-891169EECEF6}" type="pres">
      <dgm:prSet presAssocID="{38C7C7DA-BAAE-44DD-8A03-3FBAB4E1E901}" presName="connTx" presStyleLbl="parChTrans1D2" presStyleIdx="5" presStyleCnt="15"/>
      <dgm:spPr/>
      <dgm:t>
        <a:bodyPr/>
        <a:lstStyle/>
        <a:p>
          <a:endParaRPr lang="zh-CN" altLang="en-US"/>
        </a:p>
      </dgm:t>
    </dgm:pt>
    <dgm:pt modelId="{C02EA4EA-38DE-44E6-9290-9F3C28B492E9}" type="pres">
      <dgm:prSet presAssocID="{5B66A59E-E9F2-414A-8F1B-051BEA5A34A7}" presName="root2" presStyleCnt="0"/>
      <dgm:spPr/>
    </dgm:pt>
    <dgm:pt modelId="{488C3392-F50A-4C0D-A768-E511BA5AE60A}" type="pres">
      <dgm:prSet presAssocID="{5B66A59E-E9F2-414A-8F1B-051BEA5A34A7}" presName="LevelTwoTextNode" presStyleLbl="node2" presStyleIdx="5" presStyleCnt="15" custScaleX="24323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D7B2E9F-CE54-4442-89E2-4D6C3BBA2B8D}" type="pres">
      <dgm:prSet presAssocID="{5B66A59E-E9F2-414A-8F1B-051BEA5A34A7}" presName="level3hierChild" presStyleCnt="0"/>
      <dgm:spPr/>
    </dgm:pt>
    <dgm:pt modelId="{C2114DF9-B85F-4038-8CFE-10E049486B3E}" type="pres">
      <dgm:prSet presAssocID="{A011224C-C498-4CD6-9EEB-87CE5B640BF3}" presName="conn2-1" presStyleLbl="parChTrans1D2" presStyleIdx="6" presStyleCnt="15"/>
      <dgm:spPr/>
      <dgm:t>
        <a:bodyPr/>
        <a:lstStyle/>
        <a:p>
          <a:endParaRPr lang="zh-CN" altLang="en-US"/>
        </a:p>
      </dgm:t>
    </dgm:pt>
    <dgm:pt modelId="{348C8E60-472A-4495-BFDB-653BEE3FE7D8}" type="pres">
      <dgm:prSet presAssocID="{A011224C-C498-4CD6-9EEB-87CE5B640BF3}" presName="connTx" presStyleLbl="parChTrans1D2" presStyleIdx="6" presStyleCnt="15"/>
      <dgm:spPr/>
      <dgm:t>
        <a:bodyPr/>
        <a:lstStyle/>
        <a:p>
          <a:endParaRPr lang="zh-CN" altLang="en-US"/>
        </a:p>
      </dgm:t>
    </dgm:pt>
    <dgm:pt modelId="{1C24CF23-623A-4325-9B9C-400A2BD3D632}" type="pres">
      <dgm:prSet presAssocID="{0F6AA608-9E37-4372-B73E-7A8E2FC64077}" presName="root2" presStyleCnt="0"/>
      <dgm:spPr/>
    </dgm:pt>
    <dgm:pt modelId="{9DD7FC4B-789A-4B1C-90BB-029F73B73094}" type="pres">
      <dgm:prSet presAssocID="{0F6AA608-9E37-4372-B73E-7A8E2FC64077}" presName="LevelTwoTextNode" presStyleLbl="node2" presStyleIdx="6" presStyleCnt="15" custScaleX="22188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A1A0E31-B7BE-409B-B93D-637740D8D68E}" type="pres">
      <dgm:prSet presAssocID="{0F6AA608-9E37-4372-B73E-7A8E2FC64077}" presName="level3hierChild" presStyleCnt="0"/>
      <dgm:spPr/>
    </dgm:pt>
    <dgm:pt modelId="{ACC60760-4A7D-4799-BB27-935BF4B3AC38}" type="pres">
      <dgm:prSet presAssocID="{F88A01FF-3073-4D83-8909-3241E8D506C5}" presName="conn2-1" presStyleLbl="parChTrans1D2" presStyleIdx="7" presStyleCnt="15"/>
      <dgm:spPr/>
      <dgm:t>
        <a:bodyPr/>
        <a:lstStyle/>
        <a:p>
          <a:endParaRPr lang="zh-CN" altLang="en-US"/>
        </a:p>
      </dgm:t>
    </dgm:pt>
    <dgm:pt modelId="{98A8240F-0179-45FF-A44F-359528C66FA3}" type="pres">
      <dgm:prSet presAssocID="{F88A01FF-3073-4D83-8909-3241E8D506C5}" presName="connTx" presStyleLbl="parChTrans1D2" presStyleIdx="7" presStyleCnt="15"/>
      <dgm:spPr/>
      <dgm:t>
        <a:bodyPr/>
        <a:lstStyle/>
        <a:p>
          <a:endParaRPr lang="zh-CN" altLang="en-US"/>
        </a:p>
      </dgm:t>
    </dgm:pt>
    <dgm:pt modelId="{9EB112DF-B034-4A4F-ABCF-9029521722C1}" type="pres">
      <dgm:prSet presAssocID="{4C644208-11E9-4CDE-9214-561F1388FE4A}" presName="root2" presStyleCnt="0"/>
      <dgm:spPr/>
    </dgm:pt>
    <dgm:pt modelId="{69A32C29-0726-494A-8DD1-430C24E18E6E}" type="pres">
      <dgm:prSet presAssocID="{4C644208-11E9-4CDE-9214-561F1388FE4A}" presName="LevelTwoTextNode" presStyleLbl="node2" presStyleIdx="7" presStyleCnt="15" custScaleX="25829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2A17202-6428-4053-9F4B-303C46DCC552}" type="pres">
      <dgm:prSet presAssocID="{4C644208-11E9-4CDE-9214-561F1388FE4A}" presName="level3hierChild" presStyleCnt="0"/>
      <dgm:spPr/>
    </dgm:pt>
    <dgm:pt modelId="{05D1CE54-8C5C-4674-8B4F-F5AED73AC9FC}" type="pres">
      <dgm:prSet presAssocID="{747D72BC-D9EA-4188-8453-A8366B8C69F3}" presName="conn2-1" presStyleLbl="parChTrans1D2" presStyleIdx="8" presStyleCnt="15"/>
      <dgm:spPr/>
      <dgm:t>
        <a:bodyPr/>
        <a:lstStyle/>
        <a:p>
          <a:endParaRPr lang="zh-CN" altLang="en-US"/>
        </a:p>
      </dgm:t>
    </dgm:pt>
    <dgm:pt modelId="{851E4856-14D7-4127-BDF9-33431679F732}" type="pres">
      <dgm:prSet presAssocID="{747D72BC-D9EA-4188-8453-A8366B8C69F3}" presName="connTx" presStyleLbl="parChTrans1D2" presStyleIdx="8" presStyleCnt="15"/>
      <dgm:spPr/>
      <dgm:t>
        <a:bodyPr/>
        <a:lstStyle/>
        <a:p>
          <a:endParaRPr lang="zh-CN" altLang="en-US"/>
        </a:p>
      </dgm:t>
    </dgm:pt>
    <dgm:pt modelId="{413C6629-9241-4A34-ACD6-9C55DCCAF468}" type="pres">
      <dgm:prSet presAssocID="{0580C617-19E2-4B01-86C1-1E337BC03FBA}" presName="root2" presStyleCnt="0"/>
      <dgm:spPr/>
    </dgm:pt>
    <dgm:pt modelId="{6BC38A07-D110-4E48-B210-53E122E2FA50}" type="pres">
      <dgm:prSet presAssocID="{0580C617-19E2-4B01-86C1-1E337BC03FBA}" presName="LevelTwoTextNode" presStyleLbl="node2" presStyleIdx="8" presStyleCnt="15" custScaleX="1595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BCF2C8D-6C8D-4733-B4C5-A1330BE857B1}" type="pres">
      <dgm:prSet presAssocID="{0580C617-19E2-4B01-86C1-1E337BC03FBA}" presName="level3hierChild" presStyleCnt="0"/>
      <dgm:spPr/>
    </dgm:pt>
    <dgm:pt modelId="{177D81A6-3B88-4001-82DE-DEAC537DA91B}" type="pres">
      <dgm:prSet presAssocID="{F54A4FF5-5A00-44B6-8704-B31DD70B0CD7}" presName="conn2-1" presStyleLbl="parChTrans1D2" presStyleIdx="9" presStyleCnt="15"/>
      <dgm:spPr/>
      <dgm:t>
        <a:bodyPr/>
        <a:lstStyle/>
        <a:p>
          <a:endParaRPr lang="zh-CN" altLang="en-US"/>
        </a:p>
      </dgm:t>
    </dgm:pt>
    <dgm:pt modelId="{60063114-E4F9-4311-83D4-863B8E7EEC56}" type="pres">
      <dgm:prSet presAssocID="{F54A4FF5-5A00-44B6-8704-B31DD70B0CD7}" presName="connTx" presStyleLbl="parChTrans1D2" presStyleIdx="9" presStyleCnt="15"/>
      <dgm:spPr/>
      <dgm:t>
        <a:bodyPr/>
        <a:lstStyle/>
        <a:p>
          <a:endParaRPr lang="zh-CN" altLang="en-US"/>
        </a:p>
      </dgm:t>
    </dgm:pt>
    <dgm:pt modelId="{EB71E7C7-4178-440B-AC69-15AD144085CB}" type="pres">
      <dgm:prSet presAssocID="{DEBAA887-C591-40B2-9DF0-778E57B8A96D}" presName="root2" presStyleCnt="0"/>
      <dgm:spPr/>
    </dgm:pt>
    <dgm:pt modelId="{C7133B31-23BF-48EA-88F1-8E3002C424E4}" type="pres">
      <dgm:prSet presAssocID="{DEBAA887-C591-40B2-9DF0-778E57B8A96D}" presName="LevelTwoTextNode" presStyleLbl="node2" presStyleIdx="9" presStyleCnt="15" custScaleX="18580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280DABA-394E-4C80-AF9B-6ACC8E2A4C99}" type="pres">
      <dgm:prSet presAssocID="{DEBAA887-C591-40B2-9DF0-778E57B8A96D}" presName="level3hierChild" presStyleCnt="0"/>
      <dgm:spPr/>
    </dgm:pt>
    <dgm:pt modelId="{97E6BCC0-D940-4E51-82B5-09EFB6F08D2D}" type="pres">
      <dgm:prSet presAssocID="{B3119693-CE61-4B7F-B744-8942122E9003}" presName="conn2-1" presStyleLbl="parChTrans1D2" presStyleIdx="10" presStyleCnt="15"/>
      <dgm:spPr/>
      <dgm:t>
        <a:bodyPr/>
        <a:lstStyle/>
        <a:p>
          <a:endParaRPr lang="zh-CN" altLang="en-US"/>
        </a:p>
      </dgm:t>
    </dgm:pt>
    <dgm:pt modelId="{26150A36-3339-4CCD-8B5D-6603763A25F7}" type="pres">
      <dgm:prSet presAssocID="{B3119693-CE61-4B7F-B744-8942122E9003}" presName="connTx" presStyleLbl="parChTrans1D2" presStyleIdx="10" presStyleCnt="15"/>
      <dgm:spPr/>
      <dgm:t>
        <a:bodyPr/>
        <a:lstStyle/>
        <a:p>
          <a:endParaRPr lang="zh-CN" altLang="en-US"/>
        </a:p>
      </dgm:t>
    </dgm:pt>
    <dgm:pt modelId="{D5FA0909-423A-4B27-A60C-F1F1D5FB3798}" type="pres">
      <dgm:prSet presAssocID="{8A0B47F1-32FD-4F90-B13E-07B9E2B872B2}" presName="root2" presStyleCnt="0"/>
      <dgm:spPr/>
    </dgm:pt>
    <dgm:pt modelId="{393FFC64-7217-4F63-AFC5-C6B513474EC1}" type="pres">
      <dgm:prSet presAssocID="{8A0B47F1-32FD-4F90-B13E-07B9E2B872B2}" presName="LevelTwoTextNode" presStyleLbl="node2" presStyleIdx="10" presStyleCnt="15" custScaleX="12041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48694CF-F2A7-4E7E-A39E-96EF5D2ABAA5}" type="pres">
      <dgm:prSet presAssocID="{8A0B47F1-32FD-4F90-B13E-07B9E2B872B2}" presName="level3hierChild" presStyleCnt="0"/>
      <dgm:spPr/>
    </dgm:pt>
    <dgm:pt modelId="{4893A295-1A83-44B6-97A0-4801E2D6439D}" type="pres">
      <dgm:prSet presAssocID="{3923B7C5-5DE0-45A9-9D73-A16FA94BBDA0}" presName="conn2-1" presStyleLbl="parChTrans1D2" presStyleIdx="11" presStyleCnt="15"/>
      <dgm:spPr/>
      <dgm:t>
        <a:bodyPr/>
        <a:lstStyle/>
        <a:p>
          <a:endParaRPr lang="zh-CN" altLang="en-US"/>
        </a:p>
      </dgm:t>
    </dgm:pt>
    <dgm:pt modelId="{EE163F0E-28FF-438C-A164-AF086989BB8C}" type="pres">
      <dgm:prSet presAssocID="{3923B7C5-5DE0-45A9-9D73-A16FA94BBDA0}" presName="connTx" presStyleLbl="parChTrans1D2" presStyleIdx="11" presStyleCnt="15"/>
      <dgm:spPr/>
      <dgm:t>
        <a:bodyPr/>
        <a:lstStyle/>
        <a:p>
          <a:endParaRPr lang="zh-CN" altLang="en-US"/>
        </a:p>
      </dgm:t>
    </dgm:pt>
    <dgm:pt modelId="{05C61034-9AC1-47C7-AAA1-691E4AEA9F7E}" type="pres">
      <dgm:prSet presAssocID="{7E357FD3-D8F2-48F0-9B70-73AA775A57AF}" presName="root2" presStyleCnt="0"/>
      <dgm:spPr/>
    </dgm:pt>
    <dgm:pt modelId="{C8627544-C68B-4347-8B90-3121E8036592}" type="pres">
      <dgm:prSet presAssocID="{7E357FD3-D8F2-48F0-9B70-73AA775A57AF}" presName="LevelTwoTextNode" presStyleLbl="node2" presStyleIdx="11" presStyleCnt="15" custScaleX="2513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A59BE4A-35B9-46EE-840F-3BFF4CDC2C4B}" type="pres">
      <dgm:prSet presAssocID="{7E357FD3-D8F2-48F0-9B70-73AA775A57AF}" presName="level3hierChild" presStyleCnt="0"/>
      <dgm:spPr/>
    </dgm:pt>
    <dgm:pt modelId="{FC0E019E-6DB1-4ED9-88C5-18626AC13F58}" type="pres">
      <dgm:prSet presAssocID="{62C4FB3D-D182-4D79-9679-3C943ACC5225}" presName="conn2-1" presStyleLbl="parChTrans1D2" presStyleIdx="12" presStyleCnt="15"/>
      <dgm:spPr/>
      <dgm:t>
        <a:bodyPr/>
        <a:lstStyle/>
        <a:p>
          <a:endParaRPr lang="zh-CN" altLang="en-US"/>
        </a:p>
      </dgm:t>
    </dgm:pt>
    <dgm:pt modelId="{8F5CF69D-4A70-4111-9143-A772B249206C}" type="pres">
      <dgm:prSet presAssocID="{62C4FB3D-D182-4D79-9679-3C943ACC5225}" presName="connTx" presStyleLbl="parChTrans1D2" presStyleIdx="12" presStyleCnt="15"/>
      <dgm:spPr/>
      <dgm:t>
        <a:bodyPr/>
        <a:lstStyle/>
        <a:p>
          <a:endParaRPr lang="zh-CN" altLang="en-US"/>
        </a:p>
      </dgm:t>
    </dgm:pt>
    <dgm:pt modelId="{12377232-8F64-437F-AFAC-08C78220FB8B}" type="pres">
      <dgm:prSet presAssocID="{23D4E4DD-CBED-4E92-ACE7-861DBEEB2D4C}" presName="root2" presStyleCnt="0"/>
      <dgm:spPr/>
    </dgm:pt>
    <dgm:pt modelId="{E78E25F6-B331-4A0E-9CC5-CC2D66D7CCE1}" type="pres">
      <dgm:prSet presAssocID="{23D4E4DD-CBED-4E92-ACE7-861DBEEB2D4C}" presName="LevelTwoTextNode" presStyleLbl="node2" presStyleIdx="12" presStyleCnt="1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75EF89A-373B-4ABD-AFC8-921E967C766D}" type="pres">
      <dgm:prSet presAssocID="{23D4E4DD-CBED-4E92-ACE7-861DBEEB2D4C}" presName="level3hierChild" presStyleCnt="0"/>
      <dgm:spPr/>
    </dgm:pt>
    <dgm:pt modelId="{31E2BE05-8366-4948-9B47-EFBE355A225C}" type="pres">
      <dgm:prSet presAssocID="{ED430A39-7BEE-45EB-BA05-C3B7711151C1}" presName="conn2-1" presStyleLbl="parChTrans1D2" presStyleIdx="13" presStyleCnt="15"/>
      <dgm:spPr/>
      <dgm:t>
        <a:bodyPr/>
        <a:lstStyle/>
        <a:p>
          <a:endParaRPr lang="zh-CN" altLang="en-US"/>
        </a:p>
      </dgm:t>
    </dgm:pt>
    <dgm:pt modelId="{B041D529-5344-49D5-9406-FAE0BD90B8A6}" type="pres">
      <dgm:prSet presAssocID="{ED430A39-7BEE-45EB-BA05-C3B7711151C1}" presName="connTx" presStyleLbl="parChTrans1D2" presStyleIdx="13" presStyleCnt="15"/>
      <dgm:spPr/>
      <dgm:t>
        <a:bodyPr/>
        <a:lstStyle/>
        <a:p>
          <a:endParaRPr lang="zh-CN" altLang="en-US"/>
        </a:p>
      </dgm:t>
    </dgm:pt>
    <dgm:pt modelId="{0FDBDC7B-65A9-42A4-ABC9-3F54B97E893A}" type="pres">
      <dgm:prSet presAssocID="{FB350C97-F29A-4032-8547-7D178DC224AF}" presName="root2" presStyleCnt="0"/>
      <dgm:spPr/>
    </dgm:pt>
    <dgm:pt modelId="{006EE54F-D44F-4794-82F4-0B11D773094F}" type="pres">
      <dgm:prSet presAssocID="{FB350C97-F29A-4032-8547-7D178DC224AF}" presName="LevelTwoTextNode" presStyleLbl="node2" presStyleIdx="13" presStyleCnt="15" custScaleX="21642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BC37B8-CB79-456E-B9E0-4378FBFB354C}" type="pres">
      <dgm:prSet presAssocID="{FB350C97-F29A-4032-8547-7D178DC224AF}" presName="level3hierChild" presStyleCnt="0"/>
      <dgm:spPr/>
    </dgm:pt>
    <dgm:pt modelId="{4AEBA084-28A1-48E9-B96B-826E82FA8356}" type="pres">
      <dgm:prSet presAssocID="{2BE84557-A1D5-4E66-8BBE-963B311E3102}" presName="conn2-1" presStyleLbl="parChTrans1D2" presStyleIdx="14" presStyleCnt="15"/>
      <dgm:spPr/>
      <dgm:t>
        <a:bodyPr/>
        <a:lstStyle/>
        <a:p>
          <a:endParaRPr lang="zh-CN" altLang="en-US"/>
        </a:p>
      </dgm:t>
    </dgm:pt>
    <dgm:pt modelId="{A3E76CED-3893-4862-A443-06CA3A9449E8}" type="pres">
      <dgm:prSet presAssocID="{2BE84557-A1D5-4E66-8BBE-963B311E3102}" presName="connTx" presStyleLbl="parChTrans1D2" presStyleIdx="14" presStyleCnt="15"/>
      <dgm:spPr/>
      <dgm:t>
        <a:bodyPr/>
        <a:lstStyle/>
        <a:p>
          <a:endParaRPr lang="zh-CN" altLang="en-US"/>
        </a:p>
      </dgm:t>
    </dgm:pt>
    <dgm:pt modelId="{75CD4689-4CC4-48AB-8AEF-855E05C520EE}" type="pres">
      <dgm:prSet presAssocID="{7E6DCE95-80D4-4834-81E2-43CA18C91681}" presName="root2" presStyleCnt="0"/>
      <dgm:spPr/>
    </dgm:pt>
    <dgm:pt modelId="{3664D2E8-5A55-458E-A73B-A82E6D96EA0E}" type="pres">
      <dgm:prSet presAssocID="{7E6DCE95-80D4-4834-81E2-43CA18C91681}" presName="LevelTwoTextNode" presStyleLbl="node2" presStyleIdx="14" presStyleCnt="15" custScaleX="19771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1C985EC-D90B-4B42-8C9A-9CFCC3AB2D50}" type="pres">
      <dgm:prSet presAssocID="{7E6DCE95-80D4-4834-81E2-43CA18C91681}" presName="level3hierChild" presStyleCnt="0"/>
      <dgm:spPr/>
    </dgm:pt>
  </dgm:ptLst>
  <dgm:cxnLst>
    <dgm:cxn modelId="{DDA674B1-5586-42F8-BE96-CE41E426B71F}" srcId="{56AD1723-061E-4CB7-BEBA-5030F15048D0}" destId="{4C644208-11E9-4CDE-9214-561F1388FE4A}" srcOrd="5" destOrd="0" parTransId="{F88A01FF-3073-4D83-8909-3241E8D506C5}" sibTransId="{8D0527E7-DA21-4478-9132-59F93687B850}"/>
    <dgm:cxn modelId="{8F9F7898-0E90-495D-B07A-30A6D1961014}" srcId="{56AD1723-061E-4CB7-BEBA-5030F15048D0}" destId="{1781B32D-3855-40FB-996C-B4B7DE2FFD9B}" srcOrd="1" destOrd="0" parTransId="{F211550C-FD6E-4D77-BFC2-DA5FFA86F681}" sibTransId="{E79B91D0-A2AA-40EC-BF5F-D079D37308E1}"/>
    <dgm:cxn modelId="{6A04174C-E9EF-4164-8827-DC7472106F7E}" type="presOf" srcId="{75E5B02C-96BC-446C-A50E-8231C1940C03}" destId="{73BA8C19-9C1A-4BF9-BA66-642F9BE6C907}" srcOrd="1" destOrd="0" presId="urn:microsoft.com/office/officeart/2008/layout/HorizontalMultiLevelHierarchy#1"/>
    <dgm:cxn modelId="{3B3AC541-B691-4A7A-B9FA-8C9BDA9544DC}" type="presOf" srcId="{8A0B47F1-32FD-4F90-B13E-07B9E2B872B2}" destId="{393FFC64-7217-4F63-AFC5-C6B513474EC1}" srcOrd="0" destOrd="0" presId="urn:microsoft.com/office/officeart/2008/layout/HorizontalMultiLevelHierarchy#1"/>
    <dgm:cxn modelId="{B56D00F9-F97A-4232-B19C-DA6967602D27}" type="presOf" srcId="{B3119693-CE61-4B7F-B744-8942122E9003}" destId="{26150A36-3339-4CCD-8B5D-6603763A25F7}" srcOrd="1" destOrd="0" presId="urn:microsoft.com/office/officeart/2008/layout/HorizontalMultiLevelHierarchy#1"/>
    <dgm:cxn modelId="{2C364CB9-61E1-4EDF-A45E-D71642480E27}" type="presOf" srcId="{62C4FB3D-D182-4D79-9679-3C943ACC5225}" destId="{FC0E019E-6DB1-4ED9-88C5-18626AC13F58}" srcOrd="0" destOrd="0" presId="urn:microsoft.com/office/officeart/2008/layout/HorizontalMultiLevelHierarchy#1"/>
    <dgm:cxn modelId="{0F41A7CE-94EC-48BA-BD3C-D2EF1E75B1DB}" type="presOf" srcId="{38C7C7DA-BAAE-44DD-8A03-3FBAB4E1E901}" destId="{2B7D8E91-5749-40C2-A7A6-04120AD262A7}" srcOrd="0" destOrd="0" presId="urn:microsoft.com/office/officeart/2008/layout/HorizontalMultiLevelHierarchy#1"/>
    <dgm:cxn modelId="{92550A26-49D1-4762-A077-B61B01B5BD0B}" type="presOf" srcId="{77FF5F0C-123D-4B73-9ECA-369B8FA8096E}" destId="{D4C8E99C-40D6-4FA6-A383-16333CE21158}" srcOrd="0" destOrd="0" presId="urn:microsoft.com/office/officeart/2008/layout/HorizontalMultiLevelHierarchy#1"/>
    <dgm:cxn modelId="{A312D736-5D7D-4867-880E-D0D42CF0DB4E}" srcId="{56AD1723-061E-4CB7-BEBA-5030F15048D0}" destId="{619919D4-FF34-4B69-9814-976E3A52FC6B}" srcOrd="2" destOrd="0" parTransId="{0933F88A-7923-49F5-8AEB-F97ACD715A57}" sibTransId="{2AD11024-AD64-4AE1-9018-8E52EA98D141}"/>
    <dgm:cxn modelId="{089569D0-7112-4ADA-8194-6CC2FD0CD4EE}" type="presOf" srcId="{A011224C-C498-4CD6-9EEB-87CE5B640BF3}" destId="{C2114DF9-B85F-4038-8CFE-10E049486B3E}" srcOrd="0" destOrd="0" presId="urn:microsoft.com/office/officeart/2008/layout/HorizontalMultiLevelHierarchy#1"/>
    <dgm:cxn modelId="{E0BEBAAC-BCEE-42AF-92A5-BED8C34DF19F}" srcId="{56AD1723-061E-4CB7-BEBA-5030F15048D0}" destId="{23D4E4DD-CBED-4E92-ACE7-861DBEEB2D4C}" srcOrd="10" destOrd="0" parTransId="{62C4FB3D-D182-4D79-9679-3C943ACC5225}" sibTransId="{16E70861-56CA-4BE6-AA67-44077D3A5AAF}"/>
    <dgm:cxn modelId="{45C28BF1-5237-4F36-AC7C-9AE4C2C3617A}" type="presOf" srcId="{FB350C97-F29A-4032-8547-7D178DC224AF}" destId="{006EE54F-D44F-4794-82F4-0B11D773094F}" srcOrd="0" destOrd="0" presId="urn:microsoft.com/office/officeart/2008/layout/HorizontalMultiLevelHierarchy#1"/>
    <dgm:cxn modelId="{A3FF223C-DC11-424A-A047-07840243912D}" type="presOf" srcId="{F88A01FF-3073-4D83-8909-3241E8D506C5}" destId="{ACC60760-4A7D-4799-BB27-935BF4B3AC38}" srcOrd="0" destOrd="0" presId="urn:microsoft.com/office/officeart/2008/layout/HorizontalMultiLevelHierarchy#1"/>
    <dgm:cxn modelId="{AA5B64A3-FB21-45CB-AAC1-A1A45FAE5A74}" type="presOf" srcId="{747D72BC-D9EA-4188-8453-A8366B8C69F3}" destId="{05D1CE54-8C5C-4674-8B4F-F5AED73AC9FC}" srcOrd="0" destOrd="0" presId="urn:microsoft.com/office/officeart/2008/layout/HorizontalMultiLevelHierarchy#1"/>
    <dgm:cxn modelId="{E66F420D-9798-4A59-9658-BE02472BB02E}" type="presOf" srcId="{1781B32D-3855-40FB-996C-B4B7DE2FFD9B}" destId="{E9C726A7-F1FF-4110-9A32-D29AA82E1D3A}" srcOrd="0" destOrd="0" presId="urn:microsoft.com/office/officeart/2008/layout/HorizontalMultiLevelHierarchy#1"/>
    <dgm:cxn modelId="{225ECAC8-C2E5-46C1-94E1-DC7241F15BCD}" srcId="{56AD1723-061E-4CB7-BEBA-5030F15048D0}" destId="{91D61254-BB3B-4D4E-B9D6-491B0C66404A}" srcOrd="0" destOrd="0" parTransId="{608DA1CB-36F4-4ED9-B39C-39993C668549}" sibTransId="{529CCD08-3B50-44F0-B680-6A1C411D2DA7}"/>
    <dgm:cxn modelId="{D12F72D5-537F-4242-9EDB-3869D7295863}" type="presOf" srcId="{4C644208-11E9-4CDE-9214-561F1388FE4A}" destId="{69A32C29-0726-494A-8DD1-430C24E18E6E}" srcOrd="0" destOrd="0" presId="urn:microsoft.com/office/officeart/2008/layout/HorizontalMultiLevelHierarchy#1"/>
    <dgm:cxn modelId="{1E98E867-6388-42B0-B4F6-3437B2361CD4}" type="presOf" srcId="{E77A9AF1-7FB5-4F1A-8CE6-A1D1B484D48C}" destId="{D5F21CA1-600E-4626-807A-F3AB4D08BEB2}" srcOrd="0" destOrd="0" presId="urn:microsoft.com/office/officeart/2008/layout/HorizontalMultiLevelHierarchy#1"/>
    <dgm:cxn modelId="{2B8711C6-DF40-4135-B7C3-331E026709D8}" type="presOf" srcId="{91D61254-BB3B-4D4E-B9D6-491B0C66404A}" destId="{EA660E06-67AD-490A-83F2-1E63E50AAEDC}" srcOrd="0" destOrd="0" presId="urn:microsoft.com/office/officeart/2008/layout/HorizontalMultiLevelHierarchy#1"/>
    <dgm:cxn modelId="{A65DF1DA-FDE7-4B9D-BE16-6C3C6848FF7A}" type="presOf" srcId="{5B66A59E-E9F2-414A-8F1B-051BEA5A34A7}" destId="{488C3392-F50A-4C0D-A768-E511BA5AE60A}" srcOrd="0" destOrd="0" presId="urn:microsoft.com/office/officeart/2008/layout/HorizontalMultiLevelHierarchy#1"/>
    <dgm:cxn modelId="{7B7E0D7C-6CC6-4E4D-B5A7-1FC7E78EEFF3}" type="presOf" srcId="{F88A01FF-3073-4D83-8909-3241E8D506C5}" destId="{98A8240F-0179-45FF-A44F-359528C66FA3}" srcOrd="1" destOrd="0" presId="urn:microsoft.com/office/officeart/2008/layout/HorizontalMultiLevelHierarchy#1"/>
    <dgm:cxn modelId="{F0C40D86-785C-421A-AC34-72ABB619EE1B}" srcId="{A2C516E1-69FE-46F0-906B-2F6D40E1DB93}" destId="{EC6E42E2-DAEA-4CD2-9BF8-0A85106BD7CA}" srcOrd="1" destOrd="0" parTransId="{75E5B02C-96BC-446C-A50E-8231C1940C03}" sibTransId="{F78F963A-633F-4E30-9BAF-E06C62F8EA9D}"/>
    <dgm:cxn modelId="{D196806A-3984-4E19-9878-8C5FB72B094C}" type="presOf" srcId="{A011224C-C498-4CD6-9EEB-87CE5B640BF3}" destId="{348C8E60-472A-4495-BFDB-653BEE3FE7D8}" srcOrd="1" destOrd="0" presId="urn:microsoft.com/office/officeart/2008/layout/HorizontalMultiLevelHierarchy#1"/>
    <dgm:cxn modelId="{1FF7D009-CA6D-4506-80AC-97012AD56605}" srcId="{A2C516E1-69FE-46F0-906B-2F6D40E1DB93}" destId="{585031C2-E481-4D20-8118-641939BC9B7C}" srcOrd="0" destOrd="0" parTransId="{77FF5F0C-123D-4B73-9ECA-369B8FA8096E}" sibTransId="{7CCE2F90-3844-4E5B-949B-8EFF90BF20AA}"/>
    <dgm:cxn modelId="{2E9D319F-329A-4C0E-AE9B-10919282CCBF}" type="presOf" srcId="{ED430A39-7BEE-45EB-BA05-C3B7711151C1}" destId="{B041D529-5344-49D5-9406-FAE0BD90B8A6}" srcOrd="1" destOrd="0" presId="urn:microsoft.com/office/officeart/2008/layout/HorizontalMultiLevelHierarchy#1"/>
    <dgm:cxn modelId="{726AAF45-B99E-4DFE-B620-C7CF8834020C}" type="presOf" srcId="{F211550C-FD6E-4D77-BFC2-DA5FFA86F681}" destId="{92207F28-8F12-4E90-A132-8C45F754014A}" srcOrd="0" destOrd="0" presId="urn:microsoft.com/office/officeart/2008/layout/HorizontalMultiLevelHierarchy#1"/>
    <dgm:cxn modelId="{7CBC706E-7570-4DAC-957E-E16F1CEA0E80}" type="presOf" srcId="{0933F88A-7923-49F5-8AEB-F97ACD715A57}" destId="{B6C52D28-EB51-432E-A3BB-8C5088F5A6BD}" srcOrd="0" destOrd="0" presId="urn:microsoft.com/office/officeart/2008/layout/HorizontalMultiLevelHierarchy#1"/>
    <dgm:cxn modelId="{AB41CD89-643F-4AE0-B4C8-A13ACAC3FD91}" type="presOf" srcId="{585031C2-E481-4D20-8118-641939BC9B7C}" destId="{10A0303C-BAC7-4F45-80DB-ACB9248A806D}" srcOrd="0" destOrd="0" presId="urn:microsoft.com/office/officeart/2008/layout/HorizontalMultiLevelHierarchy#1"/>
    <dgm:cxn modelId="{72394B48-CC40-4929-B692-F7D093FFB0A4}" srcId="{56AD1723-061E-4CB7-BEBA-5030F15048D0}" destId="{FB350C97-F29A-4032-8547-7D178DC224AF}" srcOrd="11" destOrd="0" parTransId="{ED430A39-7BEE-45EB-BA05-C3B7711151C1}" sibTransId="{A7EC3AD6-8E56-4ADE-8B65-F8A2A559C12C}"/>
    <dgm:cxn modelId="{284E0331-8984-4D60-8213-72913DC26ADC}" srcId="{56AD1723-061E-4CB7-BEBA-5030F15048D0}" destId="{0F6AA608-9E37-4372-B73E-7A8E2FC64077}" srcOrd="4" destOrd="0" parTransId="{A011224C-C498-4CD6-9EEB-87CE5B640BF3}" sibTransId="{B50CB248-2B9A-4A19-99B2-09EACF2E1A1A}"/>
    <dgm:cxn modelId="{3AD9F3BC-746D-4122-B76C-1F4978E8B354}" type="presOf" srcId="{2BE84557-A1D5-4E66-8BBE-963B311E3102}" destId="{4AEBA084-28A1-48E9-B96B-826E82FA8356}" srcOrd="0" destOrd="0" presId="urn:microsoft.com/office/officeart/2008/layout/HorizontalMultiLevelHierarchy#1"/>
    <dgm:cxn modelId="{BCE191CA-6892-46C0-A8A0-549E4C53ED8D}" type="presOf" srcId="{DEBAA887-C591-40B2-9DF0-778E57B8A96D}" destId="{C7133B31-23BF-48EA-88F1-8E3002C424E4}" srcOrd="0" destOrd="0" presId="urn:microsoft.com/office/officeart/2008/layout/HorizontalMultiLevelHierarchy#1"/>
    <dgm:cxn modelId="{FBFBD4CD-9683-4326-8EE7-71349E4B455F}" type="presOf" srcId="{7E357FD3-D8F2-48F0-9B70-73AA775A57AF}" destId="{C8627544-C68B-4347-8B90-3121E8036592}" srcOrd="0" destOrd="0" presId="urn:microsoft.com/office/officeart/2008/layout/HorizontalMultiLevelHierarchy#1"/>
    <dgm:cxn modelId="{8B66B665-0EA2-4DAC-9771-16586D559D11}" type="presOf" srcId="{619919D4-FF34-4B69-9814-976E3A52FC6B}" destId="{6786DF1E-9270-4AC9-B5C6-AB688E1EDC40}" srcOrd="0" destOrd="0" presId="urn:microsoft.com/office/officeart/2008/layout/HorizontalMultiLevelHierarchy#1"/>
    <dgm:cxn modelId="{8EE060A8-59BD-4B5A-8494-854BE61FD0F4}" type="presOf" srcId="{608DA1CB-36F4-4ED9-B39C-39993C668549}" destId="{C83C0C2E-AB93-436E-8E1C-07F0668DB7D1}" srcOrd="0" destOrd="0" presId="urn:microsoft.com/office/officeart/2008/layout/HorizontalMultiLevelHierarchy#1"/>
    <dgm:cxn modelId="{D59C833C-5C1A-4C27-ABF3-5451655AAE4C}" type="presOf" srcId="{56AD1723-061E-4CB7-BEBA-5030F15048D0}" destId="{459FDD68-132E-4689-A2E8-5F789A860AD4}" srcOrd="0" destOrd="0" presId="urn:microsoft.com/office/officeart/2008/layout/HorizontalMultiLevelHierarchy#1"/>
    <dgm:cxn modelId="{46A53A12-52F0-4591-A8F0-C9E0AE6B427A}" srcId="{E77A9AF1-7FB5-4F1A-8CE6-A1D1B484D48C}" destId="{56AD1723-061E-4CB7-BEBA-5030F15048D0}" srcOrd="1" destOrd="0" parTransId="{06F5D9A8-6CBC-4DA3-86F5-6FAEB6EB375F}" sibTransId="{940C1D7C-F2A5-4559-92F3-1869BCA9B696}"/>
    <dgm:cxn modelId="{EC0AC987-322F-40DC-8C5B-9C49BEFBF444}" type="presOf" srcId="{0580C617-19E2-4B01-86C1-1E337BC03FBA}" destId="{6BC38A07-D110-4E48-B210-53E122E2FA50}" srcOrd="0" destOrd="0" presId="urn:microsoft.com/office/officeart/2008/layout/HorizontalMultiLevelHierarchy#1"/>
    <dgm:cxn modelId="{894CE875-9669-4F86-8557-BA1C3379859C}" type="presOf" srcId="{7E6DCE95-80D4-4834-81E2-43CA18C91681}" destId="{3664D2E8-5A55-458E-A73B-A82E6D96EA0E}" srcOrd="0" destOrd="0" presId="urn:microsoft.com/office/officeart/2008/layout/HorizontalMultiLevelHierarchy#1"/>
    <dgm:cxn modelId="{17564AE1-2237-4BFC-AAE0-CB4C3304F408}" type="presOf" srcId="{B3119693-CE61-4B7F-B744-8942122E9003}" destId="{97E6BCC0-D940-4E51-82B5-09EFB6F08D2D}" srcOrd="0" destOrd="0" presId="urn:microsoft.com/office/officeart/2008/layout/HorizontalMultiLevelHierarchy#1"/>
    <dgm:cxn modelId="{CC6B5075-746B-4AF7-9A3B-A34E97E92E86}" type="presOf" srcId="{608DA1CB-36F4-4ED9-B39C-39993C668549}" destId="{B128AEAE-E0FE-429A-B523-A4D3FA6E3B38}" srcOrd="1" destOrd="0" presId="urn:microsoft.com/office/officeart/2008/layout/HorizontalMultiLevelHierarchy#1"/>
    <dgm:cxn modelId="{E0125115-FF48-4CCA-B3AD-FF97FC5BDB54}" type="presOf" srcId="{747D72BC-D9EA-4188-8453-A8366B8C69F3}" destId="{851E4856-14D7-4127-BDF9-33431679F732}" srcOrd="1" destOrd="0" presId="urn:microsoft.com/office/officeart/2008/layout/HorizontalMultiLevelHierarchy#1"/>
    <dgm:cxn modelId="{6CD89FCA-C968-46D9-96E4-59B55387B1AE}" srcId="{56AD1723-061E-4CB7-BEBA-5030F15048D0}" destId="{5B66A59E-E9F2-414A-8F1B-051BEA5A34A7}" srcOrd="3" destOrd="0" parTransId="{38C7C7DA-BAAE-44DD-8A03-3FBAB4E1E901}" sibTransId="{B1AF5F9B-88E0-493F-A863-5C7676CD5483}"/>
    <dgm:cxn modelId="{D4FEB0F0-BBD5-4DCD-82A0-59DF2C861EF7}" srcId="{56AD1723-061E-4CB7-BEBA-5030F15048D0}" destId="{7E6DCE95-80D4-4834-81E2-43CA18C91681}" srcOrd="12" destOrd="0" parTransId="{2BE84557-A1D5-4E66-8BBE-963B311E3102}" sibTransId="{75C850DA-026B-47D1-B302-739968A9DAC0}"/>
    <dgm:cxn modelId="{78D8B688-12E2-4980-BCD4-88965A2C3067}" type="presOf" srcId="{3923B7C5-5DE0-45A9-9D73-A16FA94BBDA0}" destId="{4893A295-1A83-44B6-97A0-4801E2D6439D}" srcOrd="0" destOrd="0" presId="urn:microsoft.com/office/officeart/2008/layout/HorizontalMultiLevelHierarchy#1"/>
    <dgm:cxn modelId="{22013BF3-76C7-4155-A997-2A2B32C9A3DA}" srcId="{56AD1723-061E-4CB7-BEBA-5030F15048D0}" destId="{DEBAA887-C591-40B2-9DF0-778E57B8A96D}" srcOrd="7" destOrd="0" parTransId="{F54A4FF5-5A00-44B6-8704-B31DD70B0CD7}" sibTransId="{D7B9BE1E-63B7-41A4-B3E8-1705069956BD}"/>
    <dgm:cxn modelId="{1238C29D-9D7E-468E-AA1B-049C6DD61869}" type="presOf" srcId="{EC6E42E2-DAEA-4CD2-9BF8-0A85106BD7CA}" destId="{2211A621-3F9A-452B-892C-19B5048A5CCB}" srcOrd="0" destOrd="0" presId="urn:microsoft.com/office/officeart/2008/layout/HorizontalMultiLevelHierarchy#1"/>
    <dgm:cxn modelId="{7445FB1B-85CA-4589-9466-F56B3385508E}" type="presOf" srcId="{2BE84557-A1D5-4E66-8BBE-963B311E3102}" destId="{A3E76CED-3893-4862-A443-06CA3A9449E8}" srcOrd="1" destOrd="0" presId="urn:microsoft.com/office/officeart/2008/layout/HorizontalMultiLevelHierarchy#1"/>
    <dgm:cxn modelId="{503A1CE7-5751-4A68-B907-AFBF80C239EB}" type="presOf" srcId="{0F6AA608-9E37-4372-B73E-7A8E2FC64077}" destId="{9DD7FC4B-789A-4B1C-90BB-029F73B73094}" srcOrd="0" destOrd="0" presId="urn:microsoft.com/office/officeart/2008/layout/HorizontalMultiLevelHierarchy#1"/>
    <dgm:cxn modelId="{3FEE0D35-8994-4065-B87E-A3E6CC512145}" type="presOf" srcId="{0933F88A-7923-49F5-8AEB-F97ACD715A57}" destId="{47B64551-03E3-488E-8438-5CE64641514C}" srcOrd="1" destOrd="0" presId="urn:microsoft.com/office/officeart/2008/layout/HorizontalMultiLevelHierarchy#1"/>
    <dgm:cxn modelId="{9231B8F4-42E0-4701-A882-8CE0FCE967EA}" type="presOf" srcId="{A2C516E1-69FE-46F0-906B-2F6D40E1DB93}" destId="{B309FDB2-BD5C-436D-9198-BF3F9CDD521B}" srcOrd="0" destOrd="0" presId="urn:microsoft.com/office/officeart/2008/layout/HorizontalMultiLevelHierarchy#1"/>
    <dgm:cxn modelId="{72A00466-933B-4DA5-A541-1565DB780EF2}" type="presOf" srcId="{F211550C-FD6E-4D77-BFC2-DA5FFA86F681}" destId="{F2CDEB38-684F-4D66-95EE-23BF581D5F80}" srcOrd="1" destOrd="0" presId="urn:microsoft.com/office/officeart/2008/layout/HorizontalMultiLevelHierarchy#1"/>
    <dgm:cxn modelId="{60C8351B-751F-4EB4-93E6-FEEC18F1F293}" type="presOf" srcId="{ED430A39-7BEE-45EB-BA05-C3B7711151C1}" destId="{31E2BE05-8366-4948-9B47-EFBE355A225C}" srcOrd="0" destOrd="0" presId="urn:microsoft.com/office/officeart/2008/layout/HorizontalMultiLevelHierarchy#1"/>
    <dgm:cxn modelId="{75C28160-C4B9-4077-AE28-4AA3DE784560}" type="presOf" srcId="{F54A4FF5-5A00-44B6-8704-B31DD70B0CD7}" destId="{60063114-E4F9-4311-83D4-863B8E7EEC56}" srcOrd="1" destOrd="0" presId="urn:microsoft.com/office/officeart/2008/layout/HorizontalMultiLevelHierarchy#1"/>
    <dgm:cxn modelId="{1AA0E25C-79CD-4888-9347-E546181E7EA4}" type="presOf" srcId="{38C7C7DA-BAAE-44DD-8A03-3FBAB4E1E901}" destId="{273166CD-5436-4B72-8023-891169EECEF6}" srcOrd="1" destOrd="0" presId="urn:microsoft.com/office/officeart/2008/layout/HorizontalMultiLevelHierarchy#1"/>
    <dgm:cxn modelId="{2915762D-A714-476D-95FC-81646721F5FC}" type="presOf" srcId="{77FF5F0C-123D-4B73-9ECA-369B8FA8096E}" destId="{74E0668F-C354-4992-B707-34D6DD75ABB9}" srcOrd="1" destOrd="0" presId="urn:microsoft.com/office/officeart/2008/layout/HorizontalMultiLevelHierarchy#1"/>
    <dgm:cxn modelId="{83D42726-4D8C-460E-A2EE-7A49F9C7367B}" srcId="{56AD1723-061E-4CB7-BEBA-5030F15048D0}" destId="{0580C617-19E2-4B01-86C1-1E337BC03FBA}" srcOrd="6" destOrd="0" parTransId="{747D72BC-D9EA-4188-8453-A8366B8C69F3}" sibTransId="{46184AD4-EFF7-4F4C-9A6E-B03364607C04}"/>
    <dgm:cxn modelId="{0EDD369E-1767-439D-A001-A539FCD9AB10}" type="presOf" srcId="{23D4E4DD-CBED-4E92-ACE7-861DBEEB2D4C}" destId="{E78E25F6-B331-4A0E-9CC5-CC2D66D7CCE1}" srcOrd="0" destOrd="0" presId="urn:microsoft.com/office/officeart/2008/layout/HorizontalMultiLevelHierarchy#1"/>
    <dgm:cxn modelId="{CC401B89-F335-46F6-8B82-340FD785CFB7}" srcId="{56AD1723-061E-4CB7-BEBA-5030F15048D0}" destId="{7E357FD3-D8F2-48F0-9B70-73AA775A57AF}" srcOrd="9" destOrd="0" parTransId="{3923B7C5-5DE0-45A9-9D73-A16FA94BBDA0}" sibTransId="{9455F386-ADC0-4C81-B789-BEE235D7D082}"/>
    <dgm:cxn modelId="{548A5732-2B80-4A31-976B-C9476F5801C9}" type="presOf" srcId="{3923B7C5-5DE0-45A9-9D73-A16FA94BBDA0}" destId="{EE163F0E-28FF-438C-A164-AF086989BB8C}" srcOrd="1" destOrd="0" presId="urn:microsoft.com/office/officeart/2008/layout/HorizontalMultiLevelHierarchy#1"/>
    <dgm:cxn modelId="{15FE98E9-40B1-4CB6-8283-78A5A8C4AF3E}" srcId="{56AD1723-061E-4CB7-BEBA-5030F15048D0}" destId="{8A0B47F1-32FD-4F90-B13E-07B9E2B872B2}" srcOrd="8" destOrd="0" parTransId="{B3119693-CE61-4B7F-B744-8942122E9003}" sibTransId="{235EB4BE-C242-49E5-9836-4985C1161102}"/>
    <dgm:cxn modelId="{DEAB7295-2573-4170-B278-D3F7705D7169}" type="presOf" srcId="{F54A4FF5-5A00-44B6-8704-B31DD70B0CD7}" destId="{177D81A6-3B88-4001-82DE-DEAC537DA91B}" srcOrd="0" destOrd="0" presId="urn:microsoft.com/office/officeart/2008/layout/HorizontalMultiLevelHierarchy#1"/>
    <dgm:cxn modelId="{E95BDBB5-DC2C-44B5-9A3B-8EBB57A92A0F}" srcId="{E77A9AF1-7FB5-4F1A-8CE6-A1D1B484D48C}" destId="{A2C516E1-69FE-46F0-906B-2F6D40E1DB93}" srcOrd="0" destOrd="0" parTransId="{45E247A0-C32B-426B-957B-366E35D3F1DA}" sibTransId="{F1B32982-C504-49F3-963F-2186A1360B6D}"/>
    <dgm:cxn modelId="{1D3345E9-193B-4735-9B7C-0E1B9068F747}" type="presOf" srcId="{62C4FB3D-D182-4D79-9679-3C943ACC5225}" destId="{8F5CF69D-4A70-4111-9143-A772B249206C}" srcOrd="1" destOrd="0" presId="urn:microsoft.com/office/officeart/2008/layout/HorizontalMultiLevelHierarchy#1"/>
    <dgm:cxn modelId="{5FE8E944-2038-4A94-A889-EAC7D8CFF649}" type="presOf" srcId="{75E5B02C-96BC-446C-A50E-8231C1940C03}" destId="{22F765AC-7640-4671-B343-D05D7F32C95A}" srcOrd="0" destOrd="0" presId="urn:microsoft.com/office/officeart/2008/layout/HorizontalMultiLevelHierarchy#1"/>
    <dgm:cxn modelId="{D9F4B163-E716-43AB-A7BA-15C54DBA7E2C}" type="presParOf" srcId="{D5F21CA1-600E-4626-807A-F3AB4D08BEB2}" destId="{AC03B3AB-119F-4881-B009-6482A1F45DC9}" srcOrd="0" destOrd="0" presId="urn:microsoft.com/office/officeart/2008/layout/HorizontalMultiLevelHierarchy#1"/>
    <dgm:cxn modelId="{D71D0013-FD1A-4FCC-97A8-D825A82D85A6}" type="presParOf" srcId="{AC03B3AB-119F-4881-B009-6482A1F45DC9}" destId="{B309FDB2-BD5C-436D-9198-BF3F9CDD521B}" srcOrd="0" destOrd="0" presId="urn:microsoft.com/office/officeart/2008/layout/HorizontalMultiLevelHierarchy#1"/>
    <dgm:cxn modelId="{CAD4BDA6-463E-49AC-AB20-FA79B5240E81}" type="presParOf" srcId="{AC03B3AB-119F-4881-B009-6482A1F45DC9}" destId="{B0EACEA4-534E-4A06-B54B-3D11A437EE01}" srcOrd="1" destOrd="0" presId="urn:microsoft.com/office/officeart/2008/layout/HorizontalMultiLevelHierarchy#1"/>
    <dgm:cxn modelId="{6124372F-7E96-4676-9A2D-3C53F2989868}" type="presParOf" srcId="{B0EACEA4-534E-4A06-B54B-3D11A437EE01}" destId="{D4C8E99C-40D6-4FA6-A383-16333CE21158}" srcOrd="0" destOrd="0" presId="urn:microsoft.com/office/officeart/2008/layout/HorizontalMultiLevelHierarchy#1"/>
    <dgm:cxn modelId="{B704385E-3DF6-4E03-A2C6-2AA53DC01F12}" type="presParOf" srcId="{D4C8E99C-40D6-4FA6-A383-16333CE21158}" destId="{74E0668F-C354-4992-B707-34D6DD75ABB9}" srcOrd="0" destOrd="0" presId="urn:microsoft.com/office/officeart/2008/layout/HorizontalMultiLevelHierarchy#1"/>
    <dgm:cxn modelId="{E1DE05C2-D01A-4C8A-B871-BE7A947C12CF}" type="presParOf" srcId="{B0EACEA4-534E-4A06-B54B-3D11A437EE01}" destId="{D524F715-FBBB-4DBC-9B81-5CCD028C1928}" srcOrd="1" destOrd="0" presId="urn:microsoft.com/office/officeart/2008/layout/HorizontalMultiLevelHierarchy#1"/>
    <dgm:cxn modelId="{A0916422-1C85-4E56-8201-67E243CB9EEF}" type="presParOf" srcId="{D524F715-FBBB-4DBC-9B81-5CCD028C1928}" destId="{10A0303C-BAC7-4F45-80DB-ACB9248A806D}" srcOrd="0" destOrd="0" presId="urn:microsoft.com/office/officeart/2008/layout/HorizontalMultiLevelHierarchy#1"/>
    <dgm:cxn modelId="{1CBC748E-BBC6-45A9-9976-425A5DE6FA09}" type="presParOf" srcId="{D524F715-FBBB-4DBC-9B81-5CCD028C1928}" destId="{C2B88C29-CBF4-4C7C-A37A-918C9CAFF12E}" srcOrd="1" destOrd="0" presId="urn:microsoft.com/office/officeart/2008/layout/HorizontalMultiLevelHierarchy#1"/>
    <dgm:cxn modelId="{DEDE7C25-C6F6-4C7E-BC2E-82265BA10741}" type="presParOf" srcId="{B0EACEA4-534E-4A06-B54B-3D11A437EE01}" destId="{22F765AC-7640-4671-B343-D05D7F32C95A}" srcOrd="2" destOrd="0" presId="urn:microsoft.com/office/officeart/2008/layout/HorizontalMultiLevelHierarchy#1"/>
    <dgm:cxn modelId="{B5F653F6-C647-4A82-A688-3485BC401CD6}" type="presParOf" srcId="{22F765AC-7640-4671-B343-D05D7F32C95A}" destId="{73BA8C19-9C1A-4BF9-BA66-642F9BE6C907}" srcOrd="0" destOrd="0" presId="urn:microsoft.com/office/officeart/2008/layout/HorizontalMultiLevelHierarchy#1"/>
    <dgm:cxn modelId="{D32D62EF-131E-4105-B33E-8DC51E35222A}" type="presParOf" srcId="{B0EACEA4-534E-4A06-B54B-3D11A437EE01}" destId="{8902C68D-C16B-443C-A190-3545E6F4595B}" srcOrd="3" destOrd="0" presId="urn:microsoft.com/office/officeart/2008/layout/HorizontalMultiLevelHierarchy#1"/>
    <dgm:cxn modelId="{A728C739-DEAA-47A0-8DAB-B7ED6508A337}" type="presParOf" srcId="{8902C68D-C16B-443C-A190-3545E6F4595B}" destId="{2211A621-3F9A-452B-892C-19B5048A5CCB}" srcOrd="0" destOrd="0" presId="urn:microsoft.com/office/officeart/2008/layout/HorizontalMultiLevelHierarchy#1"/>
    <dgm:cxn modelId="{FCB9393B-077D-4E2E-B5F6-21CA7AB42E68}" type="presParOf" srcId="{8902C68D-C16B-443C-A190-3545E6F4595B}" destId="{2D157018-2900-487F-BBE5-D7F97AB90AA8}" srcOrd="1" destOrd="0" presId="urn:microsoft.com/office/officeart/2008/layout/HorizontalMultiLevelHierarchy#1"/>
    <dgm:cxn modelId="{4FA9CFA0-29D4-41F3-98B9-06E984333BF6}" type="presParOf" srcId="{D5F21CA1-600E-4626-807A-F3AB4D08BEB2}" destId="{897056F8-7874-40F6-9F02-9A7707412826}" srcOrd="1" destOrd="0" presId="urn:microsoft.com/office/officeart/2008/layout/HorizontalMultiLevelHierarchy#1"/>
    <dgm:cxn modelId="{09BAF4AB-6FD6-4371-BFAB-C9B6815A6487}" type="presParOf" srcId="{897056F8-7874-40F6-9F02-9A7707412826}" destId="{459FDD68-132E-4689-A2E8-5F789A860AD4}" srcOrd="0" destOrd="0" presId="urn:microsoft.com/office/officeart/2008/layout/HorizontalMultiLevelHierarchy#1"/>
    <dgm:cxn modelId="{5F85ACDE-65F2-4923-B9EB-9CE0DC3DF658}" type="presParOf" srcId="{897056F8-7874-40F6-9F02-9A7707412826}" destId="{250C1E05-49A1-4F3F-9E63-E0E3EED9F326}" srcOrd="1" destOrd="0" presId="urn:microsoft.com/office/officeart/2008/layout/HorizontalMultiLevelHierarchy#1"/>
    <dgm:cxn modelId="{2C3C3B61-E1B1-4938-8552-95F5F31339CE}" type="presParOf" srcId="{250C1E05-49A1-4F3F-9E63-E0E3EED9F326}" destId="{C83C0C2E-AB93-436E-8E1C-07F0668DB7D1}" srcOrd="0" destOrd="0" presId="urn:microsoft.com/office/officeart/2008/layout/HorizontalMultiLevelHierarchy#1"/>
    <dgm:cxn modelId="{DD5DB709-5873-4180-A05E-32741DFBA27E}" type="presParOf" srcId="{C83C0C2E-AB93-436E-8E1C-07F0668DB7D1}" destId="{B128AEAE-E0FE-429A-B523-A4D3FA6E3B38}" srcOrd="0" destOrd="0" presId="urn:microsoft.com/office/officeart/2008/layout/HorizontalMultiLevelHierarchy#1"/>
    <dgm:cxn modelId="{3E3152BA-A094-47C6-81FF-1C3D1DB57963}" type="presParOf" srcId="{250C1E05-49A1-4F3F-9E63-E0E3EED9F326}" destId="{C2C55B11-55B9-453B-A798-D7D8FBDD24C5}" srcOrd="1" destOrd="0" presId="urn:microsoft.com/office/officeart/2008/layout/HorizontalMultiLevelHierarchy#1"/>
    <dgm:cxn modelId="{AC05F462-9B01-474B-81FA-2207BF734B0B}" type="presParOf" srcId="{C2C55B11-55B9-453B-A798-D7D8FBDD24C5}" destId="{EA660E06-67AD-490A-83F2-1E63E50AAEDC}" srcOrd="0" destOrd="0" presId="urn:microsoft.com/office/officeart/2008/layout/HorizontalMultiLevelHierarchy#1"/>
    <dgm:cxn modelId="{B4EDB4A4-74C3-416B-A9F0-57D683C155A1}" type="presParOf" srcId="{C2C55B11-55B9-453B-A798-D7D8FBDD24C5}" destId="{59E039CA-6326-4E7D-B53C-8B06319A5415}" srcOrd="1" destOrd="0" presId="urn:microsoft.com/office/officeart/2008/layout/HorizontalMultiLevelHierarchy#1"/>
    <dgm:cxn modelId="{96C8AFDF-6707-45C9-B410-BC5A09633A62}" type="presParOf" srcId="{250C1E05-49A1-4F3F-9E63-E0E3EED9F326}" destId="{92207F28-8F12-4E90-A132-8C45F754014A}" srcOrd="2" destOrd="0" presId="urn:microsoft.com/office/officeart/2008/layout/HorizontalMultiLevelHierarchy#1"/>
    <dgm:cxn modelId="{28003486-81E1-4A2E-988D-ED13DC8978FD}" type="presParOf" srcId="{92207F28-8F12-4E90-A132-8C45F754014A}" destId="{F2CDEB38-684F-4D66-95EE-23BF581D5F80}" srcOrd="0" destOrd="0" presId="urn:microsoft.com/office/officeart/2008/layout/HorizontalMultiLevelHierarchy#1"/>
    <dgm:cxn modelId="{E8EAA3A0-E7B9-445A-9D53-64308D109254}" type="presParOf" srcId="{250C1E05-49A1-4F3F-9E63-E0E3EED9F326}" destId="{25D79779-4D5D-462F-87EE-5D18B8344314}" srcOrd="3" destOrd="0" presId="urn:microsoft.com/office/officeart/2008/layout/HorizontalMultiLevelHierarchy#1"/>
    <dgm:cxn modelId="{7E5DB038-ACB4-4B93-90D2-5829BD6AC098}" type="presParOf" srcId="{25D79779-4D5D-462F-87EE-5D18B8344314}" destId="{E9C726A7-F1FF-4110-9A32-D29AA82E1D3A}" srcOrd="0" destOrd="0" presId="urn:microsoft.com/office/officeart/2008/layout/HorizontalMultiLevelHierarchy#1"/>
    <dgm:cxn modelId="{10648D5E-D0C7-49D5-A753-1DC135114268}" type="presParOf" srcId="{25D79779-4D5D-462F-87EE-5D18B8344314}" destId="{F6B54552-C538-42A2-9232-1E9060C5C5DC}" srcOrd="1" destOrd="0" presId="urn:microsoft.com/office/officeart/2008/layout/HorizontalMultiLevelHierarchy#1"/>
    <dgm:cxn modelId="{45E88A5E-F660-40E4-812D-C023E892164B}" type="presParOf" srcId="{250C1E05-49A1-4F3F-9E63-E0E3EED9F326}" destId="{B6C52D28-EB51-432E-A3BB-8C5088F5A6BD}" srcOrd="4" destOrd="0" presId="urn:microsoft.com/office/officeart/2008/layout/HorizontalMultiLevelHierarchy#1"/>
    <dgm:cxn modelId="{E0F164C3-2041-4F80-9D05-107CF01B0191}" type="presParOf" srcId="{B6C52D28-EB51-432E-A3BB-8C5088F5A6BD}" destId="{47B64551-03E3-488E-8438-5CE64641514C}" srcOrd="0" destOrd="0" presId="urn:microsoft.com/office/officeart/2008/layout/HorizontalMultiLevelHierarchy#1"/>
    <dgm:cxn modelId="{F576C482-926B-4837-8C76-BC152BD569E5}" type="presParOf" srcId="{250C1E05-49A1-4F3F-9E63-E0E3EED9F326}" destId="{D2BCE866-19D8-4AEA-8B05-CDF42CBA96CB}" srcOrd="5" destOrd="0" presId="urn:microsoft.com/office/officeart/2008/layout/HorizontalMultiLevelHierarchy#1"/>
    <dgm:cxn modelId="{4B800F2E-D2B6-44D6-AA02-F139AB03F305}" type="presParOf" srcId="{D2BCE866-19D8-4AEA-8B05-CDF42CBA96CB}" destId="{6786DF1E-9270-4AC9-B5C6-AB688E1EDC40}" srcOrd="0" destOrd="0" presId="urn:microsoft.com/office/officeart/2008/layout/HorizontalMultiLevelHierarchy#1"/>
    <dgm:cxn modelId="{53D89EF2-C6E8-4CF0-A119-588F0F3E5A95}" type="presParOf" srcId="{D2BCE866-19D8-4AEA-8B05-CDF42CBA96CB}" destId="{4B8DB1F1-772D-437C-B066-047AEB3F3E2A}" srcOrd="1" destOrd="0" presId="urn:microsoft.com/office/officeart/2008/layout/HorizontalMultiLevelHierarchy#1"/>
    <dgm:cxn modelId="{4F06D7AA-2DC3-4757-A7E2-5798EE88BF04}" type="presParOf" srcId="{250C1E05-49A1-4F3F-9E63-E0E3EED9F326}" destId="{2B7D8E91-5749-40C2-A7A6-04120AD262A7}" srcOrd="6" destOrd="0" presId="urn:microsoft.com/office/officeart/2008/layout/HorizontalMultiLevelHierarchy#1"/>
    <dgm:cxn modelId="{D4B8DF3C-BBEB-45E4-BED2-60F40E4A82A7}" type="presParOf" srcId="{2B7D8E91-5749-40C2-A7A6-04120AD262A7}" destId="{273166CD-5436-4B72-8023-891169EECEF6}" srcOrd="0" destOrd="0" presId="urn:microsoft.com/office/officeart/2008/layout/HorizontalMultiLevelHierarchy#1"/>
    <dgm:cxn modelId="{E366AF16-67FB-40CA-83A2-5DAC1A757A7B}" type="presParOf" srcId="{250C1E05-49A1-4F3F-9E63-E0E3EED9F326}" destId="{C02EA4EA-38DE-44E6-9290-9F3C28B492E9}" srcOrd="7" destOrd="0" presId="urn:microsoft.com/office/officeart/2008/layout/HorizontalMultiLevelHierarchy#1"/>
    <dgm:cxn modelId="{97264258-8E67-4894-B618-BDF489B7C79C}" type="presParOf" srcId="{C02EA4EA-38DE-44E6-9290-9F3C28B492E9}" destId="{488C3392-F50A-4C0D-A768-E511BA5AE60A}" srcOrd="0" destOrd="0" presId="urn:microsoft.com/office/officeart/2008/layout/HorizontalMultiLevelHierarchy#1"/>
    <dgm:cxn modelId="{7099564E-15B9-42EB-B277-72152F0F92EA}" type="presParOf" srcId="{C02EA4EA-38DE-44E6-9290-9F3C28B492E9}" destId="{9D7B2E9F-CE54-4442-89E2-4D6C3BBA2B8D}" srcOrd="1" destOrd="0" presId="urn:microsoft.com/office/officeart/2008/layout/HorizontalMultiLevelHierarchy#1"/>
    <dgm:cxn modelId="{AB370C97-7C87-45B2-BEBC-C26C2DCF3608}" type="presParOf" srcId="{250C1E05-49A1-4F3F-9E63-E0E3EED9F326}" destId="{C2114DF9-B85F-4038-8CFE-10E049486B3E}" srcOrd="8" destOrd="0" presId="urn:microsoft.com/office/officeart/2008/layout/HorizontalMultiLevelHierarchy#1"/>
    <dgm:cxn modelId="{8C5DE6B0-6C2F-46EB-9A1E-FE0C5C3DF739}" type="presParOf" srcId="{C2114DF9-B85F-4038-8CFE-10E049486B3E}" destId="{348C8E60-472A-4495-BFDB-653BEE3FE7D8}" srcOrd="0" destOrd="0" presId="urn:microsoft.com/office/officeart/2008/layout/HorizontalMultiLevelHierarchy#1"/>
    <dgm:cxn modelId="{CCFB7DE5-1AFB-4FFD-8229-659FF141C20D}" type="presParOf" srcId="{250C1E05-49A1-4F3F-9E63-E0E3EED9F326}" destId="{1C24CF23-623A-4325-9B9C-400A2BD3D632}" srcOrd="9" destOrd="0" presId="urn:microsoft.com/office/officeart/2008/layout/HorizontalMultiLevelHierarchy#1"/>
    <dgm:cxn modelId="{F9E28ABB-3BF2-4D7A-ADF9-2F6D5A48CA40}" type="presParOf" srcId="{1C24CF23-623A-4325-9B9C-400A2BD3D632}" destId="{9DD7FC4B-789A-4B1C-90BB-029F73B73094}" srcOrd="0" destOrd="0" presId="urn:microsoft.com/office/officeart/2008/layout/HorizontalMultiLevelHierarchy#1"/>
    <dgm:cxn modelId="{575E4B5F-2CEA-4C5F-9B64-5B019E2F11B6}" type="presParOf" srcId="{1C24CF23-623A-4325-9B9C-400A2BD3D632}" destId="{3A1A0E31-B7BE-409B-B93D-637740D8D68E}" srcOrd="1" destOrd="0" presId="urn:microsoft.com/office/officeart/2008/layout/HorizontalMultiLevelHierarchy#1"/>
    <dgm:cxn modelId="{2FE02311-678C-4A56-B6FC-BDAB62EFED48}" type="presParOf" srcId="{250C1E05-49A1-4F3F-9E63-E0E3EED9F326}" destId="{ACC60760-4A7D-4799-BB27-935BF4B3AC38}" srcOrd="10" destOrd="0" presId="urn:microsoft.com/office/officeart/2008/layout/HorizontalMultiLevelHierarchy#1"/>
    <dgm:cxn modelId="{601F9B1E-81FC-4DD2-8A0F-4F6DA7BF6340}" type="presParOf" srcId="{ACC60760-4A7D-4799-BB27-935BF4B3AC38}" destId="{98A8240F-0179-45FF-A44F-359528C66FA3}" srcOrd="0" destOrd="0" presId="urn:microsoft.com/office/officeart/2008/layout/HorizontalMultiLevelHierarchy#1"/>
    <dgm:cxn modelId="{C73F0D71-8F21-4FF2-8749-873FEA98B34C}" type="presParOf" srcId="{250C1E05-49A1-4F3F-9E63-E0E3EED9F326}" destId="{9EB112DF-B034-4A4F-ABCF-9029521722C1}" srcOrd="11" destOrd="0" presId="urn:microsoft.com/office/officeart/2008/layout/HorizontalMultiLevelHierarchy#1"/>
    <dgm:cxn modelId="{FC061DE6-04A0-4D8D-9B46-4E9A8376EE79}" type="presParOf" srcId="{9EB112DF-B034-4A4F-ABCF-9029521722C1}" destId="{69A32C29-0726-494A-8DD1-430C24E18E6E}" srcOrd="0" destOrd="0" presId="urn:microsoft.com/office/officeart/2008/layout/HorizontalMultiLevelHierarchy#1"/>
    <dgm:cxn modelId="{A6D61FE1-2C08-4657-92DF-E1D25C3D1AE8}" type="presParOf" srcId="{9EB112DF-B034-4A4F-ABCF-9029521722C1}" destId="{82A17202-6428-4053-9F4B-303C46DCC552}" srcOrd="1" destOrd="0" presId="urn:microsoft.com/office/officeart/2008/layout/HorizontalMultiLevelHierarchy#1"/>
    <dgm:cxn modelId="{379A06BB-E36D-4134-B43C-AC26E3E3CF33}" type="presParOf" srcId="{250C1E05-49A1-4F3F-9E63-E0E3EED9F326}" destId="{05D1CE54-8C5C-4674-8B4F-F5AED73AC9FC}" srcOrd="12" destOrd="0" presId="urn:microsoft.com/office/officeart/2008/layout/HorizontalMultiLevelHierarchy#1"/>
    <dgm:cxn modelId="{439B8F92-591B-42AB-A2D8-848BDE562113}" type="presParOf" srcId="{05D1CE54-8C5C-4674-8B4F-F5AED73AC9FC}" destId="{851E4856-14D7-4127-BDF9-33431679F732}" srcOrd="0" destOrd="0" presId="urn:microsoft.com/office/officeart/2008/layout/HorizontalMultiLevelHierarchy#1"/>
    <dgm:cxn modelId="{68640840-430E-4C7D-85BE-E0C0A4DDF206}" type="presParOf" srcId="{250C1E05-49A1-4F3F-9E63-E0E3EED9F326}" destId="{413C6629-9241-4A34-ACD6-9C55DCCAF468}" srcOrd="13" destOrd="0" presId="urn:microsoft.com/office/officeart/2008/layout/HorizontalMultiLevelHierarchy#1"/>
    <dgm:cxn modelId="{F9793CFB-014E-4C5D-9240-FB27FB35AAB2}" type="presParOf" srcId="{413C6629-9241-4A34-ACD6-9C55DCCAF468}" destId="{6BC38A07-D110-4E48-B210-53E122E2FA50}" srcOrd="0" destOrd="0" presId="urn:microsoft.com/office/officeart/2008/layout/HorizontalMultiLevelHierarchy#1"/>
    <dgm:cxn modelId="{EB8B602B-007B-4F3A-8A47-5EAE57F4D50A}" type="presParOf" srcId="{413C6629-9241-4A34-ACD6-9C55DCCAF468}" destId="{CBCF2C8D-6C8D-4733-B4C5-A1330BE857B1}" srcOrd="1" destOrd="0" presId="urn:microsoft.com/office/officeart/2008/layout/HorizontalMultiLevelHierarchy#1"/>
    <dgm:cxn modelId="{0D102BF0-0DA8-48FF-9DDB-F759E2C4A791}" type="presParOf" srcId="{250C1E05-49A1-4F3F-9E63-E0E3EED9F326}" destId="{177D81A6-3B88-4001-82DE-DEAC537DA91B}" srcOrd="14" destOrd="0" presId="urn:microsoft.com/office/officeart/2008/layout/HorizontalMultiLevelHierarchy#1"/>
    <dgm:cxn modelId="{8D04B64A-9F0B-416D-8B59-CA52F0C6509E}" type="presParOf" srcId="{177D81A6-3B88-4001-82DE-DEAC537DA91B}" destId="{60063114-E4F9-4311-83D4-863B8E7EEC56}" srcOrd="0" destOrd="0" presId="urn:microsoft.com/office/officeart/2008/layout/HorizontalMultiLevelHierarchy#1"/>
    <dgm:cxn modelId="{BCB03445-87C3-4BB5-BD46-636992504912}" type="presParOf" srcId="{250C1E05-49A1-4F3F-9E63-E0E3EED9F326}" destId="{EB71E7C7-4178-440B-AC69-15AD144085CB}" srcOrd="15" destOrd="0" presId="urn:microsoft.com/office/officeart/2008/layout/HorizontalMultiLevelHierarchy#1"/>
    <dgm:cxn modelId="{60A60127-DB8D-41F3-A610-3B0A48356924}" type="presParOf" srcId="{EB71E7C7-4178-440B-AC69-15AD144085CB}" destId="{C7133B31-23BF-48EA-88F1-8E3002C424E4}" srcOrd="0" destOrd="0" presId="urn:microsoft.com/office/officeart/2008/layout/HorizontalMultiLevelHierarchy#1"/>
    <dgm:cxn modelId="{1C06714A-31A0-4B71-8F41-71E0C091BEDA}" type="presParOf" srcId="{EB71E7C7-4178-440B-AC69-15AD144085CB}" destId="{8280DABA-394E-4C80-AF9B-6ACC8E2A4C99}" srcOrd="1" destOrd="0" presId="urn:microsoft.com/office/officeart/2008/layout/HorizontalMultiLevelHierarchy#1"/>
    <dgm:cxn modelId="{9C750B21-2A67-4A33-A73D-340C21091A63}" type="presParOf" srcId="{250C1E05-49A1-4F3F-9E63-E0E3EED9F326}" destId="{97E6BCC0-D940-4E51-82B5-09EFB6F08D2D}" srcOrd="16" destOrd="0" presId="urn:microsoft.com/office/officeart/2008/layout/HorizontalMultiLevelHierarchy#1"/>
    <dgm:cxn modelId="{208825E7-2A93-4DB2-BBF4-49BF6CDB90D6}" type="presParOf" srcId="{97E6BCC0-D940-4E51-82B5-09EFB6F08D2D}" destId="{26150A36-3339-4CCD-8B5D-6603763A25F7}" srcOrd="0" destOrd="0" presId="urn:microsoft.com/office/officeart/2008/layout/HorizontalMultiLevelHierarchy#1"/>
    <dgm:cxn modelId="{A1C7B918-7BAB-4ABF-B611-302E42A38807}" type="presParOf" srcId="{250C1E05-49A1-4F3F-9E63-E0E3EED9F326}" destId="{D5FA0909-423A-4B27-A60C-F1F1D5FB3798}" srcOrd="17" destOrd="0" presId="urn:microsoft.com/office/officeart/2008/layout/HorizontalMultiLevelHierarchy#1"/>
    <dgm:cxn modelId="{FF575300-60DA-4343-8CE8-130E95114342}" type="presParOf" srcId="{D5FA0909-423A-4B27-A60C-F1F1D5FB3798}" destId="{393FFC64-7217-4F63-AFC5-C6B513474EC1}" srcOrd="0" destOrd="0" presId="urn:microsoft.com/office/officeart/2008/layout/HorizontalMultiLevelHierarchy#1"/>
    <dgm:cxn modelId="{DECE99DE-B074-47B9-9153-E2266418DED6}" type="presParOf" srcId="{D5FA0909-423A-4B27-A60C-F1F1D5FB3798}" destId="{A48694CF-F2A7-4E7E-A39E-96EF5D2ABAA5}" srcOrd="1" destOrd="0" presId="urn:microsoft.com/office/officeart/2008/layout/HorizontalMultiLevelHierarchy#1"/>
    <dgm:cxn modelId="{212BD2FA-EC14-420F-B4DC-C140CD19474A}" type="presParOf" srcId="{250C1E05-49A1-4F3F-9E63-E0E3EED9F326}" destId="{4893A295-1A83-44B6-97A0-4801E2D6439D}" srcOrd="18" destOrd="0" presId="urn:microsoft.com/office/officeart/2008/layout/HorizontalMultiLevelHierarchy#1"/>
    <dgm:cxn modelId="{0AB015CF-E2F1-458F-8259-2111E6D8DAFE}" type="presParOf" srcId="{4893A295-1A83-44B6-97A0-4801E2D6439D}" destId="{EE163F0E-28FF-438C-A164-AF086989BB8C}" srcOrd="0" destOrd="0" presId="urn:microsoft.com/office/officeart/2008/layout/HorizontalMultiLevelHierarchy#1"/>
    <dgm:cxn modelId="{7EFE5714-DF00-4361-B678-72334298DF3B}" type="presParOf" srcId="{250C1E05-49A1-4F3F-9E63-E0E3EED9F326}" destId="{05C61034-9AC1-47C7-AAA1-691E4AEA9F7E}" srcOrd="19" destOrd="0" presId="urn:microsoft.com/office/officeart/2008/layout/HorizontalMultiLevelHierarchy#1"/>
    <dgm:cxn modelId="{2CEF453C-6030-4F52-9CBE-6E12BD104FFA}" type="presParOf" srcId="{05C61034-9AC1-47C7-AAA1-691E4AEA9F7E}" destId="{C8627544-C68B-4347-8B90-3121E8036592}" srcOrd="0" destOrd="0" presId="urn:microsoft.com/office/officeart/2008/layout/HorizontalMultiLevelHierarchy#1"/>
    <dgm:cxn modelId="{E26ABF02-9BCD-46F7-AC74-9614386A0C83}" type="presParOf" srcId="{05C61034-9AC1-47C7-AAA1-691E4AEA9F7E}" destId="{1A59BE4A-35B9-46EE-840F-3BFF4CDC2C4B}" srcOrd="1" destOrd="0" presId="urn:microsoft.com/office/officeart/2008/layout/HorizontalMultiLevelHierarchy#1"/>
    <dgm:cxn modelId="{875D10F1-4857-4E75-A4CA-B2AE73EA135E}" type="presParOf" srcId="{250C1E05-49A1-4F3F-9E63-E0E3EED9F326}" destId="{FC0E019E-6DB1-4ED9-88C5-18626AC13F58}" srcOrd="20" destOrd="0" presId="urn:microsoft.com/office/officeart/2008/layout/HorizontalMultiLevelHierarchy#1"/>
    <dgm:cxn modelId="{D77AA7A2-90F9-47E7-8EDA-2B305F1BFD2D}" type="presParOf" srcId="{FC0E019E-6DB1-4ED9-88C5-18626AC13F58}" destId="{8F5CF69D-4A70-4111-9143-A772B249206C}" srcOrd="0" destOrd="0" presId="urn:microsoft.com/office/officeart/2008/layout/HorizontalMultiLevelHierarchy#1"/>
    <dgm:cxn modelId="{34596A66-F703-4B5E-9F83-91FF87DFBC1B}" type="presParOf" srcId="{250C1E05-49A1-4F3F-9E63-E0E3EED9F326}" destId="{12377232-8F64-437F-AFAC-08C78220FB8B}" srcOrd="21" destOrd="0" presId="urn:microsoft.com/office/officeart/2008/layout/HorizontalMultiLevelHierarchy#1"/>
    <dgm:cxn modelId="{5D8B66C3-0ABD-4374-87CD-400D55E48D16}" type="presParOf" srcId="{12377232-8F64-437F-AFAC-08C78220FB8B}" destId="{E78E25F6-B331-4A0E-9CC5-CC2D66D7CCE1}" srcOrd="0" destOrd="0" presId="urn:microsoft.com/office/officeart/2008/layout/HorizontalMultiLevelHierarchy#1"/>
    <dgm:cxn modelId="{FF132BF6-21C0-4293-ADF1-5222A672F743}" type="presParOf" srcId="{12377232-8F64-437F-AFAC-08C78220FB8B}" destId="{C75EF89A-373B-4ABD-AFC8-921E967C766D}" srcOrd="1" destOrd="0" presId="urn:microsoft.com/office/officeart/2008/layout/HorizontalMultiLevelHierarchy#1"/>
    <dgm:cxn modelId="{30D2E618-A359-491F-AD9B-78168D71DCA9}" type="presParOf" srcId="{250C1E05-49A1-4F3F-9E63-E0E3EED9F326}" destId="{31E2BE05-8366-4948-9B47-EFBE355A225C}" srcOrd="22" destOrd="0" presId="urn:microsoft.com/office/officeart/2008/layout/HorizontalMultiLevelHierarchy#1"/>
    <dgm:cxn modelId="{14323897-70CD-4978-A054-256D5BD6B2FA}" type="presParOf" srcId="{31E2BE05-8366-4948-9B47-EFBE355A225C}" destId="{B041D529-5344-49D5-9406-FAE0BD90B8A6}" srcOrd="0" destOrd="0" presId="urn:microsoft.com/office/officeart/2008/layout/HorizontalMultiLevelHierarchy#1"/>
    <dgm:cxn modelId="{3A55C9E9-649E-4758-91EF-CB973FCC6B5B}" type="presParOf" srcId="{250C1E05-49A1-4F3F-9E63-E0E3EED9F326}" destId="{0FDBDC7B-65A9-42A4-ABC9-3F54B97E893A}" srcOrd="23" destOrd="0" presId="urn:microsoft.com/office/officeart/2008/layout/HorizontalMultiLevelHierarchy#1"/>
    <dgm:cxn modelId="{5F95E346-B56C-4B88-B55D-624623719E72}" type="presParOf" srcId="{0FDBDC7B-65A9-42A4-ABC9-3F54B97E893A}" destId="{006EE54F-D44F-4794-82F4-0B11D773094F}" srcOrd="0" destOrd="0" presId="urn:microsoft.com/office/officeart/2008/layout/HorizontalMultiLevelHierarchy#1"/>
    <dgm:cxn modelId="{2B93F378-A2FF-476C-AED0-E55A37472D60}" type="presParOf" srcId="{0FDBDC7B-65A9-42A4-ABC9-3F54B97E893A}" destId="{FEBC37B8-CB79-456E-B9E0-4378FBFB354C}" srcOrd="1" destOrd="0" presId="urn:microsoft.com/office/officeart/2008/layout/HorizontalMultiLevelHierarchy#1"/>
    <dgm:cxn modelId="{8ACEAC54-8FE5-472B-93CD-183CACFA7752}" type="presParOf" srcId="{250C1E05-49A1-4F3F-9E63-E0E3EED9F326}" destId="{4AEBA084-28A1-48E9-B96B-826E82FA8356}" srcOrd="24" destOrd="0" presId="urn:microsoft.com/office/officeart/2008/layout/HorizontalMultiLevelHierarchy#1"/>
    <dgm:cxn modelId="{2A760B37-F415-49B4-952E-87C946B763FB}" type="presParOf" srcId="{4AEBA084-28A1-48E9-B96B-826E82FA8356}" destId="{A3E76CED-3893-4862-A443-06CA3A9449E8}" srcOrd="0" destOrd="0" presId="urn:microsoft.com/office/officeart/2008/layout/HorizontalMultiLevelHierarchy#1"/>
    <dgm:cxn modelId="{00494E61-E0B1-4BB2-A0F0-DFAE34670452}" type="presParOf" srcId="{250C1E05-49A1-4F3F-9E63-E0E3EED9F326}" destId="{75CD4689-4CC4-48AB-8AEF-855E05C520EE}" srcOrd="25" destOrd="0" presId="urn:microsoft.com/office/officeart/2008/layout/HorizontalMultiLevelHierarchy#1"/>
    <dgm:cxn modelId="{26F0F5E4-0DC5-494B-A96A-603DF9483528}" type="presParOf" srcId="{75CD4689-4CC4-48AB-8AEF-855E05C520EE}" destId="{3664D2E8-5A55-458E-A73B-A82E6D96EA0E}" srcOrd="0" destOrd="0" presId="urn:microsoft.com/office/officeart/2008/layout/HorizontalMultiLevelHierarchy#1"/>
    <dgm:cxn modelId="{2148FA32-EB5D-49C3-8CD4-2E3072965E24}" type="presParOf" srcId="{75CD4689-4CC4-48AB-8AEF-855E05C520EE}" destId="{C1C985EC-D90B-4B42-8C9A-9CFCC3AB2D50}" srcOrd="1" destOrd="0" presId="urn:microsoft.com/office/officeart/2008/layout/HorizontalMultiLevelHierarchy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F88D4-AC88-4ACF-B1A3-344044547950}" type="doc">
      <dgm:prSet loTypeId="urn:microsoft.com/office/officeart/2005/8/layout/arrow2#2" loCatId="process" qsTypeId="urn:microsoft.com/office/officeart/2005/8/quickstyle/simple1#3" qsCatId="simple" csTypeId="urn:microsoft.com/office/officeart/2005/8/colors/accent1_2#3" csCatId="accent1" phldr="1"/>
      <dgm:spPr/>
    </dgm:pt>
    <dgm:pt modelId="{6341B99F-43B7-4E05-BC9F-A1A4E72F719F}">
      <dgm:prSet phldrT="[文本]" custT="1"/>
      <dgm:spPr/>
      <dgm:t>
        <a:bodyPr/>
        <a:lstStyle/>
        <a:p>
          <a:r>
            <a:rPr lang="zh-CN" altLang="en-US" sz="6600" b="1" dirty="0" smtClean="0">
              <a:latin typeface="微软雅黑" panose="020B0503020204020204" charset="-122"/>
              <a:ea typeface="微软雅黑" panose="020B0503020204020204" charset="-122"/>
            </a:rPr>
            <a:t>退</a:t>
          </a:r>
          <a:endParaRPr lang="zh-CN" altLang="en-US" sz="66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BE6FB767-575B-4C5F-AFE4-24EC2B56EBFF}" type="parTrans" cxnId="{F75EC347-2DBC-4ECD-9C0B-3780AA4FB7D8}">
      <dgm:prSet/>
      <dgm:spPr/>
      <dgm:t>
        <a:bodyPr/>
        <a:lstStyle/>
        <a:p>
          <a:endParaRPr lang="zh-CN" altLang="en-US"/>
        </a:p>
      </dgm:t>
    </dgm:pt>
    <dgm:pt modelId="{A962B5CA-D5DB-42E4-8195-3711E833A79C}" type="sibTrans" cxnId="{F75EC347-2DBC-4ECD-9C0B-3780AA4FB7D8}">
      <dgm:prSet/>
      <dgm:spPr/>
      <dgm:t>
        <a:bodyPr/>
        <a:lstStyle/>
        <a:p>
          <a:endParaRPr lang="zh-CN" altLang="en-US"/>
        </a:p>
      </dgm:t>
    </dgm:pt>
    <dgm:pt modelId="{93201255-19ED-445E-9865-C0DE23CD88D8}">
      <dgm:prSet phldrT="[文本]" custT="1"/>
      <dgm:spPr/>
      <dgm:t>
        <a:bodyPr/>
        <a:lstStyle/>
        <a:p>
          <a:r>
            <a:rPr lang="zh-CN" altLang="en-US" sz="6600" b="1" dirty="0" smtClean="0">
              <a:latin typeface="微软雅黑" panose="020B0503020204020204" charset="-122"/>
              <a:ea typeface="微软雅黑" panose="020B0503020204020204" charset="-122"/>
            </a:rPr>
            <a:t>多</a:t>
          </a:r>
          <a:endParaRPr lang="zh-CN" altLang="en-US" sz="66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DBB08E1F-E59E-4E5A-B622-44C8894EBD81}" type="parTrans" cxnId="{A8AF917B-B432-4A67-BE0C-997EA5EA5D58}">
      <dgm:prSet/>
      <dgm:spPr/>
      <dgm:t>
        <a:bodyPr/>
        <a:lstStyle/>
        <a:p>
          <a:endParaRPr lang="zh-CN" altLang="en-US"/>
        </a:p>
      </dgm:t>
    </dgm:pt>
    <dgm:pt modelId="{D8265913-D220-44B8-84A9-DD6D4A1082E2}" type="sibTrans" cxnId="{A8AF917B-B432-4A67-BE0C-997EA5EA5D58}">
      <dgm:prSet/>
      <dgm:spPr/>
      <dgm:t>
        <a:bodyPr/>
        <a:lstStyle/>
        <a:p>
          <a:endParaRPr lang="zh-CN" altLang="en-US"/>
        </a:p>
      </dgm:t>
    </dgm:pt>
    <dgm:pt modelId="{46462219-71A6-4A5D-ADF4-80F895161106}">
      <dgm:prSet phldrT="[文本]" custT="1"/>
      <dgm:spPr/>
      <dgm:t>
        <a:bodyPr/>
        <a:lstStyle/>
        <a:p>
          <a:r>
            <a:rPr lang="zh-CN" altLang="en-US" sz="6600" b="1" dirty="0" smtClean="0">
              <a:latin typeface="微软雅黑" panose="020B0503020204020204" charset="-122"/>
              <a:ea typeface="微软雅黑" panose="020B0503020204020204" charset="-122"/>
            </a:rPr>
            <a:t>少</a:t>
          </a:r>
          <a:endParaRPr lang="zh-CN" altLang="en-US" sz="66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4458A39A-9EBB-49AC-8E0A-247038332C50}" type="parTrans" cxnId="{D1113836-CD32-4B2D-97FF-A3F44D4F8554}">
      <dgm:prSet/>
      <dgm:spPr/>
      <dgm:t>
        <a:bodyPr/>
        <a:lstStyle/>
        <a:p>
          <a:endParaRPr lang="zh-CN" altLang="en-US"/>
        </a:p>
      </dgm:t>
    </dgm:pt>
    <dgm:pt modelId="{092C6BD9-F571-4BE4-AB85-AD5EF6D553AD}" type="sibTrans" cxnId="{D1113836-CD32-4B2D-97FF-A3F44D4F8554}">
      <dgm:prSet/>
      <dgm:spPr/>
      <dgm:t>
        <a:bodyPr/>
        <a:lstStyle/>
        <a:p>
          <a:endParaRPr lang="zh-CN" altLang="en-US"/>
        </a:p>
      </dgm:t>
    </dgm:pt>
    <dgm:pt modelId="{81C0A6EA-00E6-4A36-B459-39C7CD891ED1}" type="pres">
      <dgm:prSet presAssocID="{ED3F88D4-AC88-4ACF-B1A3-344044547950}" presName="arrowDiagram" presStyleCnt="0">
        <dgm:presLayoutVars>
          <dgm:chMax val="5"/>
          <dgm:dir/>
          <dgm:resizeHandles val="exact"/>
        </dgm:presLayoutVars>
      </dgm:prSet>
      <dgm:spPr/>
    </dgm:pt>
    <dgm:pt modelId="{C41E2953-04BB-4A51-8328-0A79B12FB1D9}" type="pres">
      <dgm:prSet presAssocID="{ED3F88D4-AC88-4ACF-B1A3-344044547950}" presName="arrow" presStyleLbl="bgShp" presStyleIdx="0" presStyleCnt="1"/>
      <dgm:spPr/>
    </dgm:pt>
    <dgm:pt modelId="{36B83E55-5988-4511-831E-C4B3039EC618}" type="pres">
      <dgm:prSet presAssocID="{ED3F88D4-AC88-4ACF-B1A3-344044547950}" presName="arrowDiagram3" presStyleCnt="0"/>
      <dgm:spPr/>
    </dgm:pt>
    <dgm:pt modelId="{26AB2C41-7E9A-49D8-AE58-4979F6B12B2D}" type="pres">
      <dgm:prSet presAssocID="{6341B99F-43B7-4E05-BC9F-A1A4E72F719F}" presName="bullet3a" presStyleLbl="node1" presStyleIdx="0" presStyleCnt="3"/>
      <dgm:spPr/>
    </dgm:pt>
    <dgm:pt modelId="{48E655F7-D08F-413B-87DD-D8FCC3F8AAF5}" type="pres">
      <dgm:prSet presAssocID="{6341B99F-43B7-4E05-BC9F-A1A4E72F719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B74EA2-259B-487C-92E6-D6E1DFF423A7}" type="pres">
      <dgm:prSet presAssocID="{93201255-19ED-445E-9865-C0DE23CD88D8}" presName="bullet3b" presStyleLbl="node1" presStyleIdx="1" presStyleCnt="3"/>
      <dgm:spPr/>
    </dgm:pt>
    <dgm:pt modelId="{52BD0FB8-10A8-4EEE-B553-0EE4477A94B1}" type="pres">
      <dgm:prSet presAssocID="{93201255-19ED-445E-9865-C0DE23CD88D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6B17EF-6CEE-425B-9E8D-85D70C6717D1}" type="pres">
      <dgm:prSet presAssocID="{46462219-71A6-4A5D-ADF4-80F895161106}" presName="bullet3c" presStyleLbl="node1" presStyleIdx="2" presStyleCnt="3"/>
      <dgm:spPr/>
    </dgm:pt>
    <dgm:pt modelId="{96195000-A07C-4D87-BF30-3A9B303D5355}" type="pres">
      <dgm:prSet presAssocID="{46462219-71A6-4A5D-ADF4-80F89516110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B0E8DD7-4CCD-47F4-AE37-30E177DE6D0B}" type="presOf" srcId="{93201255-19ED-445E-9865-C0DE23CD88D8}" destId="{52BD0FB8-10A8-4EEE-B553-0EE4477A94B1}" srcOrd="0" destOrd="0" presId="urn:microsoft.com/office/officeart/2005/8/layout/arrow2#2"/>
    <dgm:cxn modelId="{536538CD-9CA5-4966-850C-8046C87A0380}" type="presOf" srcId="{46462219-71A6-4A5D-ADF4-80F895161106}" destId="{96195000-A07C-4D87-BF30-3A9B303D5355}" srcOrd="0" destOrd="0" presId="urn:microsoft.com/office/officeart/2005/8/layout/arrow2#2"/>
    <dgm:cxn modelId="{F75EC347-2DBC-4ECD-9C0B-3780AA4FB7D8}" srcId="{ED3F88D4-AC88-4ACF-B1A3-344044547950}" destId="{6341B99F-43B7-4E05-BC9F-A1A4E72F719F}" srcOrd="0" destOrd="0" parTransId="{BE6FB767-575B-4C5F-AFE4-24EC2B56EBFF}" sibTransId="{A962B5CA-D5DB-42E4-8195-3711E833A79C}"/>
    <dgm:cxn modelId="{B3B000C3-75EF-4306-B029-D19C3C3EBBC7}" type="presOf" srcId="{6341B99F-43B7-4E05-BC9F-A1A4E72F719F}" destId="{48E655F7-D08F-413B-87DD-D8FCC3F8AAF5}" srcOrd="0" destOrd="0" presId="urn:microsoft.com/office/officeart/2005/8/layout/arrow2#2"/>
    <dgm:cxn modelId="{D1113836-CD32-4B2D-97FF-A3F44D4F8554}" srcId="{ED3F88D4-AC88-4ACF-B1A3-344044547950}" destId="{46462219-71A6-4A5D-ADF4-80F895161106}" srcOrd="2" destOrd="0" parTransId="{4458A39A-9EBB-49AC-8E0A-247038332C50}" sibTransId="{092C6BD9-F571-4BE4-AB85-AD5EF6D553AD}"/>
    <dgm:cxn modelId="{6CCF7371-9A3E-420D-B9D5-B959D7F3DC0F}" type="presOf" srcId="{ED3F88D4-AC88-4ACF-B1A3-344044547950}" destId="{81C0A6EA-00E6-4A36-B459-39C7CD891ED1}" srcOrd="0" destOrd="0" presId="urn:microsoft.com/office/officeart/2005/8/layout/arrow2#2"/>
    <dgm:cxn modelId="{A8AF917B-B432-4A67-BE0C-997EA5EA5D58}" srcId="{ED3F88D4-AC88-4ACF-B1A3-344044547950}" destId="{93201255-19ED-445E-9865-C0DE23CD88D8}" srcOrd="1" destOrd="0" parTransId="{DBB08E1F-E59E-4E5A-B622-44C8894EBD81}" sibTransId="{D8265913-D220-44B8-84A9-DD6D4A1082E2}"/>
    <dgm:cxn modelId="{40CB620B-DC6F-4180-BE23-9D358DA74B6B}" type="presParOf" srcId="{81C0A6EA-00E6-4A36-B459-39C7CD891ED1}" destId="{C41E2953-04BB-4A51-8328-0A79B12FB1D9}" srcOrd="0" destOrd="0" presId="urn:microsoft.com/office/officeart/2005/8/layout/arrow2#2"/>
    <dgm:cxn modelId="{F09D53DB-6660-4039-A8BD-90AFD23E7EDA}" type="presParOf" srcId="{81C0A6EA-00E6-4A36-B459-39C7CD891ED1}" destId="{36B83E55-5988-4511-831E-C4B3039EC618}" srcOrd="1" destOrd="0" presId="urn:microsoft.com/office/officeart/2005/8/layout/arrow2#2"/>
    <dgm:cxn modelId="{4BFCFCC8-8164-4E68-9031-A0CFE8C46736}" type="presParOf" srcId="{36B83E55-5988-4511-831E-C4B3039EC618}" destId="{26AB2C41-7E9A-49D8-AE58-4979F6B12B2D}" srcOrd="0" destOrd="0" presId="urn:microsoft.com/office/officeart/2005/8/layout/arrow2#2"/>
    <dgm:cxn modelId="{53108B39-B79B-4D69-98D7-76830CC9A510}" type="presParOf" srcId="{36B83E55-5988-4511-831E-C4B3039EC618}" destId="{48E655F7-D08F-413B-87DD-D8FCC3F8AAF5}" srcOrd="1" destOrd="0" presId="urn:microsoft.com/office/officeart/2005/8/layout/arrow2#2"/>
    <dgm:cxn modelId="{4EF60FA6-0A17-47E4-B89B-5651A54ABB80}" type="presParOf" srcId="{36B83E55-5988-4511-831E-C4B3039EC618}" destId="{31B74EA2-259B-487C-92E6-D6E1DFF423A7}" srcOrd="2" destOrd="0" presId="urn:microsoft.com/office/officeart/2005/8/layout/arrow2#2"/>
    <dgm:cxn modelId="{4DE0E3A6-F456-4CFD-B4D8-F007AC350DA2}" type="presParOf" srcId="{36B83E55-5988-4511-831E-C4B3039EC618}" destId="{52BD0FB8-10A8-4EEE-B553-0EE4477A94B1}" srcOrd="3" destOrd="0" presId="urn:microsoft.com/office/officeart/2005/8/layout/arrow2#2"/>
    <dgm:cxn modelId="{3621AD7E-6464-46DB-BF99-E6A796C33EC8}" type="presParOf" srcId="{36B83E55-5988-4511-831E-C4B3039EC618}" destId="{076B17EF-6CEE-425B-9E8D-85D70C6717D1}" srcOrd="4" destOrd="0" presId="urn:microsoft.com/office/officeart/2005/8/layout/arrow2#2"/>
    <dgm:cxn modelId="{53F04EE3-8E55-4E98-980B-A4C88BB5AD62}" type="presParOf" srcId="{36B83E55-5988-4511-831E-C4B3039EC618}" destId="{96195000-A07C-4D87-BF30-3A9B303D5355}" srcOrd="5" destOrd="0" presId="urn:microsoft.com/office/officeart/2005/8/layout/arrow2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3F88D4-AC88-4ACF-B1A3-344044547950}" type="doc">
      <dgm:prSet loTypeId="urn:microsoft.com/office/officeart/2005/8/layout/arrow2#3" loCatId="process" qsTypeId="urn:microsoft.com/office/officeart/2005/8/quickstyle/simple1#5" qsCatId="simple" csTypeId="urn:microsoft.com/office/officeart/2005/8/colors/accent1_2#5" csCatId="accent1" phldr="1"/>
      <dgm:spPr/>
    </dgm:pt>
    <dgm:pt modelId="{6341B99F-43B7-4E05-BC9F-A1A4E72F719F}">
      <dgm:prSet phldrT="[文本]" custT="1"/>
      <dgm:spPr/>
      <dgm:t>
        <a:bodyPr/>
        <a:lstStyle/>
        <a:p>
          <a:r>
            <a:rPr lang="zh-CN" altLang="en-US" sz="6600" b="1" dirty="0" smtClean="0">
              <a:latin typeface="微软雅黑" panose="020B0503020204020204" charset="-122"/>
              <a:ea typeface="微软雅黑" panose="020B0503020204020204" charset="-122"/>
            </a:rPr>
            <a:t>怎</a:t>
          </a:r>
          <a:endParaRPr lang="zh-CN" altLang="en-US" sz="66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BE6FB767-575B-4C5F-AFE4-24EC2B56EBFF}" type="parTrans" cxnId="{F75EC347-2DBC-4ECD-9C0B-3780AA4FB7D8}">
      <dgm:prSet/>
      <dgm:spPr/>
      <dgm:t>
        <a:bodyPr/>
        <a:lstStyle/>
        <a:p>
          <a:endParaRPr lang="zh-CN" altLang="en-US"/>
        </a:p>
      </dgm:t>
    </dgm:pt>
    <dgm:pt modelId="{A962B5CA-D5DB-42E4-8195-3711E833A79C}" type="sibTrans" cxnId="{F75EC347-2DBC-4ECD-9C0B-3780AA4FB7D8}">
      <dgm:prSet/>
      <dgm:spPr/>
      <dgm:t>
        <a:bodyPr/>
        <a:lstStyle/>
        <a:p>
          <a:endParaRPr lang="zh-CN" altLang="en-US"/>
        </a:p>
      </dgm:t>
    </dgm:pt>
    <dgm:pt modelId="{93201255-19ED-445E-9865-C0DE23CD88D8}">
      <dgm:prSet phldrT="[文本]" custT="1"/>
      <dgm:spPr/>
      <dgm:t>
        <a:bodyPr/>
        <a:lstStyle/>
        <a:p>
          <a:r>
            <a:rPr lang="zh-CN" altLang="en-US" sz="6600" b="1" dirty="0" smtClean="0">
              <a:latin typeface="微软雅黑" panose="020B0503020204020204" charset="-122"/>
              <a:ea typeface="微软雅黑" panose="020B0503020204020204" charset="-122"/>
            </a:rPr>
            <a:t>么</a:t>
          </a:r>
          <a:endParaRPr lang="zh-CN" altLang="en-US" sz="66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DBB08E1F-E59E-4E5A-B622-44C8894EBD81}" type="parTrans" cxnId="{A8AF917B-B432-4A67-BE0C-997EA5EA5D58}">
      <dgm:prSet/>
      <dgm:spPr/>
      <dgm:t>
        <a:bodyPr/>
        <a:lstStyle/>
        <a:p>
          <a:endParaRPr lang="zh-CN" altLang="en-US"/>
        </a:p>
      </dgm:t>
    </dgm:pt>
    <dgm:pt modelId="{D8265913-D220-44B8-84A9-DD6D4A1082E2}" type="sibTrans" cxnId="{A8AF917B-B432-4A67-BE0C-997EA5EA5D58}">
      <dgm:prSet/>
      <dgm:spPr/>
      <dgm:t>
        <a:bodyPr/>
        <a:lstStyle/>
        <a:p>
          <a:endParaRPr lang="zh-CN" altLang="en-US"/>
        </a:p>
      </dgm:t>
    </dgm:pt>
    <dgm:pt modelId="{46462219-71A6-4A5D-ADF4-80F895161106}">
      <dgm:prSet phldrT="[文本]" custT="1"/>
      <dgm:spPr/>
      <dgm:t>
        <a:bodyPr/>
        <a:lstStyle/>
        <a:p>
          <a:r>
            <a:rPr lang="zh-CN" altLang="en-US" sz="6600" b="1" dirty="0" smtClean="0">
              <a:latin typeface="微软雅黑" panose="020B0503020204020204" charset="-122"/>
              <a:ea typeface="微软雅黑" panose="020B0503020204020204" charset="-122"/>
            </a:rPr>
            <a:t>退</a:t>
          </a:r>
          <a:endParaRPr lang="zh-CN" altLang="en-US" sz="66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4458A39A-9EBB-49AC-8E0A-247038332C50}" type="parTrans" cxnId="{D1113836-CD32-4B2D-97FF-A3F44D4F8554}">
      <dgm:prSet/>
      <dgm:spPr/>
      <dgm:t>
        <a:bodyPr/>
        <a:lstStyle/>
        <a:p>
          <a:endParaRPr lang="zh-CN" altLang="en-US"/>
        </a:p>
      </dgm:t>
    </dgm:pt>
    <dgm:pt modelId="{092C6BD9-F571-4BE4-AB85-AD5EF6D553AD}" type="sibTrans" cxnId="{D1113836-CD32-4B2D-97FF-A3F44D4F8554}">
      <dgm:prSet/>
      <dgm:spPr/>
      <dgm:t>
        <a:bodyPr/>
        <a:lstStyle/>
        <a:p>
          <a:endParaRPr lang="zh-CN" altLang="en-US"/>
        </a:p>
      </dgm:t>
    </dgm:pt>
    <dgm:pt modelId="{81C0A6EA-00E6-4A36-B459-39C7CD891ED1}" type="pres">
      <dgm:prSet presAssocID="{ED3F88D4-AC88-4ACF-B1A3-344044547950}" presName="arrowDiagram" presStyleCnt="0">
        <dgm:presLayoutVars>
          <dgm:chMax val="5"/>
          <dgm:dir/>
          <dgm:resizeHandles val="exact"/>
        </dgm:presLayoutVars>
      </dgm:prSet>
      <dgm:spPr/>
    </dgm:pt>
    <dgm:pt modelId="{C41E2953-04BB-4A51-8328-0A79B12FB1D9}" type="pres">
      <dgm:prSet presAssocID="{ED3F88D4-AC88-4ACF-B1A3-344044547950}" presName="arrow" presStyleLbl="bgShp" presStyleIdx="0" presStyleCnt="1"/>
      <dgm:spPr/>
    </dgm:pt>
    <dgm:pt modelId="{36B83E55-5988-4511-831E-C4B3039EC618}" type="pres">
      <dgm:prSet presAssocID="{ED3F88D4-AC88-4ACF-B1A3-344044547950}" presName="arrowDiagram3" presStyleCnt="0"/>
      <dgm:spPr/>
    </dgm:pt>
    <dgm:pt modelId="{26AB2C41-7E9A-49D8-AE58-4979F6B12B2D}" type="pres">
      <dgm:prSet presAssocID="{6341B99F-43B7-4E05-BC9F-A1A4E72F719F}" presName="bullet3a" presStyleLbl="node1" presStyleIdx="0" presStyleCnt="3"/>
      <dgm:spPr/>
    </dgm:pt>
    <dgm:pt modelId="{48E655F7-D08F-413B-87DD-D8FCC3F8AAF5}" type="pres">
      <dgm:prSet presAssocID="{6341B99F-43B7-4E05-BC9F-A1A4E72F719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B74EA2-259B-487C-92E6-D6E1DFF423A7}" type="pres">
      <dgm:prSet presAssocID="{93201255-19ED-445E-9865-C0DE23CD88D8}" presName="bullet3b" presStyleLbl="node1" presStyleIdx="1" presStyleCnt="3"/>
      <dgm:spPr/>
    </dgm:pt>
    <dgm:pt modelId="{52BD0FB8-10A8-4EEE-B553-0EE4477A94B1}" type="pres">
      <dgm:prSet presAssocID="{93201255-19ED-445E-9865-C0DE23CD88D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6B17EF-6CEE-425B-9E8D-85D70C6717D1}" type="pres">
      <dgm:prSet presAssocID="{46462219-71A6-4A5D-ADF4-80F895161106}" presName="bullet3c" presStyleLbl="node1" presStyleIdx="2" presStyleCnt="3"/>
      <dgm:spPr/>
    </dgm:pt>
    <dgm:pt modelId="{96195000-A07C-4D87-BF30-3A9B303D5355}" type="pres">
      <dgm:prSet presAssocID="{46462219-71A6-4A5D-ADF4-80F89516110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C9A12BB-3F0E-4BDD-944D-464C778E2B6B}" type="presOf" srcId="{6341B99F-43B7-4E05-BC9F-A1A4E72F719F}" destId="{48E655F7-D08F-413B-87DD-D8FCC3F8AAF5}" srcOrd="0" destOrd="0" presId="urn:microsoft.com/office/officeart/2005/8/layout/arrow2#3"/>
    <dgm:cxn modelId="{9D8D70A5-B760-49EF-A416-4DEE7672BB34}" type="presOf" srcId="{46462219-71A6-4A5D-ADF4-80F895161106}" destId="{96195000-A07C-4D87-BF30-3A9B303D5355}" srcOrd="0" destOrd="0" presId="urn:microsoft.com/office/officeart/2005/8/layout/arrow2#3"/>
    <dgm:cxn modelId="{081DAB05-D935-4035-8667-2B44AEAA06B0}" type="presOf" srcId="{ED3F88D4-AC88-4ACF-B1A3-344044547950}" destId="{81C0A6EA-00E6-4A36-B459-39C7CD891ED1}" srcOrd="0" destOrd="0" presId="urn:microsoft.com/office/officeart/2005/8/layout/arrow2#3"/>
    <dgm:cxn modelId="{F75EC347-2DBC-4ECD-9C0B-3780AA4FB7D8}" srcId="{ED3F88D4-AC88-4ACF-B1A3-344044547950}" destId="{6341B99F-43B7-4E05-BC9F-A1A4E72F719F}" srcOrd="0" destOrd="0" parTransId="{BE6FB767-575B-4C5F-AFE4-24EC2B56EBFF}" sibTransId="{A962B5CA-D5DB-42E4-8195-3711E833A79C}"/>
    <dgm:cxn modelId="{D4F9B1B9-EF13-48D0-8AD0-D9EFE7EEE14D}" type="presOf" srcId="{93201255-19ED-445E-9865-C0DE23CD88D8}" destId="{52BD0FB8-10A8-4EEE-B553-0EE4477A94B1}" srcOrd="0" destOrd="0" presId="urn:microsoft.com/office/officeart/2005/8/layout/arrow2#3"/>
    <dgm:cxn modelId="{D1113836-CD32-4B2D-97FF-A3F44D4F8554}" srcId="{ED3F88D4-AC88-4ACF-B1A3-344044547950}" destId="{46462219-71A6-4A5D-ADF4-80F895161106}" srcOrd="2" destOrd="0" parTransId="{4458A39A-9EBB-49AC-8E0A-247038332C50}" sibTransId="{092C6BD9-F571-4BE4-AB85-AD5EF6D553AD}"/>
    <dgm:cxn modelId="{A8AF917B-B432-4A67-BE0C-997EA5EA5D58}" srcId="{ED3F88D4-AC88-4ACF-B1A3-344044547950}" destId="{93201255-19ED-445E-9865-C0DE23CD88D8}" srcOrd="1" destOrd="0" parTransId="{DBB08E1F-E59E-4E5A-B622-44C8894EBD81}" sibTransId="{D8265913-D220-44B8-84A9-DD6D4A1082E2}"/>
    <dgm:cxn modelId="{CC868782-756B-4A23-8D82-61364A715CE8}" type="presParOf" srcId="{81C0A6EA-00E6-4A36-B459-39C7CD891ED1}" destId="{C41E2953-04BB-4A51-8328-0A79B12FB1D9}" srcOrd="0" destOrd="0" presId="urn:microsoft.com/office/officeart/2005/8/layout/arrow2#3"/>
    <dgm:cxn modelId="{E0C1628B-D9EB-4F59-A446-C64D8C386426}" type="presParOf" srcId="{81C0A6EA-00E6-4A36-B459-39C7CD891ED1}" destId="{36B83E55-5988-4511-831E-C4B3039EC618}" srcOrd="1" destOrd="0" presId="urn:microsoft.com/office/officeart/2005/8/layout/arrow2#3"/>
    <dgm:cxn modelId="{E0F525BC-43A6-4FD5-B85C-F998D905D4F7}" type="presParOf" srcId="{36B83E55-5988-4511-831E-C4B3039EC618}" destId="{26AB2C41-7E9A-49D8-AE58-4979F6B12B2D}" srcOrd="0" destOrd="0" presId="urn:microsoft.com/office/officeart/2005/8/layout/arrow2#3"/>
    <dgm:cxn modelId="{9DD1E194-501A-46EA-A582-930F43B91AE5}" type="presParOf" srcId="{36B83E55-5988-4511-831E-C4B3039EC618}" destId="{48E655F7-D08F-413B-87DD-D8FCC3F8AAF5}" srcOrd="1" destOrd="0" presId="urn:microsoft.com/office/officeart/2005/8/layout/arrow2#3"/>
    <dgm:cxn modelId="{C30F05CE-6D94-48C1-9265-710D8A771E9A}" type="presParOf" srcId="{36B83E55-5988-4511-831E-C4B3039EC618}" destId="{31B74EA2-259B-487C-92E6-D6E1DFF423A7}" srcOrd="2" destOrd="0" presId="urn:microsoft.com/office/officeart/2005/8/layout/arrow2#3"/>
    <dgm:cxn modelId="{57C6F23F-BFA8-4045-A407-FD72432AC994}" type="presParOf" srcId="{36B83E55-5988-4511-831E-C4B3039EC618}" destId="{52BD0FB8-10A8-4EEE-B553-0EE4477A94B1}" srcOrd="3" destOrd="0" presId="urn:microsoft.com/office/officeart/2005/8/layout/arrow2#3"/>
    <dgm:cxn modelId="{714497B3-65ED-4A07-8AE5-99D1EF992889}" type="presParOf" srcId="{36B83E55-5988-4511-831E-C4B3039EC618}" destId="{076B17EF-6CEE-425B-9E8D-85D70C6717D1}" srcOrd="4" destOrd="0" presId="urn:microsoft.com/office/officeart/2005/8/layout/arrow2#3"/>
    <dgm:cxn modelId="{B96A8D8D-5936-43DD-987C-BE688FB19C3A}" type="presParOf" srcId="{36B83E55-5988-4511-831E-C4B3039EC618}" destId="{96195000-A07C-4D87-BF30-3A9B303D5355}" srcOrd="5" destOrd="0" presId="urn:microsoft.com/office/officeart/2005/8/layout/arrow2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714211-9C99-49AB-A097-9EC5B503E9AD}" type="doc">
      <dgm:prSet loTypeId="urn:microsoft.com/office/officeart/2005/8/layout/process3#1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zh-CN" altLang="en-US"/>
        </a:p>
      </dgm:t>
    </dgm:pt>
    <dgm:pt modelId="{E78EB40F-6AFE-407C-ADF0-86D78A46CE12}">
      <dgm:prSet phldrT="[文本]"/>
      <dgm:spPr/>
      <dgm:t>
        <a:bodyPr/>
        <a:lstStyle/>
        <a:p>
          <a:r>
            <a:rPr lang="zh-CN" altLang="en-US" dirty="0" smtClean="0"/>
            <a:t>申请时间</a:t>
          </a:r>
          <a:endParaRPr lang="zh-CN" altLang="en-US" dirty="0"/>
        </a:p>
      </dgm:t>
    </dgm:pt>
    <dgm:pt modelId="{387FA289-FDBB-4E3C-92CD-E4D68B9F9C64}" type="parTrans" cxnId="{F5BFAB76-7FAD-46BF-9CBF-948D2B62740E}">
      <dgm:prSet/>
      <dgm:spPr/>
      <dgm:t>
        <a:bodyPr/>
        <a:lstStyle/>
        <a:p>
          <a:endParaRPr lang="zh-CN" altLang="en-US"/>
        </a:p>
      </dgm:t>
    </dgm:pt>
    <dgm:pt modelId="{760A25DF-6FCE-45B8-A776-B85C234157AF}" type="sibTrans" cxnId="{F5BFAB76-7FAD-46BF-9CBF-948D2B62740E}">
      <dgm:prSet/>
      <dgm:spPr/>
      <dgm:t>
        <a:bodyPr/>
        <a:lstStyle/>
        <a:p>
          <a:endParaRPr lang="zh-CN" altLang="en-US"/>
        </a:p>
      </dgm:t>
    </dgm:pt>
    <dgm:pt modelId="{92603D46-BE26-480B-82AA-0C52914F5CB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sz="2000" b="0" dirty="0" smtClean="0">
              <a:latin typeface="+mn-ea"/>
              <a:ea typeface="+mn-ea"/>
            </a:rPr>
            <a:t>在纳税申报期内，完成当期增值税纳税申报后申请留抵退税。</a:t>
          </a:r>
        </a:p>
      </dgm:t>
    </dgm:pt>
    <dgm:pt modelId="{8BBF7527-16D4-4E7D-9497-C7DBD00EC863}" type="parTrans" cxnId="{7DD5CF63-8B64-43C9-9C01-F3457C7EF558}">
      <dgm:prSet/>
      <dgm:spPr/>
      <dgm:t>
        <a:bodyPr/>
        <a:lstStyle/>
        <a:p>
          <a:endParaRPr lang="zh-CN" altLang="en-US"/>
        </a:p>
      </dgm:t>
    </dgm:pt>
    <dgm:pt modelId="{947E3E0A-FF2D-40B9-B2B5-9EBB7812606B}" type="sibTrans" cxnId="{7DD5CF63-8B64-43C9-9C01-F3457C7EF558}">
      <dgm:prSet/>
      <dgm:spPr/>
      <dgm:t>
        <a:bodyPr/>
        <a:lstStyle/>
        <a:p>
          <a:endParaRPr lang="zh-CN" altLang="en-US"/>
        </a:p>
      </dgm:t>
    </dgm:pt>
    <dgm:pt modelId="{D5E636CD-3974-4910-9F1F-A33B7E324FB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000" b="0" dirty="0" smtClean="0">
              <a:latin typeface="+mn-ea"/>
              <a:ea typeface="+mn-ea"/>
            </a:rPr>
            <a:t>2022</a:t>
          </a:r>
          <a:r>
            <a:rPr lang="zh-CN" sz="2000" b="0" dirty="0" smtClean="0">
              <a:latin typeface="+mn-ea"/>
              <a:ea typeface="+mn-ea"/>
            </a:rPr>
            <a:t>年</a:t>
          </a:r>
          <a:r>
            <a:rPr lang="en-US" sz="2000" b="0" dirty="0" smtClean="0">
              <a:latin typeface="+mn-ea"/>
              <a:ea typeface="+mn-ea"/>
            </a:rPr>
            <a:t>4</a:t>
          </a:r>
          <a:r>
            <a:rPr lang="zh-CN" sz="2000" b="0" dirty="0" smtClean="0">
              <a:latin typeface="+mn-ea"/>
              <a:ea typeface="+mn-ea"/>
            </a:rPr>
            <a:t>月至</a:t>
          </a:r>
          <a:r>
            <a:rPr lang="en-US" sz="2000" b="0" dirty="0" smtClean="0">
              <a:latin typeface="+mn-ea"/>
              <a:ea typeface="+mn-ea"/>
            </a:rPr>
            <a:t>6</a:t>
          </a:r>
          <a:r>
            <a:rPr lang="zh-CN" sz="2000" b="0" dirty="0" smtClean="0">
              <a:latin typeface="+mn-ea"/>
              <a:ea typeface="+mn-ea"/>
            </a:rPr>
            <a:t>月的留抵退税申请时间延长至每月最后一个工作日。</a:t>
          </a:r>
          <a:endParaRPr lang="zh-CN" altLang="en-US" sz="2000" b="0" dirty="0" smtClean="0">
            <a:latin typeface="+mn-ea"/>
            <a:ea typeface="+mn-ea"/>
          </a:endParaRPr>
        </a:p>
      </dgm:t>
    </dgm:pt>
    <dgm:pt modelId="{C06AFA15-FB3B-4F14-8ECB-A1EDB75D9696}" type="parTrans" cxnId="{912F9656-14C4-43A9-92FC-456302F869E8}">
      <dgm:prSet/>
      <dgm:spPr/>
    </dgm:pt>
    <dgm:pt modelId="{70362015-E128-4172-8405-D88F91DD55B5}" type="sibTrans" cxnId="{912F9656-14C4-43A9-92FC-456302F869E8}">
      <dgm:prSet/>
      <dgm:spPr/>
    </dgm:pt>
    <dgm:pt modelId="{5B43F4D0-1750-4440-BDC1-DD061B2B5A90}">
      <dgm:prSet phldrT="[文本]"/>
      <dgm:spPr/>
      <dgm:t>
        <a:bodyPr/>
        <a:lstStyle/>
        <a:p>
          <a:r>
            <a:rPr lang="zh-CN" altLang="en-US" dirty="0" smtClean="0"/>
            <a:t>申请方式</a:t>
          </a:r>
          <a:endParaRPr lang="zh-CN" altLang="en-US" dirty="0"/>
        </a:p>
      </dgm:t>
    </dgm:pt>
    <dgm:pt modelId="{14BCAC2B-8997-47D2-B437-F742935CDC7C}" type="parTrans" cxnId="{BAC3D2CE-B1B4-4EDB-B103-A616E7123AFD}">
      <dgm:prSet/>
      <dgm:spPr/>
      <dgm:t>
        <a:bodyPr/>
        <a:lstStyle/>
        <a:p>
          <a:endParaRPr lang="zh-CN" altLang="en-US"/>
        </a:p>
      </dgm:t>
    </dgm:pt>
    <dgm:pt modelId="{09F77DBF-C42C-48BF-99B6-B70017683A64}" type="sibTrans" cxnId="{BAC3D2CE-B1B4-4EDB-B103-A616E7123AFD}">
      <dgm:prSet/>
      <dgm:spPr/>
      <dgm:t>
        <a:bodyPr/>
        <a:lstStyle/>
        <a:p>
          <a:endParaRPr lang="zh-CN" altLang="en-US"/>
        </a:p>
      </dgm:t>
    </dgm:pt>
    <dgm:pt modelId="{183FAB6E-E471-4ED1-B78D-152B13106F1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2000" dirty="0">
            <a:latin typeface="+mn-ea"/>
            <a:ea typeface="+mn-ea"/>
          </a:endParaRPr>
        </a:p>
      </dgm:t>
    </dgm:pt>
    <dgm:pt modelId="{90AAC0CD-947C-45DA-9226-A8745E6184B1}" type="parTrans" cxnId="{F31AB0EB-BEA1-4F85-94C4-6D270531E131}">
      <dgm:prSet/>
      <dgm:spPr/>
      <dgm:t>
        <a:bodyPr/>
        <a:lstStyle/>
        <a:p>
          <a:endParaRPr lang="zh-CN" altLang="en-US"/>
        </a:p>
      </dgm:t>
    </dgm:pt>
    <dgm:pt modelId="{F5B7CF36-58E8-4020-BD1D-D16136B042DD}" type="sibTrans" cxnId="{F31AB0EB-BEA1-4F85-94C4-6D270531E131}">
      <dgm:prSet/>
      <dgm:spPr/>
      <dgm:t>
        <a:bodyPr/>
        <a:lstStyle/>
        <a:p>
          <a:endParaRPr lang="zh-CN" altLang="en-US"/>
        </a:p>
      </dgm:t>
    </dgm:pt>
    <dgm:pt modelId="{791C6D52-93A3-4E41-8F6B-37C55DA10FE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2400" dirty="0" smtClean="0">
            <a:latin typeface="+mn-ea"/>
            <a:ea typeface="+mn-ea"/>
          </a:endParaRPr>
        </a:p>
      </dgm:t>
    </dgm:pt>
    <dgm:pt modelId="{B5AECA6F-F8A0-46F2-A72A-CCFD1503F35C}" type="parTrans" cxnId="{1DF291D3-5018-4A67-BA1B-1172BA95A817}">
      <dgm:prSet/>
      <dgm:spPr/>
    </dgm:pt>
    <dgm:pt modelId="{09334BD8-3A7D-4133-917E-0FEC3B045AB5}" type="sibTrans" cxnId="{1DF291D3-5018-4A67-BA1B-1172BA95A817}">
      <dgm:prSet/>
      <dgm:spPr/>
    </dgm:pt>
    <dgm:pt modelId="{04C5DC1E-5E1F-479B-A12A-CFDEF8BA8A0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400" dirty="0" smtClean="0">
              <a:latin typeface="+mn-ea"/>
              <a:ea typeface="+mn-ea"/>
            </a:rPr>
            <a:t>办税服务厅</a:t>
          </a:r>
          <a:endParaRPr lang="zh-CN" altLang="en-US" sz="2400" dirty="0">
            <a:latin typeface="+mn-ea"/>
            <a:ea typeface="+mn-ea"/>
          </a:endParaRPr>
        </a:p>
      </dgm:t>
    </dgm:pt>
    <dgm:pt modelId="{304E3EF2-5AAB-48C2-8AA3-9E1FE5619C65}" type="parTrans" cxnId="{00CCE365-10ED-43CF-882E-414B9C0D73FE}">
      <dgm:prSet/>
      <dgm:spPr/>
    </dgm:pt>
    <dgm:pt modelId="{D449E131-6ACB-49B5-8F93-D6BA885B1FFC}" type="sibTrans" cxnId="{00CCE365-10ED-43CF-882E-414B9C0D73FE}">
      <dgm:prSet/>
      <dgm:spPr/>
    </dgm:pt>
    <dgm:pt modelId="{36758250-9802-477B-A570-BD897689DF9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2400" dirty="0">
            <a:latin typeface="+mn-ea"/>
            <a:ea typeface="+mn-ea"/>
          </a:endParaRPr>
        </a:p>
      </dgm:t>
    </dgm:pt>
    <dgm:pt modelId="{C04C2277-A79E-42AF-98C1-21AC7B8BCDFF}" type="parTrans" cxnId="{B43F2757-7677-4111-A650-03F6C5F77B89}">
      <dgm:prSet/>
      <dgm:spPr/>
    </dgm:pt>
    <dgm:pt modelId="{24DCF5E3-5FE4-41A9-9528-3C1BFF545E97}" type="sibTrans" cxnId="{B43F2757-7677-4111-A650-03F6C5F77B89}">
      <dgm:prSet/>
      <dgm:spPr/>
    </dgm:pt>
    <dgm:pt modelId="{ADEDA8B8-9282-40C2-AF26-D6FA5E3CEC4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400" dirty="0" smtClean="0">
              <a:latin typeface="+mn-ea"/>
              <a:ea typeface="+mn-ea"/>
            </a:rPr>
            <a:t>电子税务局</a:t>
          </a:r>
        </a:p>
      </dgm:t>
    </dgm:pt>
    <dgm:pt modelId="{D042C247-60EC-477F-B15C-D4BB99B3333C}" type="parTrans" cxnId="{AEA1CDD5-8C5C-49DE-A975-4AD800D7EB73}">
      <dgm:prSet/>
      <dgm:spPr/>
    </dgm:pt>
    <dgm:pt modelId="{98A11BDF-2590-4C0B-874A-A34A443E376C}" type="sibTrans" cxnId="{AEA1CDD5-8C5C-49DE-A975-4AD800D7EB73}">
      <dgm:prSet/>
      <dgm:spPr/>
    </dgm:pt>
    <dgm:pt modelId="{9F33D151-3B6B-4C29-BCEB-EB8EFAD28426}">
      <dgm:prSet phldrT="[文本]"/>
      <dgm:spPr/>
      <dgm:t>
        <a:bodyPr/>
        <a:lstStyle/>
        <a:p>
          <a:r>
            <a:rPr lang="zh-CN" altLang="en-US" dirty="0" smtClean="0"/>
            <a:t>提交资料</a:t>
          </a:r>
          <a:endParaRPr lang="zh-CN" altLang="en-US" dirty="0"/>
        </a:p>
      </dgm:t>
    </dgm:pt>
    <dgm:pt modelId="{398D30CD-6BAD-4AAE-B75B-6D84093F1A08}" type="parTrans" cxnId="{305E7879-A302-4413-82E2-0D73BBFF09D7}">
      <dgm:prSet/>
      <dgm:spPr/>
      <dgm:t>
        <a:bodyPr/>
        <a:lstStyle/>
        <a:p>
          <a:endParaRPr lang="zh-CN" altLang="en-US"/>
        </a:p>
      </dgm:t>
    </dgm:pt>
    <dgm:pt modelId="{422C0B66-B37C-443C-B383-EACC193DE285}" type="sibTrans" cxnId="{305E7879-A302-4413-82E2-0D73BBFF09D7}">
      <dgm:prSet/>
      <dgm:spPr/>
      <dgm:t>
        <a:bodyPr/>
        <a:lstStyle/>
        <a:p>
          <a:endParaRPr lang="zh-CN" altLang="en-US"/>
        </a:p>
      </dgm:t>
    </dgm:pt>
    <dgm:pt modelId="{60FC1554-425B-43AD-B15A-5B30DC60841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altLang="zh-CN" sz="2400" dirty="0" smtClean="0">
            <a:latin typeface="+mn-ea"/>
            <a:ea typeface="+mn-ea"/>
          </a:endParaRPr>
        </a:p>
      </dgm:t>
    </dgm:pt>
    <dgm:pt modelId="{10F88AF5-2F15-4252-A13C-56B4AF87CD05}" type="parTrans" cxnId="{A949EE23-BBEE-4AE0-9683-413DE298ADC6}">
      <dgm:prSet/>
      <dgm:spPr/>
      <dgm:t>
        <a:bodyPr/>
        <a:lstStyle/>
        <a:p>
          <a:endParaRPr lang="zh-CN" altLang="en-US"/>
        </a:p>
      </dgm:t>
    </dgm:pt>
    <dgm:pt modelId="{2696AB47-BD6C-4E78-A707-B1ED55CF7C0A}" type="sibTrans" cxnId="{A949EE23-BBEE-4AE0-9683-413DE298ADC6}">
      <dgm:prSet/>
      <dgm:spPr/>
      <dgm:t>
        <a:bodyPr/>
        <a:lstStyle/>
        <a:p>
          <a:endParaRPr lang="zh-CN" altLang="en-US"/>
        </a:p>
      </dgm:t>
    </dgm:pt>
    <dgm:pt modelId="{DEC94EDC-0BE3-48D6-850A-8C7441912EF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altLang="zh-CN" sz="2400" dirty="0" smtClean="0">
            <a:latin typeface="+mn-ea"/>
            <a:ea typeface="+mn-ea"/>
          </a:endParaRPr>
        </a:p>
      </dgm:t>
    </dgm:pt>
    <dgm:pt modelId="{2E485418-4C99-43DD-84F9-1B0784ABFE14}" type="parTrans" cxnId="{C8BA3766-3DC2-4C4F-8F0D-8D892BED4C74}">
      <dgm:prSet/>
      <dgm:spPr/>
    </dgm:pt>
    <dgm:pt modelId="{9D357F57-2391-4C6F-AAD8-139374BF6AD5}" type="sibTrans" cxnId="{C8BA3766-3DC2-4C4F-8F0D-8D892BED4C74}">
      <dgm:prSet/>
      <dgm:spPr/>
    </dgm:pt>
    <dgm:pt modelId="{6E53A004-1FB7-416B-B831-D074F81FC87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sz="2400" dirty="0" smtClean="0">
              <a:latin typeface="+mn-ea"/>
              <a:ea typeface="+mn-ea"/>
            </a:rPr>
            <a:t>《</a:t>
          </a:r>
          <a:r>
            <a:rPr lang="zh-CN" altLang="en-US" sz="2400" dirty="0" smtClean="0">
              <a:latin typeface="+mn-ea"/>
              <a:ea typeface="+mn-ea"/>
            </a:rPr>
            <a:t>退（抵）税申请表</a:t>
          </a:r>
          <a:r>
            <a:rPr lang="en-US" altLang="zh-CN" sz="2000" dirty="0" smtClean="0">
              <a:latin typeface="+mn-ea"/>
              <a:ea typeface="+mn-ea"/>
            </a:rPr>
            <a:t>》</a:t>
          </a:r>
          <a:endParaRPr lang="zh-CN" altLang="en-US" sz="2000" dirty="0">
            <a:latin typeface="+mn-ea"/>
            <a:ea typeface="+mn-ea"/>
          </a:endParaRPr>
        </a:p>
      </dgm:t>
    </dgm:pt>
    <dgm:pt modelId="{6397085B-0817-4F58-AF8F-661B9188BC2F}" type="parTrans" cxnId="{17218234-D2E9-4C63-A0C8-1AE7BA88807A}">
      <dgm:prSet/>
      <dgm:spPr/>
    </dgm:pt>
    <dgm:pt modelId="{87D2DD27-EDDA-49C3-ACCD-056394B22FBE}" type="sibTrans" cxnId="{17218234-D2E9-4C63-A0C8-1AE7BA88807A}">
      <dgm:prSet/>
      <dgm:spPr/>
    </dgm:pt>
    <dgm:pt modelId="{67D2997A-E3C0-491A-946F-3F86F751B38A}" type="pres">
      <dgm:prSet presAssocID="{E5714211-9C99-49AB-A097-9EC5B503E9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135E27-0DC0-4DC9-9EAB-92B4A729B505}" type="pres">
      <dgm:prSet presAssocID="{E78EB40F-6AFE-407C-ADF0-86D78A46CE12}" presName="composite" presStyleCnt="0"/>
      <dgm:spPr/>
    </dgm:pt>
    <dgm:pt modelId="{1EBB361A-63D6-4FB1-BC8D-4F36117AAC58}" type="pres">
      <dgm:prSet presAssocID="{E78EB40F-6AFE-407C-ADF0-86D78A46CE1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7CAAFE-7B9B-4A04-8A6A-63B4DA3F3D14}" type="pres">
      <dgm:prSet presAssocID="{E78EB40F-6AFE-407C-ADF0-86D78A46CE12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B75C5752-81B9-4DAA-BE38-3E2590827A87}" type="pres">
      <dgm:prSet presAssocID="{E78EB40F-6AFE-407C-ADF0-86D78A46CE12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14D725-E849-4084-906B-43F44A1FBA10}" type="pres">
      <dgm:prSet presAssocID="{760A25DF-6FCE-45B8-A776-B85C234157AF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FB9CF25F-B297-4996-95B3-E429B4C70163}" type="pres">
      <dgm:prSet presAssocID="{760A25DF-6FCE-45B8-A776-B85C234157AF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BCDC481F-B59A-4EEE-8CD3-46385B49AFCD}" type="pres">
      <dgm:prSet presAssocID="{5B43F4D0-1750-4440-BDC1-DD061B2B5A90}" presName="composite" presStyleCnt="0"/>
      <dgm:spPr/>
    </dgm:pt>
    <dgm:pt modelId="{DD3742CA-AE79-453D-992C-BD4DB52C4B6F}" type="pres">
      <dgm:prSet presAssocID="{5B43F4D0-1750-4440-BDC1-DD061B2B5A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87C1AE-5FF6-4FB2-897D-9A6C6CD3112C}" type="pres">
      <dgm:prSet presAssocID="{5B43F4D0-1750-4440-BDC1-DD061B2B5A90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A9059FE2-FE95-46A1-A845-3D7D4719E142}" type="pres">
      <dgm:prSet presAssocID="{5B43F4D0-1750-4440-BDC1-DD061B2B5A90}" presName="desTx" presStyleLbl="fgAcc1" presStyleIdx="1" presStyleCnt="3" custScaleX="1110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ACF169-4662-4738-8262-5B1ACCA7C165}" type="pres">
      <dgm:prSet presAssocID="{09F77DBF-C42C-48BF-99B6-B70017683A64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358C8270-E6D7-46C0-AD8C-8905F7A068B5}" type="pres">
      <dgm:prSet presAssocID="{09F77DBF-C42C-48BF-99B6-B70017683A64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9BA0770F-FB13-457E-AA59-61A8A3A5C1D0}" type="pres">
      <dgm:prSet presAssocID="{9F33D151-3B6B-4C29-BCEB-EB8EFAD28426}" presName="composite" presStyleCnt="0"/>
      <dgm:spPr/>
    </dgm:pt>
    <dgm:pt modelId="{026B791D-B18D-481A-AC10-9D7210ABEDEC}" type="pres">
      <dgm:prSet presAssocID="{9F33D151-3B6B-4C29-BCEB-EB8EFAD2842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6D49E8-9AFB-4EDD-A7EE-A06EEB676304}" type="pres">
      <dgm:prSet presAssocID="{9F33D151-3B6B-4C29-BCEB-EB8EFAD28426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9834612A-83B1-4314-B3B9-D22A3E855C47}" type="pres">
      <dgm:prSet presAssocID="{9F33D151-3B6B-4C29-BCEB-EB8EFAD2842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7BF9E92-370B-4B44-86D7-5034CF27C144}" type="presOf" srcId="{DEC94EDC-0BE3-48D6-850A-8C7441912EF0}" destId="{9834612A-83B1-4314-B3B9-D22A3E855C47}" srcOrd="0" destOrd="1" presId="urn:microsoft.com/office/officeart/2005/8/layout/process3#1"/>
    <dgm:cxn modelId="{9376D34D-EBED-4EB7-A6FD-21B2AB0125A7}" type="presOf" srcId="{36758250-9802-477B-A570-BD897689DF90}" destId="{A9059FE2-FE95-46A1-A845-3D7D4719E142}" srcOrd="0" destOrd="3" presId="urn:microsoft.com/office/officeart/2005/8/layout/process3#1"/>
    <dgm:cxn modelId="{C8BA3766-3DC2-4C4F-8F0D-8D892BED4C74}" srcId="{9F33D151-3B6B-4C29-BCEB-EB8EFAD28426}" destId="{DEC94EDC-0BE3-48D6-850A-8C7441912EF0}" srcOrd="1" destOrd="0" parTransId="{2E485418-4C99-43DD-84F9-1B0784ABFE14}" sibTransId="{9D357F57-2391-4C6F-AAD8-139374BF6AD5}"/>
    <dgm:cxn modelId="{BAC3D2CE-B1B4-4EDB-B103-A616E7123AFD}" srcId="{E5714211-9C99-49AB-A097-9EC5B503E9AD}" destId="{5B43F4D0-1750-4440-BDC1-DD061B2B5A90}" srcOrd="1" destOrd="0" parTransId="{14BCAC2B-8997-47D2-B437-F742935CDC7C}" sibTransId="{09F77DBF-C42C-48BF-99B6-B70017683A64}"/>
    <dgm:cxn modelId="{7DD5CF63-8B64-43C9-9C01-F3457C7EF558}" srcId="{E78EB40F-6AFE-407C-ADF0-86D78A46CE12}" destId="{92603D46-BE26-480B-82AA-0C52914F5CBA}" srcOrd="0" destOrd="0" parTransId="{8BBF7527-16D4-4E7D-9497-C7DBD00EC863}" sibTransId="{947E3E0A-FF2D-40B9-B2B5-9EBB7812606B}"/>
    <dgm:cxn modelId="{7AA362C8-F7D6-4B9E-A884-C77E0225FA69}" type="presOf" srcId="{6E53A004-1FB7-416B-B831-D074F81FC873}" destId="{9834612A-83B1-4314-B3B9-D22A3E855C47}" srcOrd="0" destOrd="2" presId="urn:microsoft.com/office/officeart/2005/8/layout/process3#1"/>
    <dgm:cxn modelId="{F31AB0EB-BEA1-4F85-94C4-6D270531E131}" srcId="{5B43F4D0-1750-4440-BDC1-DD061B2B5A90}" destId="{183FAB6E-E471-4ED1-B78D-152B13106F1A}" srcOrd="0" destOrd="0" parTransId="{90AAC0CD-947C-45DA-9226-A8745E6184B1}" sibTransId="{F5B7CF36-58E8-4020-BD1D-D16136B042DD}"/>
    <dgm:cxn modelId="{93B90D4C-A0CB-494B-A325-DDC499702C77}" type="presOf" srcId="{ADEDA8B8-9282-40C2-AF26-D6FA5E3CEC49}" destId="{A9059FE2-FE95-46A1-A845-3D7D4719E142}" srcOrd="0" destOrd="4" presId="urn:microsoft.com/office/officeart/2005/8/layout/process3#1"/>
    <dgm:cxn modelId="{F5BFAB76-7FAD-46BF-9CBF-948D2B62740E}" srcId="{E5714211-9C99-49AB-A097-9EC5B503E9AD}" destId="{E78EB40F-6AFE-407C-ADF0-86D78A46CE12}" srcOrd="0" destOrd="0" parTransId="{387FA289-FDBB-4E3C-92CD-E4D68B9F9C64}" sibTransId="{760A25DF-6FCE-45B8-A776-B85C234157AF}"/>
    <dgm:cxn modelId="{17218234-D2E9-4C63-A0C8-1AE7BA88807A}" srcId="{9F33D151-3B6B-4C29-BCEB-EB8EFAD28426}" destId="{6E53A004-1FB7-416B-B831-D074F81FC873}" srcOrd="2" destOrd="0" parTransId="{6397085B-0817-4F58-AF8F-661B9188BC2F}" sibTransId="{87D2DD27-EDDA-49C3-ACCD-056394B22FBE}"/>
    <dgm:cxn modelId="{0CBB1076-E236-43D9-B95D-3366225481F5}" type="presOf" srcId="{09F77DBF-C42C-48BF-99B6-B70017683A64}" destId="{358C8270-E6D7-46C0-AD8C-8905F7A068B5}" srcOrd="1" destOrd="0" presId="urn:microsoft.com/office/officeart/2005/8/layout/process3#1"/>
    <dgm:cxn modelId="{FAE1EA12-419E-4D88-A3F6-A9A5CEAC9B04}" type="presOf" srcId="{183FAB6E-E471-4ED1-B78D-152B13106F1A}" destId="{A9059FE2-FE95-46A1-A845-3D7D4719E142}" srcOrd="0" destOrd="0" presId="urn:microsoft.com/office/officeart/2005/8/layout/process3#1"/>
    <dgm:cxn modelId="{A1E0A63A-2550-4E73-BC9F-C97D7185ABD2}" type="presOf" srcId="{791C6D52-93A3-4E41-8F6B-37C55DA10FE7}" destId="{A9059FE2-FE95-46A1-A845-3D7D4719E142}" srcOrd="0" destOrd="1" presId="urn:microsoft.com/office/officeart/2005/8/layout/process3#1"/>
    <dgm:cxn modelId="{76B7F614-6165-4E77-91A6-2373CAAF9A74}" type="presOf" srcId="{04C5DC1E-5E1F-479B-A12A-CFDEF8BA8A05}" destId="{A9059FE2-FE95-46A1-A845-3D7D4719E142}" srcOrd="0" destOrd="2" presId="urn:microsoft.com/office/officeart/2005/8/layout/process3#1"/>
    <dgm:cxn modelId="{E6E96EED-8518-4A2C-8A13-CD0DF650FA6E}" type="presOf" srcId="{760A25DF-6FCE-45B8-A776-B85C234157AF}" destId="{5314D725-E849-4084-906B-43F44A1FBA10}" srcOrd="0" destOrd="0" presId="urn:microsoft.com/office/officeart/2005/8/layout/process3#1"/>
    <dgm:cxn modelId="{67C78541-6CC1-411B-BDC2-6C1E31021BC8}" type="presOf" srcId="{5B43F4D0-1750-4440-BDC1-DD061B2B5A90}" destId="{B487C1AE-5FF6-4FB2-897D-9A6C6CD3112C}" srcOrd="0" destOrd="0" presId="urn:microsoft.com/office/officeart/2005/8/layout/process3#1"/>
    <dgm:cxn modelId="{A949EE23-BBEE-4AE0-9683-413DE298ADC6}" srcId="{9F33D151-3B6B-4C29-BCEB-EB8EFAD28426}" destId="{60FC1554-425B-43AD-B15A-5B30DC608413}" srcOrd="0" destOrd="0" parTransId="{10F88AF5-2F15-4252-A13C-56B4AF87CD05}" sibTransId="{2696AB47-BD6C-4E78-A707-B1ED55CF7C0A}"/>
    <dgm:cxn modelId="{3A876981-8A9C-4825-BDEB-A14440DE0F11}" type="presOf" srcId="{E5714211-9C99-49AB-A097-9EC5B503E9AD}" destId="{67D2997A-E3C0-491A-946F-3F86F751B38A}" srcOrd="0" destOrd="0" presId="urn:microsoft.com/office/officeart/2005/8/layout/process3#1"/>
    <dgm:cxn modelId="{0CFAE358-9BCF-4061-B1DB-286BD880E3D1}" type="presOf" srcId="{E78EB40F-6AFE-407C-ADF0-86D78A46CE12}" destId="{1E7CAAFE-7B9B-4A04-8A6A-63B4DA3F3D14}" srcOrd="0" destOrd="0" presId="urn:microsoft.com/office/officeart/2005/8/layout/process3#1"/>
    <dgm:cxn modelId="{305E7879-A302-4413-82E2-0D73BBFF09D7}" srcId="{E5714211-9C99-49AB-A097-9EC5B503E9AD}" destId="{9F33D151-3B6B-4C29-BCEB-EB8EFAD28426}" srcOrd="2" destOrd="0" parTransId="{398D30CD-6BAD-4AAE-B75B-6D84093F1A08}" sibTransId="{422C0B66-B37C-443C-B383-EACC193DE285}"/>
    <dgm:cxn modelId="{73F74EC1-DB4D-416A-BC6D-3B3B8D2A1B89}" type="presOf" srcId="{D5E636CD-3974-4910-9F1F-A33B7E324FB4}" destId="{B75C5752-81B9-4DAA-BE38-3E2590827A87}" srcOrd="0" destOrd="1" presId="urn:microsoft.com/office/officeart/2005/8/layout/process3#1"/>
    <dgm:cxn modelId="{8B579617-785E-4AD0-81B9-FFB20165CE32}" type="presOf" srcId="{760A25DF-6FCE-45B8-A776-B85C234157AF}" destId="{FB9CF25F-B297-4996-95B3-E429B4C70163}" srcOrd="1" destOrd="0" presId="urn:microsoft.com/office/officeart/2005/8/layout/process3#1"/>
    <dgm:cxn modelId="{21BA400F-162C-4815-BADD-A7A101A40894}" type="presOf" srcId="{5B43F4D0-1750-4440-BDC1-DD061B2B5A90}" destId="{DD3742CA-AE79-453D-992C-BD4DB52C4B6F}" srcOrd="1" destOrd="0" presId="urn:microsoft.com/office/officeart/2005/8/layout/process3#1"/>
    <dgm:cxn modelId="{BD0DA7DA-BDA0-41EC-8C67-F9BF4FC68B29}" type="presOf" srcId="{60FC1554-425B-43AD-B15A-5B30DC608413}" destId="{9834612A-83B1-4314-B3B9-D22A3E855C47}" srcOrd="0" destOrd="0" presId="urn:microsoft.com/office/officeart/2005/8/layout/process3#1"/>
    <dgm:cxn modelId="{B43F2757-7677-4111-A650-03F6C5F77B89}" srcId="{5B43F4D0-1750-4440-BDC1-DD061B2B5A90}" destId="{36758250-9802-477B-A570-BD897689DF90}" srcOrd="3" destOrd="0" parTransId="{C04C2277-A79E-42AF-98C1-21AC7B8BCDFF}" sibTransId="{24DCF5E3-5FE4-41A9-9528-3C1BFF545E97}"/>
    <dgm:cxn modelId="{1DF291D3-5018-4A67-BA1B-1172BA95A817}" srcId="{5B43F4D0-1750-4440-BDC1-DD061B2B5A90}" destId="{791C6D52-93A3-4E41-8F6B-37C55DA10FE7}" srcOrd="1" destOrd="0" parTransId="{B5AECA6F-F8A0-46F2-A72A-CCFD1503F35C}" sibTransId="{09334BD8-3A7D-4133-917E-0FEC3B045AB5}"/>
    <dgm:cxn modelId="{00CCE365-10ED-43CF-882E-414B9C0D73FE}" srcId="{5B43F4D0-1750-4440-BDC1-DD061B2B5A90}" destId="{04C5DC1E-5E1F-479B-A12A-CFDEF8BA8A05}" srcOrd="2" destOrd="0" parTransId="{304E3EF2-5AAB-48C2-8AA3-9E1FE5619C65}" sibTransId="{D449E131-6ACB-49B5-8F93-D6BA885B1FFC}"/>
    <dgm:cxn modelId="{CF9B69D4-903F-4404-8549-6E7C639CB822}" type="presOf" srcId="{09F77DBF-C42C-48BF-99B6-B70017683A64}" destId="{5CACF169-4662-4738-8262-5B1ACCA7C165}" srcOrd="0" destOrd="0" presId="urn:microsoft.com/office/officeart/2005/8/layout/process3#1"/>
    <dgm:cxn modelId="{AEA1CDD5-8C5C-49DE-A975-4AD800D7EB73}" srcId="{5B43F4D0-1750-4440-BDC1-DD061B2B5A90}" destId="{ADEDA8B8-9282-40C2-AF26-D6FA5E3CEC49}" srcOrd="4" destOrd="0" parTransId="{D042C247-60EC-477F-B15C-D4BB99B3333C}" sibTransId="{98A11BDF-2590-4C0B-874A-A34A443E376C}"/>
    <dgm:cxn modelId="{5B849592-3E68-4A61-9D28-6860EB2E2C69}" type="presOf" srcId="{92603D46-BE26-480B-82AA-0C52914F5CBA}" destId="{B75C5752-81B9-4DAA-BE38-3E2590827A87}" srcOrd="0" destOrd="0" presId="urn:microsoft.com/office/officeart/2005/8/layout/process3#1"/>
    <dgm:cxn modelId="{711306ED-6C59-44EE-A37A-31178B20CFB5}" type="presOf" srcId="{9F33D151-3B6B-4C29-BCEB-EB8EFAD28426}" destId="{E56D49E8-9AFB-4EDD-A7EE-A06EEB676304}" srcOrd="0" destOrd="0" presId="urn:microsoft.com/office/officeart/2005/8/layout/process3#1"/>
    <dgm:cxn modelId="{54793AB6-E11A-48FF-A79C-FF8C64F163F5}" type="presOf" srcId="{9F33D151-3B6B-4C29-BCEB-EB8EFAD28426}" destId="{026B791D-B18D-481A-AC10-9D7210ABEDEC}" srcOrd="1" destOrd="0" presId="urn:microsoft.com/office/officeart/2005/8/layout/process3#1"/>
    <dgm:cxn modelId="{C73FD010-514C-4115-A216-11302211B336}" type="presOf" srcId="{E78EB40F-6AFE-407C-ADF0-86D78A46CE12}" destId="{1EBB361A-63D6-4FB1-BC8D-4F36117AAC58}" srcOrd="1" destOrd="0" presId="urn:microsoft.com/office/officeart/2005/8/layout/process3#1"/>
    <dgm:cxn modelId="{912F9656-14C4-43A9-92FC-456302F869E8}" srcId="{E78EB40F-6AFE-407C-ADF0-86D78A46CE12}" destId="{D5E636CD-3974-4910-9F1F-A33B7E324FB4}" srcOrd="1" destOrd="0" parTransId="{C06AFA15-FB3B-4F14-8ECB-A1EDB75D9696}" sibTransId="{70362015-E128-4172-8405-D88F91DD55B5}"/>
    <dgm:cxn modelId="{292E01B5-DDED-4FAE-B6EF-6C18A85DDCBF}" type="presParOf" srcId="{67D2997A-E3C0-491A-946F-3F86F751B38A}" destId="{18135E27-0DC0-4DC9-9EAB-92B4A729B505}" srcOrd="0" destOrd="0" presId="urn:microsoft.com/office/officeart/2005/8/layout/process3#1"/>
    <dgm:cxn modelId="{A4FF6E0B-A25C-44F3-8D60-62DECA2A7D4E}" type="presParOf" srcId="{18135E27-0DC0-4DC9-9EAB-92B4A729B505}" destId="{1EBB361A-63D6-4FB1-BC8D-4F36117AAC58}" srcOrd="0" destOrd="0" presId="urn:microsoft.com/office/officeart/2005/8/layout/process3#1"/>
    <dgm:cxn modelId="{3588F207-6F04-4D38-945F-F1A4AE7AAB39}" type="presParOf" srcId="{18135E27-0DC0-4DC9-9EAB-92B4A729B505}" destId="{1E7CAAFE-7B9B-4A04-8A6A-63B4DA3F3D14}" srcOrd="1" destOrd="0" presId="urn:microsoft.com/office/officeart/2005/8/layout/process3#1"/>
    <dgm:cxn modelId="{74F67CAE-1917-414D-B9F6-6E39B7A1C273}" type="presParOf" srcId="{18135E27-0DC0-4DC9-9EAB-92B4A729B505}" destId="{B75C5752-81B9-4DAA-BE38-3E2590827A87}" srcOrd="2" destOrd="0" presId="urn:microsoft.com/office/officeart/2005/8/layout/process3#1"/>
    <dgm:cxn modelId="{3EB5D216-2A32-45C3-B934-0CB2384E0B11}" type="presParOf" srcId="{67D2997A-E3C0-491A-946F-3F86F751B38A}" destId="{5314D725-E849-4084-906B-43F44A1FBA10}" srcOrd="1" destOrd="0" presId="urn:microsoft.com/office/officeart/2005/8/layout/process3#1"/>
    <dgm:cxn modelId="{90786E89-7452-4E69-A94F-DD8583434A8B}" type="presParOf" srcId="{5314D725-E849-4084-906B-43F44A1FBA10}" destId="{FB9CF25F-B297-4996-95B3-E429B4C70163}" srcOrd="0" destOrd="0" presId="urn:microsoft.com/office/officeart/2005/8/layout/process3#1"/>
    <dgm:cxn modelId="{6A85B06A-CF27-44C5-B188-7F46CE45D222}" type="presParOf" srcId="{67D2997A-E3C0-491A-946F-3F86F751B38A}" destId="{BCDC481F-B59A-4EEE-8CD3-46385B49AFCD}" srcOrd="2" destOrd="0" presId="urn:microsoft.com/office/officeart/2005/8/layout/process3#1"/>
    <dgm:cxn modelId="{BAC58689-0A50-483E-948F-19312D11AD66}" type="presParOf" srcId="{BCDC481F-B59A-4EEE-8CD3-46385B49AFCD}" destId="{DD3742CA-AE79-453D-992C-BD4DB52C4B6F}" srcOrd="0" destOrd="0" presId="urn:microsoft.com/office/officeart/2005/8/layout/process3#1"/>
    <dgm:cxn modelId="{FFA5D038-9938-401E-9CE8-C9524221B84A}" type="presParOf" srcId="{BCDC481F-B59A-4EEE-8CD3-46385B49AFCD}" destId="{B487C1AE-5FF6-4FB2-897D-9A6C6CD3112C}" srcOrd="1" destOrd="0" presId="urn:microsoft.com/office/officeart/2005/8/layout/process3#1"/>
    <dgm:cxn modelId="{B95881EE-27C1-40B6-AD13-9952A9590361}" type="presParOf" srcId="{BCDC481F-B59A-4EEE-8CD3-46385B49AFCD}" destId="{A9059FE2-FE95-46A1-A845-3D7D4719E142}" srcOrd="2" destOrd="0" presId="urn:microsoft.com/office/officeart/2005/8/layout/process3#1"/>
    <dgm:cxn modelId="{C387E96A-1CEA-45B3-8218-BF81D37D635A}" type="presParOf" srcId="{67D2997A-E3C0-491A-946F-3F86F751B38A}" destId="{5CACF169-4662-4738-8262-5B1ACCA7C165}" srcOrd="3" destOrd="0" presId="urn:microsoft.com/office/officeart/2005/8/layout/process3#1"/>
    <dgm:cxn modelId="{FB5CF65F-FB64-47EB-8C30-A08F54170049}" type="presParOf" srcId="{5CACF169-4662-4738-8262-5B1ACCA7C165}" destId="{358C8270-E6D7-46C0-AD8C-8905F7A068B5}" srcOrd="0" destOrd="0" presId="urn:microsoft.com/office/officeart/2005/8/layout/process3#1"/>
    <dgm:cxn modelId="{71D4C5BE-632D-4214-96A0-5AD47EF21268}" type="presParOf" srcId="{67D2997A-E3C0-491A-946F-3F86F751B38A}" destId="{9BA0770F-FB13-457E-AA59-61A8A3A5C1D0}" srcOrd="4" destOrd="0" presId="urn:microsoft.com/office/officeart/2005/8/layout/process3#1"/>
    <dgm:cxn modelId="{B7D0CA4F-F99D-4C65-A705-48F6701AAF61}" type="presParOf" srcId="{9BA0770F-FB13-457E-AA59-61A8A3A5C1D0}" destId="{026B791D-B18D-481A-AC10-9D7210ABEDEC}" srcOrd="0" destOrd="0" presId="urn:microsoft.com/office/officeart/2005/8/layout/process3#1"/>
    <dgm:cxn modelId="{CCFAEDB9-46B2-429D-AC0E-D3440C9D4FC2}" type="presParOf" srcId="{9BA0770F-FB13-457E-AA59-61A8A3A5C1D0}" destId="{E56D49E8-9AFB-4EDD-A7EE-A06EEB676304}" srcOrd="1" destOrd="0" presId="urn:microsoft.com/office/officeart/2005/8/layout/process3#1"/>
    <dgm:cxn modelId="{CAD77CDA-0746-446D-8604-8CC2DE9D52FF}" type="presParOf" srcId="{9BA0770F-FB13-457E-AA59-61A8A3A5C1D0}" destId="{9834612A-83B1-4314-B3B9-D22A3E855C47}" srcOrd="2" destOrd="0" presId="urn:microsoft.com/office/officeart/2005/8/layout/process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2A9F49-6899-4D20-8CB3-116BA7BF9859}" type="doc">
      <dgm:prSet loTypeId="urn:microsoft.com/office/officeart/2005/8/layout/hierarchy3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zh-CN" altLang="en-US"/>
        </a:p>
      </dgm:t>
    </dgm:pt>
    <dgm:pt modelId="{497E54B4-3685-412B-9C46-E0FEDE474548}">
      <dgm:prSet phldrT="[文本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dirty="0" smtClean="0">
              <a:latin typeface="微软雅黑" panose="020B0503020204020204" charset="-122"/>
              <a:ea typeface="微软雅黑" panose="020B0503020204020204" charset="-122"/>
            </a:rPr>
            <a:t>纳税人自</a:t>
          </a:r>
          <a:r>
            <a:rPr lang="en-US" sz="1800" dirty="0" smtClean="0">
              <a:latin typeface="微软雅黑" panose="020B0503020204020204" charset="-122"/>
              <a:ea typeface="微软雅黑" panose="020B0503020204020204" charset="-122"/>
            </a:rPr>
            <a:t>2019</a:t>
          </a:r>
          <a:r>
            <a:rPr lang="zh-CN" sz="1800" dirty="0" smtClean="0">
              <a:latin typeface="微软雅黑" panose="020B0503020204020204" charset="-122"/>
              <a:ea typeface="微软雅黑" panose="020B0503020204020204" charset="-122"/>
            </a:rPr>
            <a:t>年</a:t>
          </a:r>
          <a:r>
            <a:rPr lang="en-US" sz="1800" dirty="0" smtClean="0">
              <a:latin typeface="微软雅黑" panose="020B0503020204020204" charset="-122"/>
              <a:ea typeface="微软雅黑" panose="020B0503020204020204" charset="-122"/>
            </a:rPr>
            <a:t>4</a:t>
          </a:r>
          <a:r>
            <a:rPr lang="zh-CN" sz="1800" dirty="0" smtClean="0">
              <a:latin typeface="微软雅黑" panose="020B0503020204020204" charset="-122"/>
              <a:ea typeface="微软雅黑" panose="020B0503020204020204" charset="-122"/>
            </a:rPr>
            <a:t>月</a:t>
          </a:r>
          <a:r>
            <a:rPr lang="en-US" sz="1800" dirty="0" smtClean="0">
              <a:latin typeface="微软雅黑" panose="020B0503020204020204" charset="-122"/>
              <a:ea typeface="微软雅黑" panose="020B0503020204020204" charset="-122"/>
            </a:rPr>
            <a:t>1</a:t>
          </a:r>
          <a:r>
            <a:rPr lang="zh-CN" sz="1800" dirty="0" smtClean="0">
              <a:latin typeface="微软雅黑" panose="020B0503020204020204" charset="-122"/>
              <a:ea typeface="微软雅黑" panose="020B0503020204020204" charset="-122"/>
            </a:rPr>
            <a:t>日起已享受增值税即征即退、先征后返（退）政策的，可以在</a:t>
          </a:r>
          <a:r>
            <a:rPr lang="en-US" sz="1800" b="1" dirty="0" smtClean="0">
              <a:latin typeface="微软雅黑" panose="020B0503020204020204" charset="-122"/>
              <a:ea typeface="微软雅黑" panose="020B0503020204020204" charset="-122"/>
            </a:rPr>
            <a:t>2022</a:t>
          </a:r>
          <a:r>
            <a:rPr lang="zh-CN" sz="1800" dirty="0" smtClean="0">
              <a:latin typeface="微软雅黑" panose="020B0503020204020204" charset="-122"/>
              <a:ea typeface="微软雅黑" panose="020B0503020204020204" charset="-122"/>
            </a:rPr>
            <a:t>年</a:t>
          </a:r>
          <a:r>
            <a:rPr lang="en-US" sz="1800" dirty="0" smtClean="0">
              <a:latin typeface="微软雅黑" panose="020B0503020204020204" charset="-122"/>
              <a:ea typeface="微软雅黑" panose="020B0503020204020204" charset="-122"/>
            </a:rPr>
            <a:t>10</a:t>
          </a:r>
          <a:r>
            <a:rPr lang="zh-CN" sz="1800" dirty="0" smtClean="0">
              <a:latin typeface="微软雅黑" panose="020B0503020204020204" charset="-122"/>
              <a:ea typeface="微软雅黑" panose="020B0503020204020204" charset="-122"/>
            </a:rPr>
            <a:t>月</a:t>
          </a:r>
          <a:r>
            <a:rPr lang="en-US" sz="1800" dirty="0" smtClean="0">
              <a:latin typeface="微软雅黑" panose="020B0503020204020204" charset="-122"/>
              <a:ea typeface="微软雅黑" panose="020B0503020204020204" charset="-122"/>
            </a:rPr>
            <a:t>31</a:t>
          </a:r>
          <a:r>
            <a:rPr lang="zh-CN" sz="1800" dirty="0" smtClean="0">
              <a:latin typeface="微软雅黑" panose="020B0503020204020204" charset="-122"/>
              <a:ea typeface="微软雅黑" panose="020B0503020204020204" charset="-122"/>
            </a:rPr>
            <a:t>日前一次性将已退还的增值税即征即退、先征后返（退）税款全部缴回后，按规定申请退还留抵税额。</a:t>
          </a:r>
          <a:endParaRPr lang="zh-CN" altLang="en-US" sz="1800" dirty="0" smtClean="0">
            <a:latin typeface="微软雅黑" panose="020B0503020204020204" charset="-122"/>
            <a:ea typeface="微软雅黑" panose="020B0503020204020204" charset="-122"/>
          </a:endParaRPr>
        </a:p>
      </dgm:t>
    </dgm:pt>
    <dgm:pt modelId="{2FC56AC7-8EA9-4313-BE11-E311EA24D34B}" type="parTrans" cxnId="{92A1E5B4-39B4-46ED-841A-40978B088C25}">
      <dgm:prSet/>
      <dgm:spPr/>
      <dgm:t>
        <a:bodyPr/>
        <a:lstStyle/>
        <a:p>
          <a:endParaRPr lang="zh-CN" altLang="en-US"/>
        </a:p>
      </dgm:t>
    </dgm:pt>
    <dgm:pt modelId="{081C4C93-5771-48E4-8552-29F3CD637691}" type="sibTrans" cxnId="{92A1E5B4-39B4-46ED-841A-40978B088C25}">
      <dgm:prSet/>
      <dgm:spPr/>
      <dgm:t>
        <a:bodyPr/>
        <a:lstStyle/>
        <a:p>
          <a:endParaRPr lang="zh-CN" altLang="en-US"/>
        </a:p>
      </dgm:t>
    </dgm:pt>
    <dgm:pt modelId="{060C8E58-AA3B-4C43-9E95-3929A68E9821}">
      <dgm:prSet phldrT="[文本]" phldr="0" custT="1"/>
      <dgm:spPr/>
      <dgm:t>
        <a:bodyPr vert="horz" wrap="square"/>
        <a:lstStyle/>
        <a:p>
          <a:pPr algn="l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纳税人自</a:t>
          </a:r>
          <a:r>
            <a:rPr lang="en-US" altLang="en-US" sz="1800" dirty="0" smtClean="0">
              <a:latin typeface="微软雅黑" panose="020B0503020204020204" charset="-122"/>
              <a:ea typeface="微软雅黑" panose="020B0503020204020204" charset="-122"/>
            </a:rPr>
            <a:t>2019</a:t>
          </a:r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年</a:t>
          </a:r>
          <a:r>
            <a:rPr lang="en-US" altLang="en-US" sz="1800" dirty="0" smtClean="0">
              <a:latin typeface="微软雅黑" panose="020B0503020204020204" charset="-122"/>
              <a:ea typeface="微软雅黑" panose="020B0503020204020204" charset="-122"/>
            </a:rPr>
            <a:t>4</a:t>
          </a:r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月</a:t>
          </a:r>
          <a:r>
            <a:rPr lang="en-US" altLang="en-US" sz="1800" dirty="0" smtClean="0">
              <a:latin typeface="微软雅黑" panose="020B0503020204020204" charset="-122"/>
              <a:ea typeface="微软雅黑" panose="020B0503020204020204" charset="-122"/>
            </a:rPr>
            <a:t>1</a:t>
          </a:r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日起已取得留抵退税款的，可以在</a:t>
          </a:r>
          <a:r>
            <a:rPr lang="en-US" altLang="en-US" sz="1800" dirty="0" smtClean="0">
              <a:latin typeface="微软雅黑" panose="020B0503020204020204" charset="-122"/>
              <a:ea typeface="微软雅黑" panose="020B0503020204020204" charset="-122"/>
            </a:rPr>
            <a:t>2022</a:t>
          </a:r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年</a:t>
          </a:r>
          <a:r>
            <a:rPr lang="en-US" altLang="en-US" sz="1800" dirty="0" smtClean="0">
              <a:latin typeface="微软雅黑" panose="020B0503020204020204" charset="-122"/>
              <a:ea typeface="微软雅黑" panose="020B0503020204020204" charset="-122"/>
            </a:rPr>
            <a:t>10</a:t>
          </a:r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月</a:t>
          </a:r>
          <a:r>
            <a:rPr lang="en-US" altLang="en-US" sz="1800" dirty="0" smtClean="0">
              <a:latin typeface="微软雅黑" panose="020B0503020204020204" charset="-122"/>
              <a:ea typeface="微软雅黑" panose="020B0503020204020204" charset="-122"/>
            </a:rPr>
            <a:t>31</a:t>
          </a:r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日前一次性将已取得的留抵退税款全部缴回后，按规定申请享受增值税即征即退、先征后返（退）政策。</a:t>
          </a:r>
        </a:p>
      </dgm:t>
    </dgm:pt>
    <dgm:pt modelId="{5A8C0CCF-D160-4A63-A150-E39880C728A1}" type="parTrans" cxnId="{EAF9881D-647E-46DE-BFCC-21CCC06E5AE9}">
      <dgm:prSet/>
      <dgm:spPr/>
      <dgm:t>
        <a:bodyPr/>
        <a:lstStyle/>
        <a:p>
          <a:endParaRPr lang="zh-CN" altLang="en-US"/>
        </a:p>
      </dgm:t>
    </dgm:pt>
    <dgm:pt modelId="{FDE9FE12-69B4-4402-85B7-9F17B14DF471}" type="sibTrans" cxnId="{EAF9881D-647E-46DE-BFCC-21CCC06E5AE9}">
      <dgm:prSet/>
      <dgm:spPr/>
      <dgm:t>
        <a:bodyPr/>
        <a:lstStyle/>
        <a:p>
          <a:endParaRPr lang="zh-CN" altLang="en-US"/>
        </a:p>
      </dgm:t>
    </dgm:pt>
    <dgm:pt modelId="{8C3AEB95-D121-47B6-B2DB-CCDF36D0E749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dirty="0" smtClean="0">
              <a:latin typeface="+mn-ea"/>
              <a:ea typeface="+mn-ea"/>
            </a:rPr>
            <a:t>通过电子税务局或办税服务厅提交《缴回留抵退税申请表》</a:t>
          </a:r>
          <a:endParaRPr lang="zh-CN" altLang="en-US" sz="1600" dirty="0" smtClean="0">
            <a:latin typeface="+mn-ea"/>
            <a:ea typeface="+mn-ea"/>
          </a:endParaRPr>
        </a:p>
      </dgm:t>
    </dgm:pt>
    <dgm:pt modelId="{6682CB6D-3C75-4700-B4FF-AC7AD8A1DA7A}" type="parTrans" cxnId="{B3F1368B-7C9B-4FAC-8639-7586267C989E}">
      <dgm:prSet/>
      <dgm:spPr/>
      <dgm:t>
        <a:bodyPr/>
        <a:lstStyle/>
        <a:p>
          <a:endParaRPr lang="zh-CN" altLang="en-US"/>
        </a:p>
      </dgm:t>
    </dgm:pt>
    <dgm:pt modelId="{E73B0B8B-FEE1-4516-A731-0A7E6107AEA4}" type="sibTrans" cxnId="{B3F1368B-7C9B-4FAC-8639-7586267C989E}">
      <dgm:prSet/>
      <dgm:spPr/>
      <dgm:t>
        <a:bodyPr/>
        <a:lstStyle/>
        <a:p>
          <a:endParaRPr lang="zh-CN" altLang="en-US"/>
        </a:p>
      </dgm:t>
    </dgm:pt>
    <dgm:pt modelId="{846E44BF-57F5-4C8E-91B5-DBB60D9E15A9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400" dirty="0" smtClean="0">
              <a:latin typeface="+mn-ea"/>
              <a:ea typeface="+mn-ea"/>
            </a:rPr>
            <a:t>纳税人在一次性缴回全部留抵退税款后，可在办理增值税纳税申报时，将缴回的全部退税款在《增值税纳税申报表附列资料（二）（本期进项税额明细）》第</a:t>
          </a:r>
          <a:r>
            <a:rPr lang="en-US" sz="1400" dirty="0" smtClean="0">
              <a:latin typeface="+mn-ea"/>
              <a:ea typeface="+mn-ea"/>
            </a:rPr>
            <a:t>22</a:t>
          </a:r>
          <a:r>
            <a:rPr lang="zh-CN" sz="1400" dirty="0" smtClean="0">
              <a:latin typeface="+mn-ea"/>
              <a:ea typeface="+mn-ea"/>
            </a:rPr>
            <a:t>栏“上期留抵税额退税”填写负数，用于当期或以后期间继续抵扣。</a:t>
          </a:r>
          <a:endParaRPr lang="zh-CN" altLang="en-US" sz="1400" dirty="0" smtClean="0">
            <a:latin typeface="+mn-ea"/>
            <a:ea typeface="+mn-ea"/>
          </a:endParaRPr>
        </a:p>
      </dgm:t>
    </dgm:pt>
    <dgm:pt modelId="{E6A1D4C7-0A04-434F-8ADE-3B6A59952B60}" type="parTrans" cxnId="{05CE866A-98B1-49C9-A0F9-F62C4EB50CC2}">
      <dgm:prSet/>
      <dgm:spPr/>
      <dgm:t>
        <a:bodyPr/>
        <a:lstStyle/>
        <a:p>
          <a:endParaRPr lang="zh-CN" altLang="en-US"/>
        </a:p>
      </dgm:t>
    </dgm:pt>
    <dgm:pt modelId="{39CBD98E-B9B5-439C-9B38-EBEF187C6281}" type="sibTrans" cxnId="{05CE866A-98B1-49C9-A0F9-F62C4EB50CC2}">
      <dgm:prSet/>
      <dgm:spPr/>
      <dgm:t>
        <a:bodyPr/>
        <a:lstStyle/>
        <a:p>
          <a:endParaRPr lang="zh-CN" altLang="en-US"/>
        </a:p>
      </dgm:t>
    </dgm:pt>
    <dgm:pt modelId="{539463A4-2EE0-433F-9A9C-33B0A033775A}" type="pres">
      <dgm:prSet presAssocID="{052A9F49-6899-4D20-8CB3-116BA7BF98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A831B879-46AD-47CD-8DC8-A5E139358528}" type="pres">
      <dgm:prSet presAssocID="{497E54B4-3685-412B-9C46-E0FEDE474548}" presName="root" presStyleCnt="0"/>
      <dgm:spPr/>
    </dgm:pt>
    <dgm:pt modelId="{CDC47636-C2E7-4EF8-AB50-EFB435CB5749}" type="pres">
      <dgm:prSet presAssocID="{497E54B4-3685-412B-9C46-E0FEDE474548}" presName="rootComposite" presStyleCnt="0"/>
      <dgm:spPr/>
      <dgm:t>
        <a:bodyPr/>
        <a:lstStyle/>
        <a:p>
          <a:endParaRPr lang="zh-CN" altLang="en-US"/>
        </a:p>
      </dgm:t>
    </dgm:pt>
    <dgm:pt modelId="{D9C2B5F9-263F-4E4D-9FE1-2AF9B73F4E4C}" type="pres">
      <dgm:prSet presAssocID="{497E54B4-3685-412B-9C46-E0FEDE474548}" presName="rootText" presStyleLbl="node1" presStyleIdx="0" presStyleCnt="2" custScaleX="149853" custScaleY="150281" custLinFactNeighborY="-628"/>
      <dgm:spPr/>
      <dgm:t>
        <a:bodyPr/>
        <a:lstStyle/>
        <a:p>
          <a:endParaRPr lang="zh-CN" altLang="en-US"/>
        </a:p>
      </dgm:t>
    </dgm:pt>
    <dgm:pt modelId="{67E5A0C8-BF7A-48F1-A0A4-892EDC9799BE}" type="pres">
      <dgm:prSet presAssocID="{497E54B4-3685-412B-9C46-E0FEDE474548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D86B3FA3-7684-4DD6-94CF-4CEE40DD0D65}" type="pres">
      <dgm:prSet presAssocID="{497E54B4-3685-412B-9C46-E0FEDE474548}" presName="childShape" presStyleCnt="0"/>
      <dgm:spPr/>
    </dgm:pt>
    <dgm:pt modelId="{8AA34283-3ABE-4A6A-AF85-1BCD4C3F8DDC}" type="pres">
      <dgm:prSet presAssocID="{060C8E58-AA3B-4C43-9E95-3929A68E9821}" presName="root" presStyleCnt="0"/>
      <dgm:spPr/>
    </dgm:pt>
    <dgm:pt modelId="{14B7A458-35C8-407E-87BF-310F48B76423}" type="pres">
      <dgm:prSet presAssocID="{060C8E58-AA3B-4C43-9E95-3929A68E9821}" presName="rootComposite" presStyleCnt="0"/>
      <dgm:spPr/>
      <dgm:t>
        <a:bodyPr/>
        <a:lstStyle/>
        <a:p>
          <a:endParaRPr lang="zh-CN" altLang="en-US"/>
        </a:p>
      </dgm:t>
    </dgm:pt>
    <dgm:pt modelId="{1F85C06B-D51A-4227-92F6-3D4DF5C8B7C4}" type="pres">
      <dgm:prSet presAssocID="{060C8E58-AA3B-4C43-9E95-3929A68E9821}" presName="rootText" presStyleLbl="node1" presStyleIdx="1" presStyleCnt="2" custScaleX="162644" custScaleY="145676"/>
      <dgm:spPr/>
      <dgm:t>
        <a:bodyPr/>
        <a:lstStyle/>
        <a:p>
          <a:endParaRPr lang="zh-CN" altLang="en-US"/>
        </a:p>
      </dgm:t>
    </dgm:pt>
    <dgm:pt modelId="{A27D988E-72DD-4D5B-BF44-A05F26B4DC3E}" type="pres">
      <dgm:prSet presAssocID="{060C8E58-AA3B-4C43-9E95-3929A68E9821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DD63ECE3-6347-4DEE-9D4F-63C8C2BFE460}" type="pres">
      <dgm:prSet presAssocID="{060C8E58-AA3B-4C43-9E95-3929A68E9821}" presName="childShape" presStyleCnt="0"/>
      <dgm:spPr/>
    </dgm:pt>
    <dgm:pt modelId="{1BF49FCE-0509-4C93-B614-D7F0E895EA8E}" type="pres">
      <dgm:prSet presAssocID="{6682CB6D-3C75-4700-B4FF-AC7AD8A1DA7A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4060EDF7-408D-4A81-ABF4-2C7E16DDAAB1}" type="pres">
      <dgm:prSet presAssocID="{8C3AEB95-D121-47B6-B2DB-CCDF36D0E749}" presName="childText" presStyleLbl="bgAcc1" presStyleIdx="0" presStyleCnt="2" custScaleX="140126" custScaleY="4743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80DDFA-030E-40EC-A05B-82BFD0E20695}" type="pres">
      <dgm:prSet presAssocID="{E6A1D4C7-0A04-434F-8ADE-3B6A59952B60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39B108E6-E074-4852-87D1-6C9606A33F34}" type="pres">
      <dgm:prSet presAssocID="{846E44BF-57F5-4C8E-91B5-DBB60D9E15A9}" presName="childText" presStyleLbl="bgAcc1" presStyleIdx="1" presStyleCnt="2" custScaleX="188427" custScaleY="906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F320324-C1AE-4EE6-8F92-4D1D1EEEDEA9}" type="presOf" srcId="{846E44BF-57F5-4C8E-91B5-DBB60D9E15A9}" destId="{39B108E6-E074-4852-87D1-6C9606A33F34}" srcOrd="0" destOrd="0" presId="urn:microsoft.com/office/officeart/2005/8/layout/hierarchy3#1"/>
    <dgm:cxn modelId="{7B86BAF2-3275-4313-958B-E7AD55E9E069}" type="presOf" srcId="{060C8E58-AA3B-4C43-9E95-3929A68E9821}" destId="{1F85C06B-D51A-4227-92F6-3D4DF5C8B7C4}" srcOrd="0" destOrd="0" presId="urn:microsoft.com/office/officeart/2005/8/layout/hierarchy3#1"/>
    <dgm:cxn modelId="{B3F1368B-7C9B-4FAC-8639-7586267C989E}" srcId="{060C8E58-AA3B-4C43-9E95-3929A68E9821}" destId="{8C3AEB95-D121-47B6-B2DB-CCDF36D0E749}" srcOrd="0" destOrd="0" parTransId="{6682CB6D-3C75-4700-B4FF-AC7AD8A1DA7A}" sibTransId="{E73B0B8B-FEE1-4516-A731-0A7E6107AEA4}"/>
    <dgm:cxn modelId="{883E312F-DF5D-4932-90A8-038FF5281899}" type="presOf" srcId="{8C3AEB95-D121-47B6-B2DB-CCDF36D0E749}" destId="{4060EDF7-408D-4A81-ABF4-2C7E16DDAAB1}" srcOrd="0" destOrd="0" presId="urn:microsoft.com/office/officeart/2005/8/layout/hierarchy3#1"/>
    <dgm:cxn modelId="{EAF9881D-647E-46DE-BFCC-21CCC06E5AE9}" srcId="{052A9F49-6899-4D20-8CB3-116BA7BF9859}" destId="{060C8E58-AA3B-4C43-9E95-3929A68E9821}" srcOrd="1" destOrd="0" parTransId="{5A8C0CCF-D160-4A63-A150-E39880C728A1}" sibTransId="{FDE9FE12-69B4-4402-85B7-9F17B14DF471}"/>
    <dgm:cxn modelId="{96ECAB1C-2D7E-49B2-BD66-32A0A0A5E218}" type="presOf" srcId="{E6A1D4C7-0A04-434F-8ADE-3B6A59952B60}" destId="{2980DDFA-030E-40EC-A05B-82BFD0E20695}" srcOrd="0" destOrd="0" presId="urn:microsoft.com/office/officeart/2005/8/layout/hierarchy3#1"/>
    <dgm:cxn modelId="{1F522FCF-9359-48BA-B967-1B9F7FA06F5C}" type="presOf" srcId="{060C8E58-AA3B-4C43-9E95-3929A68E9821}" destId="{A27D988E-72DD-4D5B-BF44-A05F26B4DC3E}" srcOrd="1" destOrd="0" presId="urn:microsoft.com/office/officeart/2005/8/layout/hierarchy3#1"/>
    <dgm:cxn modelId="{1C642C2C-27E7-4D3D-84AF-B54A207ED1B0}" type="presOf" srcId="{497E54B4-3685-412B-9C46-E0FEDE474548}" destId="{67E5A0C8-BF7A-48F1-A0A4-892EDC9799BE}" srcOrd="1" destOrd="0" presId="urn:microsoft.com/office/officeart/2005/8/layout/hierarchy3#1"/>
    <dgm:cxn modelId="{05CE866A-98B1-49C9-A0F9-F62C4EB50CC2}" srcId="{060C8E58-AA3B-4C43-9E95-3929A68E9821}" destId="{846E44BF-57F5-4C8E-91B5-DBB60D9E15A9}" srcOrd="1" destOrd="0" parTransId="{E6A1D4C7-0A04-434F-8ADE-3B6A59952B60}" sibTransId="{39CBD98E-B9B5-439C-9B38-EBEF187C6281}"/>
    <dgm:cxn modelId="{2FC25511-910A-4DD2-8436-8549171F3CA1}" type="presOf" srcId="{6682CB6D-3C75-4700-B4FF-AC7AD8A1DA7A}" destId="{1BF49FCE-0509-4C93-B614-D7F0E895EA8E}" srcOrd="0" destOrd="0" presId="urn:microsoft.com/office/officeart/2005/8/layout/hierarchy3#1"/>
    <dgm:cxn modelId="{25C61DD8-98DB-4B12-8D84-94308D7098B1}" type="presOf" srcId="{497E54B4-3685-412B-9C46-E0FEDE474548}" destId="{D9C2B5F9-263F-4E4D-9FE1-2AF9B73F4E4C}" srcOrd="0" destOrd="0" presId="urn:microsoft.com/office/officeart/2005/8/layout/hierarchy3#1"/>
    <dgm:cxn modelId="{B7550452-E749-47A3-B50D-ED5107823F4C}" type="presOf" srcId="{052A9F49-6899-4D20-8CB3-116BA7BF9859}" destId="{539463A4-2EE0-433F-9A9C-33B0A033775A}" srcOrd="0" destOrd="0" presId="urn:microsoft.com/office/officeart/2005/8/layout/hierarchy3#1"/>
    <dgm:cxn modelId="{92A1E5B4-39B4-46ED-841A-40978B088C25}" srcId="{052A9F49-6899-4D20-8CB3-116BA7BF9859}" destId="{497E54B4-3685-412B-9C46-E0FEDE474548}" srcOrd="0" destOrd="0" parTransId="{2FC56AC7-8EA9-4313-BE11-E311EA24D34B}" sibTransId="{081C4C93-5771-48E4-8552-29F3CD637691}"/>
    <dgm:cxn modelId="{885F6A7E-F384-4B08-87EC-AD052C8FAF21}" type="presParOf" srcId="{539463A4-2EE0-433F-9A9C-33B0A033775A}" destId="{A831B879-46AD-47CD-8DC8-A5E139358528}" srcOrd="0" destOrd="0" presId="urn:microsoft.com/office/officeart/2005/8/layout/hierarchy3#1"/>
    <dgm:cxn modelId="{B52BD3B8-0D20-438B-859C-149CCAF5A3AF}" type="presParOf" srcId="{A831B879-46AD-47CD-8DC8-A5E139358528}" destId="{CDC47636-C2E7-4EF8-AB50-EFB435CB5749}" srcOrd="0" destOrd="0" presId="urn:microsoft.com/office/officeart/2005/8/layout/hierarchy3#1"/>
    <dgm:cxn modelId="{2039FC22-885E-42C8-965F-014BD4DE2007}" type="presParOf" srcId="{CDC47636-C2E7-4EF8-AB50-EFB435CB5749}" destId="{D9C2B5F9-263F-4E4D-9FE1-2AF9B73F4E4C}" srcOrd="0" destOrd="0" presId="urn:microsoft.com/office/officeart/2005/8/layout/hierarchy3#1"/>
    <dgm:cxn modelId="{5EE35731-7998-4112-B4A6-3FE09F29BC31}" type="presParOf" srcId="{CDC47636-C2E7-4EF8-AB50-EFB435CB5749}" destId="{67E5A0C8-BF7A-48F1-A0A4-892EDC9799BE}" srcOrd="1" destOrd="0" presId="urn:microsoft.com/office/officeart/2005/8/layout/hierarchy3#1"/>
    <dgm:cxn modelId="{BA9A8FDD-9E1D-4511-87E4-3550C1C28C01}" type="presParOf" srcId="{A831B879-46AD-47CD-8DC8-A5E139358528}" destId="{D86B3FA3-7684-4DD6-94CF-4CEE40DD0D65}" srcOrd="1" destOrd="0" presId="urn:microsoft.com/office/officeart/2005/8/layout/hierarchy3#1"/>
    <dgm:cxn modelId="{C8370BD6-9DEF-46EE-AC35-7500C52F5E8D}" type="presParOf" srcId="{539463A4-2EE0-433F-9A9C-33B0A033775A}" destId="{8AA34283-3ABE-4A6A-AF85-1BCD4C3F8DDC}" srcOrd="1" destOrd="0" presId="urn:microsoft.com/office/officeart/2005/8/layout/hierarchy3#1"/>
    <dgm:cxn modelId="{1F218DD6-FA53-4786-84C6-1FA588B73DD3}" type="presParOf" srcId="{8AA34283-3ABE-4A6A-AF85-1BCD4C3F8DDC}" destId="{14B7A458-35C8-407E-87BF-310F48B76423}" srcOrd="0" destOrd="0" presId="urn:microsoft.com/office/officeart/2005/8/layout/hierarchy3#1"/>
    <dgm:cxn modelId="{8728D879-D9B3-435D-A757-BD5A495A7C5D}" type="presParOf" srcId="{14B7A458-35C8-407E-87BF-310F48B76423}" destId="{1F85C06B-D51A-4227-92F6-3D4DF5C8B7C4}" srcOrd="0" destOrd="0" presId="urn:microsoft.com/office/officeart/2005/8/layout/hierarchy3#1"/>
    <dgm:cxn modelId="{27CAC575-02FB-47D2-AD65-C669F524A0DC}" type="presParOf" srcId="{14B7A458-35C8-407E-87BF-310F48B76423}" destId="{A27D988E-72DD-4D5B-BF44-A05F26B4DC3E}" srcOrd="1" destOrd="0" presId="urn:microsoft.com/office/officeart/2005/8/layout/hierarchy3#1"/>
    <dgm:cxn modelId="{C23560B7-578F-468A-B2F0-402AF779D002}" type="presParOf" srcId="{8AA34283-3ABE-4A6A-AF85-1BCD4C3F8DDC}" destId="{DD63ECE3-6347-4DEE-9D4F-63C8C2BFE460}" srcOrd="1" destOrd="0" presId="urn:microsoft.com/office/officeart/2005/8/layout/hierarchy3#1"/>
    <dgm:cxn modelId="{41BC7101-B162-43ED-8E35-2A2F52A5174C}" type="presParOf" srcId="{DD63ECE3-6347-4DEE-9D4F-63C8C2BFE460}" destId="{1BF49FCE-0509-4C93-B614-D7F0E895EA8E}" srcOrd="0" destOrd="0" presId="urn:microsoft.com/office/officeart/2005/8/layout/hierarchy3#1"/>
    <dgm:cxn modelId="{9B1A899B-CEC9-4FF8-A580-1CE342C98521}" type="presParOf" srcId="{DD63ECE3-6347-4DEE-9D4F-63C8C2BFE460}" destId="{4060EDF7-408D-4A81-ABF4-2C7E16DDAAB1}" srcOrd="1" destOrd="0" presId="urn:microsoft.com/office/officeart/2005/8/layout/hierarchy3#1"/>
    <dgm:cxn modelId="{2F081687-A09C-4EEC-BB64-AB6DBB78F1D9}" type="presParOf" srcId="{DD63ECE3-6347-4DEE-9D4F-63C8C2BFE460}" destId="{2980DDFA-030E-40EC-A05B-82BFD0E20695}" srcOrd="2" destOrd="0" presId="urn:microsoft.com/office/officeart/2005/8/layout/hierarchy3#1"/>
    <dgm:cxn modelId="{8E481C34-2ED2-49B2-AB71-24BCA3F6D6A4}" type="presParOf" srcId="{DD63ECE3-6347-4DEE-9D4F-63C8C2BFE460}" destId="{39B108E6-E074-4852-87D1-6C9606A33F34}" srcOrd="3" destOrd="0" presId="urn:microsoft.com/office/officeart/2005/8/layout/hierarchy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3F88D4-AC88-4ACF-B1A3-344044547950}" type="doc">
      <dgm:prSet loTypeId="urn:microsoft.com/office/officeart/2005/8/layout/arrow2#3" loCatId="process" qsTypeId="urn:microsoft.com/office/officeart/2005/8/quickstyle/simple1#5" qsCatId="simple" csTypeId="urn:microsoft.com/office/officeart/2005/8/colors/accent1_2#5" csCatId="accent1" phldr="1"/>
      <dgm:spPr/>
    </dgm:pt>
    <dgm:pt modelId="{6341B99F-43B7-4E05-BC9F-A1A4E72F719F}">
      <dgm:prSet phldrT="[文本]" custT="1"/>
      <dgm:spPr/>
      <dgm:t>
        <a:bodyPr/>
        <a:lstStyle/>
        <a:p>
          <a:r>
            <a:rPr lang="zh-CN" altLang="en-US" sz="6600" b="1" dirty="0" smtClean="0">
              <a:latin typeface="微软雅黑" panose="020B0503020204020204" charset="-122"/>
              <a:ea typeface="微软雅黑" panose="020B0503020204020204" charset="-122"/>
            </a:rPr>
            <a:t>后</a:t>
          </a:r>
          <a:endParaRPr lang="zh-CN" altLang="en-US" sz="66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BE6FB767-575B-4C5F-AFE4-24EC2B56EBFF}" type="parTrans" cxnId="{F75EC347-2DBC-4ECD-9C0B-3780AA4FB7D8}">
      <dgm:prSet/>
      <dgm:spPr/>
      <dgm:t>
        <a:bodyPr/>
        <a:lstStyle/>
        <a:p>
          <a:endParaRPr lang="zh-CN" altLang="en-US"/>
        </a:p>
      </dgm:t>
    </dgm:pt>
    <dgm:pt modelId="{A962B5CA-D5DB-42E4-8195-3711E833A79C}" type="sibTrans" cxnId="{F75EC347-2DBC-4ECD-9C0B-3780AA4FB7D8}">
      <dgm:prSet/>
      <dgm:spPr/>
      <dgm:t>
        <a:bodyPr/>
        <a:lstStyle/>
        <a:p>
          <a:endParaRPr lang="zh-CN" altLang="en-US"/>
        </a:p>
      </dgm:t>
    </dgm:pt>
    <dgm:pt modelId="{93201255-19ED-445E-9865-C0DE23CD88D8}">
      <dgm:prSet phldrT="[文本]" custT="1"/>
      <dgm:spPr/>
      <dgm:t>
        <a:bodyPr/>
        <a:lstStyle/>
        <a:p>
          <a:r>
            <a:rPr lang="zh-CN" altLang="en-US" sz="6600" b="1" dirty="0" smtClean="0">
              <a:latin typeface="微软雅黑" panose="020B0503020204020204" charset="-122"/>
              <a:ea typeface="微软雅黑" panose="020B0503020204020204" charset="-122"/>
            </a:rPr>
            <a:t>续</a:t>
          </a:r>
          <a:endParaRPr lang="zh-CN" altLang="en-US" sz="66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DBB08E1F-E59E-4E5A-B622-44C8894EBD81}" type="parTrans" cxnId="{A8AF917B-B432-4A67-BE0C-997EA5EA5D58}">
      <dgm:prSet/>
      <dgm:spPr/>
      <dgm:t>
        <a:bodyPr/>
        <a:lstStyle/>
        <a:p>
          <a:endParaRPr lang="zh-CN" altLang="en-US"/>
        </a:p>
      </dgm:t>
    </dgm:pt>
    <dgm:pt modelId="{D8265913-D220-44B8-84A9-DD6D4A1082E2}" type="sibTrans" cxnId="{A8AF917B-B432-4A67-BE0C-997EA5EA5D58}">
      <dgm:prSet/>
      <dgm:spPr/>
      <dgm:t>
        <a:bodyPr/>
        <a:lstStyle/>
        <a:p>
          <a:endParaRPr lang="zh-CN" altLang="en-US"/>
        </a:p>
      </dgm:t>
    </dgm:pt>
    <dgm:pt modelId="{81C0A6EA-00E6-4A36-B459-39C7CD891ED1}" type="pres">
      <dgm:prSet presAssocID="{ED3F88D4-AC88-4ACF-B1A3-344044547950}" presName="arrowDiagram" presStyleCnt="0">
        <dgm:presLayoutVars>
          <dgm:chMax val="5"/>
          <dgm:dir/>
          <dgm:resizeHandles val="exact"/>
        </dgm:presLayoutVars>
      </dgm:prSet>
      <dgm:spPr/>
    </dgm:pt>
    <dgm:pt modelId="{C41E2953-04BB-4A51-8328-0A79B12FB1D9}" type="pres">
      <dgm:prSet presAssocID="{ED3F88D4-AC88-4ACF-B1A3-344044547950}" presName="arrow" presStyleLbl="bgShp" presStyleIdx="0" presStyleCnt="1"/>
      <dgm:spPr/>
    </dgm:pt>
    <dgm:pt modelId="{5A5DFBCA-7DB7-43B0-A8AF-43A04419A505}" type="pres">
      <dgm:prSet presAssocID="{ED3F88D4-AC88-4ACF-B1A3-344044547950}" presName="arrowDiagram2" presStyleCnt="0"/>
      <dgm:spPr/>
    </dgm:pt>
    <dgm:pt modelId="{FF2224B4-6248-4E6C-A5CA-E4F27CF60188}" type="pres">
      <dgm:prSet presAssocID="{6341B99F-43B7-4E05-BC9F-A1A4E72F719F}" presName="bullet2a" presStyleLbl="node1" presStyleIdx="0" presStyleCnt="2"/>
      <dgm:spPr/>
    </dgm:pt>
    <dgm:pt modelId="{14124427-00A4-4E54-B048-0FADBFCA8372}" type="pres">
      <dgm:prSet presAssocID="{6341B99F-43B7-4E05-BC9F-A1A4E72F719F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387AA3-66D7-4C69-9421-EE97C67B1D67}" type="pres">
      <dgm:prSet presAssocID="{93201255-19ED-445E-9865-C0DE23CD88D8}" presName="bullet2b" presStyleLbl="node1" presStyleIdx="1" presStyleCnt="2"/>
      <dgm:spPr/>
    </dgm:pt>
    <dgm:pt modelId="{B0DA975D-CC81-4526-AF11-DF9BCC1762B7}" type="pres">
      <dgm:prSet presAssocID="{93201255-19ED-445E-9865-C0DE23CD88D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89A19C2-1A0F-416F-A8BA-11D341729A69}" type="presOf" srcId="{6341B99F-43B7-4E05-BC9F-A1A4E72F719F}" destId="{14124427-00A4-4E54-B048-0FADBFCA8372}" srcOrd="0" destOrd="0" presId="urn:microsoft.com/office/officeart/2005/8/layout/arrow2#3"/>
    <dgm:cxn modelId="{DD698B37-7C45-4009-B1E1-9DFF2E73BBE2}" type="presOf" srcId="{93201255-19ED-445E-9865-C0DE23CD88D8}" destId="{B0DA975D-CC81-4526-AF11-DF9BCC1762B7}" srcOrd="0" destOrd="0" presId="urn:microsoft.com/office/officeart/2005/8/layout/arrow2#3"/>
    <dgm:cxn modelId="{F75EC347-2DBC-4ECD-9C0B-3780AA4FB7D8}" srcId="{ED3F88D4-AC88-4ACF-B1A3-344044547950}" destId="{6341B99F-43B7-4E05-BC9F-A1A4E72F719F}" srcOrd="0" destOrd="0" parTransId="{BE6FB767-575B-4C5F-AFE4-24EC2B56EBFF}" sibTransId="{A962B5CA-D5DB-42E4-8195-3711E833A79C}"/>
    <dgm:cxn modelId="{BBCED48E-F117-45C0-9FCC-4D40F424A706}" type="presOf" srcId="{ED3F88D4-AC88-4ACF-B1A3-344044547950}" destId="{81C0A6EA-00E6-4A36-B459-39C7CD891ED1}" srcOrd="0" destOrd="0" presId="urn:microsoft.com/office/officeart/2005/8/layout/arrow2#3"/>
    <dgm:cxn modelId="{A8AF917B-B432-4A67-BE0C-997EA5EA5D58}" srcId="{ED3F88D4-AC88-4ACF-B1A3-344044547950}" destId="{93201255-19ED-445E-9865-C0DE23CD88D8}" srcOrd="1" destOrd="0" parTransId="{DBB08E1F-E59E-4E5A-B622-44C8894EBD81}" sibTransId="{D8265913-D220-44B8-84A9-DD6D4A1082E2}"/>
    <dgm:cxn modelId="{BB487693-BD6E-42F2-8F64-0C00432AD397}" type="presParOf" srcId="{81C0A6EA-00E6-4A36-B459-39C7CD891ED1}" destId="{C41E2953-04BB-4A51-8328-0A79B12FB1D9}" srcOrd="0" destOrd="0" presId="urn:microsoft.com/office/officeart/2005/8/layout/arrow2#3"/>
    <dgm:cxn modelId="{E7B06AB5-CC1D-4CA6-AE62-E7EDC54AE26B}" type="presParOf" srcId="{81C0A6EA-00E6-4A36-B459-39C7CD891ED1}" destId="{5A5DFBCA-7DB7-43B0-A8AF-43A04419A505}" srcOrd="1" destOrd="0" presId="urn:microsoft.com/office/officeart/2005/8/layout/arrow2#3"/>
    <dgm:cxn modelId="{3EB3368D-7249-4D9B-9D4B-5E59D8F488BE}" type="presParOf" srcId="{5A5DFBCA-7DB7-43B0-A8AF-43A04419A505}" destId="{FF2224B4-6248-4E6C-A5CA-E4F27CF60188}" srcOrd="0" destOrd="0" presId="urn:microsoft.com/office/officeart/2005/8/layout/arrow2#3"/>
    <dgm:cxn modelId="{8BA08156-E9C7-4568-A642-34198AAE5015}" type="presParOf" srcId="{5A5DFBCA-7DB7-43B0-A8AF-43A04419A505}" destId="{14124427-00A4-4E54-B048-0FADBFCA8372}" srcOrd="1" destOrd="0" presId="urn:microsoft.com/office/officeart/2005/8/layout/arrow2#3"/>
    <dgm:cxn modelId="{A77746E7-97C7-47F7-AA84-3039D2DFFFBF}" type="presParOf" srcId="{5A5DFBCA-7DB7-43B0-A8AF-43A04419A505}" destId="{A1387AA3-66D7-4C69-9421-EE97C67B1D67}" srcOrd="2" destOrd="0" presId="urn:microsoft.com/office/officeart/2005/8/layout/arrow2#3"/>
    <dgm:cxn modelId="{E9F39E53-EF3A-465B-A3CB-BEE43A204809}" type="presParOf" srcId="{5A5DFBCA-7DB7-43B0-A8AF-43A04419A505}" destId="{B0DA975D-CC81-4526-AF11-DF9BCC1762B7}" srcOrd="3" destOrd="0" presId="urn:microsoft.com/office/officeart/2005/8/layout/arrow2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#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#3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#3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003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43" y="2130425"/>
            <a:ext cx="10363915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087" y="3886200"/>
            <a:ext cx="853582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165" indent="0" algn="ctr">
              <a:buNone/>
              <a:defRPr/>
            </a:lvl5pPr>
            <a:lvl6pPr marL="2285365" indent="0" algn="ctr">
              <a:buNone/>
              <a:defRPr/>
            </a:lvl6pPr>
            <a:lvl7pPr marL="2742565" indent="0" algn="ctr">
              <a:buNone/>
              <a:defRPr/>
            </a:lvl7pPr>
            <a:lvl8pPr marL="3199765" indent="0" algn="ctr">
              <a:buNone/>
              <a:defRPr/>
            </a:lvl8pPr>
            <a:lvl9pPr marL="365696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37" y="4406901"/>
            <a:ext cx="1036232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37" y="2906713"/>
            <a:ext cx="1036232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735"/>
            </a:lvl2pPr>
            <a:lvl3pPr marL="914400" indent="0">
              <a:buNone/>
              <a:defRPr sz="1600"/>
            </a:lvl3pPr>
            <a:lvl4pPr marL="1371600" indent="0">
              <a:buNone/>
              <a:defRPr sz="1335"/>
            </a:lvl4pPr>
            <a:lvl5pPr marL="1828165" indent="0">
              <a:buNone/>
              <a:defRPr sz="1335"/>
            </a:lvl5pPr>
            <a:lvl6pPr marL="2285365" indent="0">
              <a:buNone/>
              <a:defRPr sz="1335"/>
            </a:lvl6pPr>
            <a:lvl7pPr marL="2742565" indent="0">
              <a:buNone/>
              <a:defRPr sz="1335"/>
            </a:lvl7pPr>
            <a:lvl8pPr marL="3199765" indent="0">
              <a:buNone/>
              <a:defRPr sz="1335"/>
            </a:lvl8pPr>
            <a:lvl9pPr marL="3656965" indent="0">
              <a:buNone/>
              <a:defRPr sz="13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361" y="1600201"/>
            <a:ext cx="5409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35"/>
            </a:lvl4pPr>
            <a:lvl5pPr>
              <a:defRPr sz="1735"/>
            </a:lvl5pPr>
            <a:lvl6pPr>
              <a:defRPr sz="1735"/>
            </a:lvl6pPr>
            <a:lvl7pPr>
              <a:defRPr sz="1735"/>
            </a:lvl7pPr>
            <a:lvl8pPr>
              <a:defRPr sz="1735"/>
            </a:lvl8pPr>
            <a:lvl9pPr>
              <a:defRPr sz="1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77" y="1600201"/>
            <a:ext cx="54112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35"/>
            </a:lvl4pPr>
            <a:lvl5pPr>
              <a:defRPr sz="1735"/>
            </a:lvl5pPr>
            <a:lvl6pPr>
              <a:defRPr sz="1735"/>
            </a:lvl6pPr>
            <a:lvl7pPr>
              <a:defRPr sz="1735"/>
            </a:lvl7pPr>
            <a:lvl8pPr>
              <a:defRPr sz="1735"/>
            </a:lvl8pPr>
            <a:lvl9pPr>
              <a:defRPr sz="1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63" y="274639"/>
            <a:ext cx="109732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363" y="1535113"/>
            <a:ext cx="538745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735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363" y="2174875"/>
            <a:ext cx="53874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35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93" y="1535113"/>
            <a:ext cx="538904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735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93" y="2174875"/>
            <a:ext cx="53890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35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480053" y="260648"/>
            <a:ext cx="480053" cy="48005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11"/>
          <p:cNvSpPr/>
          <p:nvPr userDrawn="1"/>
        </p:nvSpPr>
        <p:spPr>
          <a:xfrm>
            <a:off x="713587" y="456691"/>
            <a:ext cx="387019" cy="387019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196616" y="811379"/>
            <a:ext cx="1114007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 bwMode="auto">
          <a:xfrm>
            <a:off x="10748304" y="2251"/>
            <a:ext cx="1402080" cy="789614"/>
            <a:chOff x="5395312" y="702337"/>
            <a:chExt cx="1401374" cy="789383"/>
          </a:xfrm>
        </p:grpSpPr>
        <p:sp>
          <p:nvSpPr>
            <p:cNvPr id="15" name="文本框 15"/>
            <p:cNvSpPr txBox="1">
              <a:spLocks noChangeArrowheads="1"/>
            </p:cNvSpPr>
            <p:nvPr/>
          </p:nvSpPr>
          <p:spPr bwMode="auto">
            <a:xfrm>
              <a:off x="5613644" y="702337"/>
              <a:ext cx="964714" cy="5630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065" dirty="0">
                  <a:solidFill>
                    <a:srgbClr val="FF0000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3065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文本框 2"/>
            <p:cNvSpPr txBox="1"/>
            <p:nvPr/>
          </p:nvSpPr>
          <p:spPr>
            <a:xfrm>
              <a:off x="5395312" y="1154634"/>
              <a:ext cx="1401374" cy="337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某某</a:t>
              </a:r>
              <a:r>
                <a:rPr lang="zh-CN" altLang="en-US" sz="1600" dirty="0" smtClean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科技集团</a:t>
              </a:r>
              <a:endParaRPr lang="zh-CN" altLang="en-US" sz="16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841" y="4800600"/>
            <a:ext cx="7315517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841" y="612775"/>
            <a:ext cx="731551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841" y="5367337"/>
            <a:ext cx="7315517" cy="804863"/>
          </a:xfrm>
        </p:spPr>
        <p:txBody>
          <a:bodyPr/>
          <a:lstStyle>
            <a:lvl1pPr marL="0" indent="0">
              <a:buNone/>
              <a:defRPr sz="1335"/>
            </a:lvl1pPr>
            <a:lvl2pPr marL="457200" indent="0">
              <a:buNone/>
              <a:defRPr sz="1200"/>
            </a:lvl2pPr>
            <a:lvl3pPr marL="914400" indent="0">
              <a:buNone/>
              <a:defRPr sz="935"/>
            </a:lvl3pPr>
            <a:lvl4pPr marL="1371600" indent="0">
              <a:buNone/>
              <a:defRPr sz="935"/>
            </a:lvl4pPr>
            <a:lvl5pPr marL="1828165" indent="0">
              <a:buNone/>
              <a:defRPr sz="935"/>
            </a:lvl5pPr>
            <a:lvl6pPr marL="2285365" indent="0">
              <a:buNone/>
              <a:defRPr sz="935"/>
            </a:lvl6pPr>
            <a:lvl7pPr marL="2742565" indent="0">
              <a:buNone/>
              <a:defRPr sz="935"/>
            </a:lvl7pPr>
            <a:lvl8pPr marL="3199765" indent="0">
              <a:buNone/>
              <a:defRPr sz="935"/>
            </a:lvl8pPr>
            <a:lvl9pPr marL="3656965" indent="0">
              <a:buNone/>
              <a:defRPr sz="9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509" y="908051"/>
            <a:ext cx="2742129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363" y="908051"/>
            <a:ext cx="8078807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2022/6/16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363" y="908051"/>
            <a:ext cx="1097327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363" y="1600201"/>
            <a:ext cx="109732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8pPr>
      <a:lvl9pPr marL="1370965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342900" indent="-342900" algn="l" rtl="0" eaLnBrk="0" fontAlgn="base" hangingPunct="0">
        <a:spcBef>
          <a:spcPts val="13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115" algn="l" rtl="0" eaLnBrk="0" fontAlgn="base" hangingPunct="0">
        <a:spcBef>
          <a:spcPts val="13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仿宋_GB2312" pitchFamily="1" charset="-122"/>
        </a:defRPr>
      </a:lvl2pPr>
      <a:lvl3pPr marL="1143000" indent="-228600" algn="l" rtl="0" eaLnBrk="0" fontAlgn="base" hangingPunct="0">
        <a:spcBef>
          <a:spcPts val="13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565" indent="-228600" algn="l" rtl="0" eaLnBrk="0" fontAlgn="base" hangingPunct="0">
        <a:spcBef>
          <a:spcPts val="13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765" indent="-228600" algn="l" rtl="0" eaLnBrk="0" fontAlgn="base" hangingPunct="0">
        <a:spcBef>
          <a:spcPts val="13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965" indent="-228600" algn="l" rtl="0" eaLnBrk="0" fontAlgn="base" hangingPunct="0">
        <a:spcBef>
          <a:spcPts val="13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165" indent="-228600" algn="l" rtl="0" eaLnBrk="0" fontAlgn="base" hangingPunct="0">
        <a:spcBef>
          <a:spcPts val="13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8365" indent="-228600" algn="l" rtl="0" eaLnBrk="0" fontAlgn="base" hangingPunct="0">
        <a:spcBef>
          <a:spcPts val="13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5565" indent="-228600" algn="l" rtl="0" eaLnBrk="0" fontAlgn="base" hangingPunct="0">
        <a:spcBef>
          <a:spcPts val="13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1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.svg"/><Relationship Id="rId2" Type="http://schemas.openxmlformats.org/officeDocument/2006/relationships/tags" Target="../tags/tag64.xml"/><Relationship Id="rId16" Type="http://schemas.openxmlformats.org/officeDocument/2006/relationships/image" Target="../media/image4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image" Target="../media/image3.png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3" Type="http://schemas.openxmlformats.org/officeDocument/2006/relationships/tags" Target="../tags/tag76.xml"/><Relationship Id="rId21" Type="http://schemas.openxmlformats.org/officeDocument/2006/relationships/image" Target="../media/image3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image" Target="../media/image1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10" Type="http://schemas.openxmlformats.org/officeDocument/2006/relationships/tags" Target="../tags/tag8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椭圆 137"/>
          <p:cNvSpPr/>
          <p:nvPr/>
        </p:nvSpPr>
        <p:spPr>
          <a:xfrm>
            <a:off x="1752837" y="4437083"/>
            <a:ext cx="3219435" cy="3219435"/>
          </a:xfrm>
          <a:prstGeom prst="ellipse">
            <a:avLst/>
          </a:prstGeom>
          <a:solidFill>
            <a:srgbClr val="4F80B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rgbClr val="FF0000"/>
              </a:solidFill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1893993" y="2348653"/>
            <a:ext cx="2808393" cy="2808393"/>
          </a:xfrm>
          <a:prstGeom prst="ellipse">
            <a:avLst/>
          </a:prstGeom>
          <a:solidFill>
            <a:srgbClr val="4F80B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rgbClr val="FF0000"/>
              </a:solidFill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256540" y="4908127"/>
            <a:ext cx="2125133" cy="2125133"/>
          </a:xfrm>
          <a:prstGeom prst="ellipse">
            <a:avLst/>
          </a:prstGeom>
          <a:solidFill>
            <a:srgbClr val="4F80B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rgbClr val="FF0000"/>
              </a:solidFill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-2407073" y="672253"/>
            <a:ext cx="5328073" cy="5328073"/>
          </a:xfrm>
          <a:prstGeom prst="ellipse">
            <a:avLst/>
          </a:prstGeom>
          <a:solidFill>
            <a:srgbClr val="4F80B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rgbClr val="FF0000"/>
              </a:solidFill>
            </a:endParaRPr>
          </a:p>
        </p:txBody>
      </p:sp>
      <p:grpSp>
        <p:nvGrpSpPr>
          <p:cNvPr id="146" name="组合 145"/>
          <p:cNvGrpSpPr/>
          <p:nvPr/>
        </p:nvGrpSpPr>
        <p:grpSpPr>
          <a:xfrm flipH="1">
            <a:off x="4581313" y="3733800"/>
            <a:ext cx="7657253" cy="583353"/>
            <a:chOff x="3929063" y="2641879"/>
            <a:chExt cx="5214937" cy="0"/>
          </a:xfrm>
        </p:grpSpPr>
        <p:cxnSp>
          <p:nvCxnSpPr>
            <p:cNvPr id="147" name="直接连接符 146"/>
            <p:cNvCxnSpPr/>
            <p:nvPr/>
          </p:nvCxnSpPr>
          <p:spPr>
            <a:xfrm>
              <a:off x="3929063" y="2641879"/>
              <a:ext cx="4105804" cy="0"/>
            </a:xfrm>
            <a:prstGeom prst="line">
              <a:avLst/>
            </a:prstGeom>
            <a:ln w="762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8103924" y="2641879"/>
              <a:ext cx="754055" cy="0"/>
            </a:xfrm>
            <a:prstGeom prst="line">
              <a:avLst/>
            </a:prstGeom>
            <a:ln w="7620">
              <a:solidFill>
                <a:srgbClr val="333333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8948986" y="2641879"/>
              <a:ext cx="195014" cy="0"/>
            </a:xfrm>
            <a:prstGeom prst="line">
              <a:avLst/>
            </a:prstGeom>
            <a:ln w="762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855153" y="267335"/>
            <a:ext cx="5998391" cy="2601171"/>
            <a:chOff x="9221" y="421"/>
            <a:chExt cx="9446" cy="4096"/>
          </a:xfrm>
        </p:grpSpPr>
        <p:sp>
          <p:nvSpPr>
            <p:cNvPr id="150" name="矩形 17"/>
            <p:cNvSpPr>
              <a:spLocks noChangeArrowheads="1"/>
            </p:cNvSpPr>
            <p:nvPr/>
          </p:nvSpPr>
          <p:spPr bwMode="auto">
            <a:xfrm>
              <a:off x="9221" y="2950"/>
              <a:ext cx="7633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865" b="1" dirty="0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</a:rPr>
                <a:t>留抵</a:t>
              </a:r>
              <a:r>
                <a:rPr lang="zh-CN" altLang="en-US" sz="5865" b="1" dirty="0" smtClean="0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</a:rPr>
                <a:t>退税政策</a:t>
              </a:r>
              <a:endParaRPr lang="zh-CN" altLang="en-US" sz="5865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67" y="421"/>
              <a:ext cx="1400" cy="169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43682" y="309817"/>
            <a:ext cx="103604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制造业等行业的确定：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</a:t>
            </a:r>
            <a:r>
              <a:rPr lang="zh-CN" altLang="en-US" sz="2400" dirty="0" smtClean="0"/>
              <a:t>制造业</a:t>
            </a:r>
            <a:r>
              <a:rPr lang="zh-CN" altLang="en-US" sz="2400" dirty="0"/>
              <a:t>等行业中、大型纳税人退税时，要注意此类纳税人申请退税前</a:t>
            </a:r>
            <a:r>
              <a:rPr lang="en-US" altLang="zh-CN" sz="2400" dirty="0"/>
              <a:t>12</a:t>
            </a:r>
            <a:r>
              <a:rPr lang="zh-CN" altLang="en-US" sz="2400" dirty="0"/>
              <a:t>个月制造业等行业销售占比是否在合计销售额的</a:t>
            </a:r>
            <a:r>
              <a:rPr lang="en-US" altLang="zh-CN" sz="2400" dirty="0"/>
              <a:t>50%</a:t>
            </a:r>
            <a:r>
              <a:rPr lang="zh-CN" altLang="en-US" sz="2400" dirty="0"/>
              <a:t>以上</a:t>
            </a:r>
            <a:r>
              <a:rPr lang="zh-CN" altLang="en-US" sz="2400" dirty="0" smtClean="0"/>
              <a:t>。如果</a:t>
            </a:r>
            <a:r>
              <a:rPr lang="zh-CN" altLang="en-US" sz="2400" dirty="0"/>
              <a:t>一个纳税人从事制造业等行业中的多项业务，以相关业务增值税销售额加总计算销售额占比，从而确定是否属于制造业等行业纳税人。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  如</a:t>
            </a:r>
            <a:r>
              <a:rPr lang="zh-CN" altLang="en-US" sz="2400" dirty="0"/>
              <a:t>：纳税人</a:t>
            </a:r>
            <a:r>
              <a:rPr lang="en-US" altLang="zh-CN" sz="2400" dirty="0"/>
              <a:t>2022</a:t>
            </a:r>
            <a:r>
              <a:rPr lang="zh-CN" altLang="en-US" sz="2400" dirty="0"/>
              <a:t>年</a:t>
            </a:r>
            <a:r>
              <a:rPr lang="en-US" altLang="zh-CN" sz="2400" dirty="0"/>
              <a:t>4</a:t>
            </a:r>
            <a:r>
              <a:rPr lang="zh-CN" altLang="en-US" sz="2400" dirty="0"/>
              <a:t>月申请留抵退税</a:t>
            </a:r>
            <a:r>
              <a:rPr lang="zh-CN" altLang="en-US" sz="2400" dirty="0" smtClean="0"/>
              <a:t>，要</a:t>
            </a:r>
            <a:r>
              <a:rPr lang="zh-CN" altLang="en-US" sz="2400" dirty="0"/>
              <a:t>看</a:t>
            </a:r>
            <a:r>
              <a:rPr lang="en-US" altLang="zh-CN" sz="2400" dirty="0"/>
              <a:t>2021</a:t>
            </a:r>
            <a:r>
              <a:rPr lang="zh-CN" altLang="en-US" sz="2400" dirty="0"/>
              <a:t>年</a:t>
            </a:r>
            <a:r>
              <a:rPr lang="en-US" altLang="zh-CN" sz="2400" dirty="0"/>
              <a:t>4</a:t>
            </a:r>
            <a:r>
              <a:rPr lang="zh-CN" altLang="en-US" sz="2400" dirty="0"/>
              <a:t>月</a:t>
            </a:r>
            <a:r>
              <a:rPr lang="en-US" altLang="zh-CN" sz="2400" dirty="0"/>
              <a:t>-2022</a:t>
            </a:r>
            <a:r>
              <a:rPr lang="zh-CN" altLang="en-US" sz="2400" dirty="0"/>
              <a:t>年</a:t>
            </a:r>
            <a:r>
              <a:rPr lang="en-US" altLang="zh-CN" sz="2400" dirty="0"/>
              <a:t>3</a:t>
            </a:r>
            <a:r>
              <a:rPr lang="zh-CN" altLang="en-US" sz="2400" dirty="0"/>
              <a:t>月期间，六行业销售额占全部销售额的比重，小于等于</a:t>
            </a:r>
            <a:r>
              <a:rPr lang="en-US" altLang="zh-CN" sz="2400" dirty="0"/>
              <a:t>50%</a:t>
            </a:r>
            <a:r>
              <a:rPr lang="zh-CN" altLang="en-US" sz="2400" dirty="0"/>
              <a:t>，不属于造业等行业中、大型</a:t>
            </a:r>
            <a:r>
              <a:rPr lang="zh-CN" altLang="en-US" sz="2400" dirty="0" smtClean="0"/>
              <a:t>纳税人。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</a:t>
            </a:r>
            <a:r>
              <a:rPr lang="zh-CN" altLang="en-US" sz="2400" dirty="0" smtClean="0"/>
              <a:t>销售额</a:t>
            </a:r>
            <a:r>
              <a:rPr lang="zh-CN" altLang="en-US" sz="2400" dirty="0"/>
              <a:t>比重根据纳税人申请退税前连续</a:t>
            </a:r>
            <a:r>
              <a:rPr lang="en-US" altLang="zh-CN" sz="2400" dirty="0"/>
              <a:t>12</a:t>
            </a:r>
            <a:r>
              <a:rPr lang="zh-CN" altLang="en-US" sz="2400" dirty="0"/>
              <a:t>个月的销售额计算确定</a:t>
            </a:r>
            <a:r>
              <a:rPr lang="en-US" altLang="zh-CN" sz="2400" dirty="0"/>
              <a:t>;</a:t>
            </a:r>
            <a:r>
              <a:rPr lang="zh-CN" altLang="en-US" sz="2400" dirty="0"/>
              <a:t>申请退税前经营期不满</a:t>
            </a:r>
            <a:r>
              <a:rPr lang="en-US" altLang="zh-CN" sz="2400" dirty="0"/>
              <a:t>12</a:t>
            </a:r>
            <a:r>
              <a:rPr lang="zh-CN" altLang="en-US" sz="2400" dirty="0"/>
              <a:t>个月但满</a:t>
            </a:r>
            <a:r>
              <a:rPr lang="en-US" altLang="zh-CN" sz="2400" dirty="0"/>
              <a:t>3</a:t>
            </a:r>
            <a:r>
              <a:rPr lang="zh-CN" altLang="en-US" sz="2400" dirty="0"/>
              <a:t>个月的，按照实际经营期的销售额计算确定。</a:t>
            </a:r>
          </a:p>
        </p:txBody>
      </p:sp>
    </p:spTree>
    <p:extLst>
      <p:ext uri="{BB962C8B-B14F-4D97-AF65-F5344CB8AC3E}">
        <p14:creationId xmlns="" xmlns:p14="http://schemas.microsoft.com/office/powerpoint/2010/main" val="254458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43682" y="770540"/>
            <a:ext cx="103604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制造业等行业的确定：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如果</a:t>
            </a:r>
            <a:r>
              <a:rPr lang="zh-CN" altLang="en-US" sz="2400" dirty="0"/>
              <a:t>一个纳税人从事制造业等行业中的多项业务，以相关业务增值税销售额加总计算销售额占比，从而确定是否属于制造业等行业纳税人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     如：</a:t>
            </a:r>
            <a:r>
              <a:rPr lang="zh-CN" altLang="en-US" sz="2400" dirty="0"/>
              <a:t>某纳税人</a:t>
            </a:r>
            <a:r>
              <a:rPr lang="en-US" altLang="zh-CN" sz="2400" dirty="0">
                <a:solidFill>
                  <a:srgbClr val="FF0000"/>
                </a:solidFill>
              </a:rPr>
              <a:t>2021</a:t>
            </a:r>
            <a:r>
              <a:rPr lang="zh-CN" altLang="en-US" sz="2400" dirty="0">
                <a:solidFill>
                  <a:srgbClr val="FF0000"/>
                </a:solidFill>
              </a:rPr>
              <a:t>年</a:t>
            </a:r>
            <a:r>
              <a:rPr lang="en-US" altLang="zh-CN" sz="2400" dirty="0">
                <a:solidFill>
                  <a:srgbClr val="FF0000"/>
                </a:solidFill>
              </a:rPr>
              <a:t>5</a:t>
            </a:r>
            <a:r>
              <a:rPr lang="zh-CN" altLang="en-US" sz="2400" dirty="0">
                <a:solidFill>
                  <a:srgbClr val="FF0000"/>
                </a:solidFill>
              </a:rPr>
              <a:t>月至</a:t>
            </a:r>
            <a:r>
              <a:rPr lang="en-US" altLang="zh-CN" sz="2400" dirty="0">
                <a:solidFill>
                  <a:srgbClr val="FF0000"/>
                </a:solidFill>
              </a:rPr>
              <a:t>2022</a:t>
            </a:r>
            <a:r>
              <a:rPr lang="zh-CN" altLang="en-US" sz="2400" dirty="0">
                <a:solidFill>
                  <a:srgbClr val="FF0000"/>
                </a:solidFill>
              </a:rPr>
              <a:t>年</a:t>
            </a:r>
            <a:r>
              <a:rPr lang="en-US" altLang="zh-CN" sz="2400" dirty="0">
                <a:solidFill>
                  <a:srgbClr val="FF0000"/>
                </a:solidFill>
              </a:rPr>
              <a:t>4</a:t>
            </a:r>
            <a:r>
              <a:rPr lang="zh-CN" altLang="en-US" sz="2400" dirty="0">
                <a:solidFill>
                  <a:srgbClr val="FF0000"/>
                </a:solidFill>
              </a:rPr>
              <a:t>月期间</a:t>
            </a:r>
            <a:r>
              <a:rPr lang="zh-CN" altLang="en-US" sz="2400" dirty="0"/>
              <a:t>共取得增值税销售额</a:t>
            </a:r>
            <a:r>
              <a:rPr lang="en-US" altLang="zh-CN" sz="2400" dirty="0"/>
              <a:t>1000</a:t>
            </a:r>
            <a:r>
              <a:rPr lang="zh-CN" altLang="en-US" sz="2400" dirty="0"/>
              <a:t>万元，其中：生产销售设备销售额</a:t>
            </a:r>
            <a:r>
              <a:rPr lang="en-US" altLang="zh-CN" sz="2400" dirty="0"/>
              <a:t>300</a:t>
            </a:r>
            <a:r>
              <a:rPr lang="zh-CN" altLang="en-US" sz="2400" dirty="0"/>
              <a:t>万元，提供交通运输服务销售额</a:t>
            </a:r>
            <a:r>
              <a:rPr lang="en-US" altLang="zh-CN" sz="2400" dirty="0"/>
              <a:t>300</a:t>
            </a:r>
            <a:r>
              <a:rPr lang="zh-CN" altLang="en-US" sz="2400" dirty="0"/>
              <a:t>万元，提供建筑服务销售额</a:t>
            </a:r>
            <a:r>
              <a:rPr lang="en-US" altLang="zh-CN" sz="2400" dirty="0"/>
              <a:t>400</a:t>
            </a:r>
            <a:r>
              <a:rPr lang="zh-CN" altLang="en-US" sz="2400" dirty="0"/>
              <a:t>万元。该纳税人</a:t>
            </a:r>
            <a:r>
              <a:rPr lang="en-US" altLang="zh-CN" sz="2400" dirty="0"/>
              <a:t>2021</a:t>
            </a:r>
            <a:r>
              <a:rPr lang="zh-CN" altLang="en-US" sz="2400" dirty="0"/>
              <a:t>年</a:t>
            </a:r>
            <a:r>
              <a:rPr lang="en-US" altLang="zh-CN" sz="2400" dirty="0"/>
              <a:t>5</a:t>
            </a:r>
            <a:r>
              <a:rPr lang="zh-CN" altLang="en-US" sz="2400" dirty="0"/>
              <a:t>月至</a:t>
            </a:r>
            <a:r>
              <a:rPr lang="en-US" altLang="zh-CN" sz="2400" dirty="0"/>
              <a:t>2022</a:t>
            </a:r>
            <a:r>
              <a:rPr lang="zh-CN" altLang="en-US" sz="2400" dirty="0"/>
              <a:t>年</a:t>
            </a:r>
            <a:r>
              <a:rPr lang="en-US" altLang="zh-CN" sz="2400" dirty="0"/>
              <a:t>4</a:t>
            </a:r>
            <a:r>
              <a:rPr lang="zh-CN" altLang="en-US" sz="2400" dirty="0"/>
              <a:t>月期间发生的制造业等行业销售额占比为</a:t>
            </a:r>
            <a:r>
              <a:rPr lang="en-US" altLang="zh-CN" sz="2400" dirty="0"/>
              <a:t>60%[=</a:t>
            </a:r>
            <a:r>
              <a:rPr lang="zh-CN" altLang="en-US" sz="2400" dirty="0"/>
              <a:t>（</a:t>
            </a:r>
            <a:r>
              <a:rPr lang="en-US" altLang="zh-CN" sz="2400" dirty="0"/>
              <a:t>300+300</a:t>
            </a:r>
            <a:r>
              <a:rPr lang="zh-CN" altLang="en-US" sz="2400" dirty="0"/>
              <a:t>）</a:t>
            </a:r>
            <a:r>
              <a:rPr lang="en-US" altLang="zh-CN" sz="2400" dirty="0"/>
              <a:t>/1000]</a:t>
            </a:r>
            <a:r>
              <a:rPr lang="zh-CN" altLang="en-US" sz="2400" dirty="0"/>
              <a:t>。因此，该纳税人当期属于制造业等行业纳税人。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966859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991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rcRect l="23105" t="19414" r="25948" b="20856"/>
          <a:stretch>
            <a:fillRect/>
          </a:stretch>
        </p:blipFill>
        <p:spPr>
          <a:xfrm flipH="1">
            <a:off x="882015" y="4842510"/>
            <a:ext cx="1655445" cy="1831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标注 3"/>
          <p:cNvSpPr/>
          <p:nvPr/>
        </p:nvSpPr>
        <p:spPr>
          <a:xfrm flipH="1">
            <a:off x="4967602" y="2171575"/>
            <a:ext cx="6409929" cy="2556889"/>
          </a:xfrm>
          <a:prstGeom prst="wedgeRectCallout">
            <a:avLst>
              <a:gd name="adj1" fmla="val 10721"/>
              <a:gd name="adj2" fmla="val -57068"/>
            </a:avLst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圆角矩形 4">
            <a:hlinkClick r:id="rId2" action="ppaction://hlinksldjump"/>
          </p:cNvPr>
          <p:cNvSpPr/>
          <p:nvPr/>
        </p:nvSpPr>
        <p:spPr>
          <a:xfrm flipH="1">
            <a:off x="1890807" y="1203999"/>
            <a:ext cx="3032760" cy="7550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增量</a:t>
            </a:r>
            <a:r>
              <a:rPr lang="zh-CN" sz="2400" b="1" dirty="0">
                <a:solidFill>
                  <a:srgbClr val="222222"/>
                </a:solidFill>
                <a:ea typeface="宋体" panose="02010600030101010101" pitchFamily="2" charset="-122"/>
                <a:sym typeface="+mn-ea"/>
              </a:rPr>
              <a:t>留抵税额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 flipH="1">
            <a:off x="5706522" y="1203999"/>
            <a:ext cx="3248660" cy="75501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rgbClr val="222222"/>
                </a:solidFill>
                <a:ea typeface="宋体" panose="02010600030101010101" pitchFamily="2" charset="-122"/>
                <a:sym typeface="+mn-ea"/>
              </a:rPr>
              <a:t>进项构成比例</a:t>
            </a:r>
            <a:endParaRPr lang="zh-CN" altLang="en-US" sz="2400" b="1">
              <a:solidFill>
                <a:srgbClr val="222222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4"/>
          <p:cNvSpPr txBox="1"/>
          <p:nvPr/>
        </p:nvSpPr>
        <p:spPr>
          <a:xfrm flipH="1">
            <a:off x="4942617" y="1276389"/>
            <a:ext cx="66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222222"/>
                </a:solidFill>
                <a:sym typeface="+mn-ea"/>
              </a:rPr>
              <a:t>×</a:t>
            </a:r>
            <a:endParaRPr lang="zh-CN" altLang="en-US" sz="2400" b="1">
              <a:solidFill>
                <a:srgbClr val="222222"/>
              </a:solidFill>
              <a:sym typeface="+mn-ea"/>
            </a:endParaRPr>
          </a:p>
        </p:txBody>
      </p:sp>
      <p:sp>
        <p:nvSpPr>
          <p:cNvPr id="8" name="文本框 5"/>
          <p:cNvSpPr txBox="1"/>
          <p:nvPr/>
        </p:nvSpPr>
        <p:spPr>
          <a:xfrm flipH="1">
            <a:off x="9158563" y="1276388"/>
            <a:ext cx="19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222222"/>
                </a:solidFill>
                <a:sym typeface="+mn-ea"/>
              </a:rPr>
              <a:t>×100%</a:t>
            </a:r>
            <a:endParaRPr lang="zh-CN" altLang="en-US" sz="2400" b="1" dirty="0">
              <a:solidFill>
                <a:srgbClr val="222222"/>
              </a:solidFill>
              <a:sym typeface="+mn-ea"/>
            </a:endParaRPr>
          </a:p>
        </p:txBody>
      </p:sp>
      <p:sp>
        <p:nvSpPr>
          <p:cNvPr id="9" name="下箭头标注 8"/>
          <p:cNvSpPr/>
          <p:nvPr/>
        </p:nvSpPr>
        <p:spPr>
          <a:xfrm flipH="1">
            <a:off x="3378383" y="286270"/>
            <a:ext cx="5231765" cy="851853"/>
          </a:xfrm>
          <a:prstGeom prst="downArrowCallout">
            <a:avLst>
              <a:gd name="adj1" fmla="val 36385"/>
              <a:gd name="adj2" fmla="val 43315"/>
              <a:gd name="adj3" fmla="val 13932"/>
              <a:gd name="adj4" fmla="val 76402"/>
            </a:avLst>
          </a:prstGeom>
          <a:solidFill>
            <a:schemeClr val="accent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 b="1">
                <a:solidFill>
                  <a:srgbClr val="222222"/>
                </a:solidFill>
                <a:ea typeface="宋体" panose="02010600030101010101" pitchFamily="2" charset="-122"/>
                <a:sym typeface="+mn-ea"/>
              </a:rPr>
              <a:t>允许退还的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增量</a:t>
            </a:r>
            <a:r>
              <a:rPr lang="zh-CN" sz="2800" b="1">
                <a:solidFill>
                  <a:srgbClr val="222222"/>
                </a:solidFill>
                <a:ea typeface="宋体" panose="02010600030101010101" pitchFamily="2" charset="-122"/>
                <a:sym typeface="+mn-ea"/>
              </a:rPr>
              <a:t>留抵税额</a:t>
            </a:r>
            <a:endParaRPr lang="zh-CN" altLang="en-US" sz="2800"/>
          </a:p>
        </p:txBody>
      </p:sp>
      <p:sp>
        <p:nvSpPr>
          <p:cNvPr id="10" name="圆角矩形标注 9"/>
          <p:cNvSpPr/>
          <p:nvPr/>
        </p:nvSpPr>
        <p:spPr>
          <a:xfrm flipH="1">
            <a:off x="595312" y="2218544"/>
            <a:ext cx="4184333" cy="4312004"/>
          </a:xfrm>
          <a:prstGeom prst="wedgeRoundRectCallout">
            <a:avLst>
              <a:gd name="adj1" fmla="val -2819"/>
              <a:gd name="adj2" fmla="val -54998"/>
              <a:gd name="adj3" fmla="val 16667"/>
            </a:avLst>
          </a:prstGeom>
          <a:solidFill>
            <a:schemeClr val="accent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dirty="0">
                <a:solidFill>
                  <a:schemeClr val="tx1"/>
                </a:solidFill>
              </a:rPr>
              <a:t>纳税人</a:t>
            </a:r>
          </a:p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1</a:t>
            </a:r>
            <a:r>
              <a:rPr lang="zh-CN" altLang="en-US" sz="2400" dirty="0">
                <a:solidFill>
                  <a:schemeClr val="tx1"/>
                </a:solidFill>
              </a:rPr>
              <a:t>、获得一次性存量留抵退税</a:t>
            </a:r>
            <a:r>
              <a:rPr lang="zh-CN" altLang="en-US" sz="2400" dirty="0">
                <a:solidFill>
                  <a:srgbClr val="FF0000"/>
                </a:solidFill>
              </a:rPr>
              <a:t>前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algn="l"/>
            <a:r>
              <a:rPr lang="zh-CN" altLang="en-US" sz="2400" dirty="0">
                <a:solidFill>
                  <a:schemeClr val="tx1"/>
                </a:solidFill>
              </a:rPr>
              <a:t>增量留抵税额</a:t>
            </a:r>
            <a:r>
              <a:rPr lang="en-US" altLang="zh-CN" sz="2400" dirty="0">
                <a:solidFill>
                  <a:schemeClr val="tx1"/>
                </a:solidFill>
              </a:rPr>
              <a:t>=</a:t>
            </a:r>
            <a:r>
              <a:rPr lang="zh-CN" altLang="en-US" sz="2400" dirty="0">
                <a:solidFill>
                  <a:schemeClr val="tx1"/>
                </a:solidFill>
              </a:rPr>
              <a:t>当期期末留抵税额</a:t>
            </a:r>
            <a:r>
              <a:rPr lang="en-US" altLang="zh-CN" sz="2400" dirty="0">
                <a:solidFill>
                  <a:schemeClr val="tx1"/>
                </a:solidFill>
              </a:rPr>
              <a:t>—</a:t>
            </a:r>
            <a:r>
              <a:rPr lang="zh-CN" altLang="en-US" sz="2400" dirty="0">
                <a:solidFill>
                  <a:srgbClr val="002060"/>
                </a:solidFill>
                <a:highlight>
                  <a:srgbClr val="00FFFF"/>
                </a:highlight>
              </a:rPr>
              <a:t>2019年3月31日</a:t>
            </a:r>
            <a:r>
              <a:rPr lang="zh-CN" altLang="en-US" sz="2400" dirty="0">
                <a:solidFill>
                  <a:schemeClr val="tx1"/>
                </a:solidFill>
              </a:rPr>
              <a:t>留抵税额（小于等于</a:t>
            </a:r>
            <a:r>
              <a:rPr lang="en-US" altLang="zh-CN" sz="2400" dirty="0">
                <a:solidFill>
                  <a:schemeClr val="tx1"/>
                </a:solidFill>
              </a:rPr>
              <a:t>0</a:t>
            </a:r>
            <a:r>
              <a:rPr lang="zh-CN" altLang="en-US" sz="2400" dirty="0">
                <a:solidFill>
                  <a:schemeClr val="tx1"/>
                </a:solidFill>
              </a:rPr>
              <a:t>，不可退）</a:t>
            </a:r>
          </a:p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2</a:t>
            </a:r>
            <a:r>
              <a:rPr lang="zh-CN" altLang="en-US" sz="2400" dirty="0">
                <a:solidFill>
                  <a:schemeClr val="tx1"/>
                </a:solidFill>
              </a:rPr>
              <a:t>、获得一次性存量留抵退税</a:t>
            </a:r>
            <a:r>
              <a:rPr lang="zh-CN" altLang="en-US" sz="2400" dirty="0">
                <a:solidFill>
                  <a:srgbClr val="FF0000"/>
                </a:solidFill>
              </a:rPr>
              <a:t>后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algn="l"/>
            <a:r>
              <a:rPr lang="zh-CN" altLang="en-US" sz="2400" dirty="0">
                <a:solidFill>
                  <a:schemeClr val="tx1"/>
                </a:solidFill>
              </a:rPr>
              <a:t>增量留抵税额</a:t>
            </a:r>
            <a:r>
              <a:rPr lang="en-US" altLang="zh-CN" sz="2400" dirty="0">
                <a:solidFill>
                  <a:schemeClr val="tx1"/>
                </a:solidFill>
              </a:rPr>
              <a:t>=</a:t>
            </a:r>
            <a:r>
              <a:rPr lang="zh-CN" altLang="en-US" sz="2400" dirty="0">
                <a:solidFill>
                  <a:schemeClr val="tx1"/>
                </a:solidFill>
              </a:rPr>
              <a:t>当期期末留抵税额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543550" y="3829538"/>
            <a:ext cx="5699073" cy="10936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9"/>
          <p:cNvSpPr txBox="1"/>
          <p:nvPr/>
        </p:nvSpPr>
        <p:spPr>
          <a:xfrm flipH="1">
            <a:off x="5502030" y="3937932"/>
            <a:ext cx="607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2019</a:t>
            </a:r>
            <a:r>
              <a:rPr lang="zh-CN" altLang="en-US" sz="2400" dirty="0"/>
              <a:t>年</a:t>
            </a:r>
            <a:r>
              <a:rPr lang="en-US" altLang="zh-CN" sz="2400" dirty="0"/>
              <a:t>4</a:t>
            </a:r>
            <a:r>
              <a:rPr lang="zh-CN" altLang="en-US" sz="2400" dirty="0"/>
              <a:t>月至当期（全部）进项税额合计数</a:t>
            </a:r>
          </a:p>
        </p:txBody>
      </p:sp>
      <p:sp>
        <p:nvSpPr>
          <p:cNvPr id="13" name="文本框 20"/>
          <p:cNvSpPr txBox="1"/>
          <p:nvPr/>
        </p:nvSpPr>
        <p:spPr>
          <a:xfrm flipH="1">
            <a:off x="5706520" y="2259878"/>
            <a:ext cx="5671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2019</a:t>
            </a:r>
            <a:r>
              <a:rPr lang="zh-CN" altLang="en-US" sz="2400" dirty="0"/>
              <a:t>年</a:t>
            </a:r>
            <a:r>
              <a:rPr lang="en-US" altLang="zh-CN" sz="2400" dirty="0"/>
              <a:t>4</a:t>
            </a:r>
            <a:r>
              <a:rPr lang="zh-CN" altLang="en-US" sz="2400" dirty="0"/>
              <a:t>月至当期（纸质专票</a:t>
            </a:r>
            <a:r>
              <a:rPr lang="en-US" altLang="zh-CN" sz="2400" dirty="0"/>
              <a:t>+</a:t>
            </a:r>
            <a:r>
              <a:rPr lang="zh-CN" altLang="en-US" sz="2400" dirty="0"/>
              <a:t>电子专票</a:t>
            </a:r>
            <a:r>
              <a:rPr lang="en-US" altLang="zh-CN" sz="2400" dirty="0"/>
              <a:t>+</a:t>
            </a:r>
            <a:r>
              <a:rPr lang="en-US" altLang="zh-CN" sz="2400" dirty="0" err="1"/>
              <a:t>收费公路通行费增值税电子普通发票+海关进口增值税专用缴款书+解缴税款完税凭证注明的增值税额</a:t>
            </a:r>
            <a:r>
              <a:rPr lang="zh-CN" altLang="en-US" sz="2400" dirty="0"/>
              <a:t>）进项税额合计</a:t>
            </a:r>
          </a:p>
        </p:txBody>
      </p:sp>
      <p:sp>
        <p:nvSpPr>
          <p:cNvPr id="14" name="文本框 23"/>
          <p:cNvSpPr txBox="1"/>
          <p:nvPr/>
        </p:nvSpPr>
        <p:spPr>
          <a:xfrm rot="16200000" flipH="1">
            <a:off x="4948211" y="2788188"/>
            <a:ext cx="923330" cy="513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</a:rPr>
              <a:t>分子</a:t>
            </a:r>
          </a:p>
        </p:txBody>
      </p:sp>
      <p:sp>
        <p:nvSpPr>
          <p:cNvPr id="15" name="文本框 24"/>
          <p:cNvSpPr txBox="1"/>
          <p:nvPr/>
        </p:nvSpPr>
        <p:spPr>
          <a:xfrm flipH="1">
            <a:off x="5112398" y="3702571"/>
            <a:ext cx="553998" cy="1075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</a:rPr>
              <a:t>分母</a:t>
            </a:r>
          </a:p>
        </p:txBody>
      </p:sp>
      <p:sp>
        <p:nvSpPr>
          <p:cNvPr id="17" name="椭圆 16"/>
          <p:cNvSpPr/>
          <p:nvPr/>
        </p:nvSpPr>
        <p:spPr>
          <a:xfrm flipH="1">
            <a:off x="2591435" y="5634928"/>
            <a:ext cx="1111250" cy="6438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17"/>
          <p:cNvSpPr/>
          <p:nvPr/>
        </p:nvSpPr>
        <p:spPr>
          <a:xfrm flipH="1">
            <a:off x="7234036" y="3857931"/>
            <a:ext cx="938530" cy="6216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20" name="直接箭头连接符 19"/>
          <p:cNvCxnSpPr>
            <a:endCxn id="22" idx="3"/>
          </p:cNvCxnSpPr>
          <p:nvPr/>
        </p:nvCxnSpPr>
        <p:spPr>
          <a:xfrm flipV="1">
            <a:off x="3702685" y="5704820"/>
            <a:ext cx="1220880" cy="2520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22" idx="0"/>
          </p:cNvCxnSpPr>
          <p:nvPr/>
        </p:nvCxnSpPr>
        <p:spPr>
          <a:xfrm flipH="1">
            <a:off x="6459265" y="4479596"/>
            <a:ext cx="1244036" cy="3994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 flipH="1">
            <a:off x="4923565" y="4879092"/>
            <a:ext cx="3071401" cy="1651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dirty="0">
                <a:solidFill>
                  <a:schemeClr val="tx1"/>
                </a:solidFill>
              </a:rPr>
              <a:t>税款所属期，如</a:t>
            </a:r>
            <a:r>
              <a:rPr lang="en-US" altLang="zh-CN" sz="2400" dirty="0">
                <a:solidFill>
                  <a:schemeClr val="tx1"/>
                </a:solidFill>
              </a:rPr>
              <a:t>2022</a:t>
            </a:r>
            <a:r>
              <a:rPr lang="zh-CN" altLang="en-US" sz="2400" dirty="0">
                <a:solidFill>
                  <a:schemeClr val="tx1"/>
                </a:solidFill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</a:rPr>
              <a:t>4</a:t>
            </a:r>
            <a:r>
              <a:rPr lang="zh-CN" altLang="en-US" sz="2400" dirty="0">
                <a:solidFill>
                  <a:schemeClr val="tx1"/>
                </a:solidFill>
              </a:rPr>
              <a:t>月申报期申请退税，当期为</a:t>
            </a:r>
            <a:r>
              <a:rPr lang="en-US" altLang="zh-CN" sz="2400" dirty="0">
                <a:solidFill>
                  <a:schemeClr val="tx1"/>
                </a:solidFill>
              </a:rPr>
              <a:t>2022</a:t>
            </a:r>
            <a:r>
              <a:rPr lang="zh-CN" altLang="en-US" sz="2400" dirty="0">
                <a:solidFill>
                  <a:schemeClr val="tx1"/>
                </a:solidFill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</a:rPr>
              <a:t>3</a:t>
            </a:r>
            <a:r>
              <a:rPr lang="zh-CN" altLang="en-US" sz="2400" dirty="0">
                <a:solidFill>
                  <a:schemeClr val="tx1"/>
                </a:solidFill>
              </a:rPr>
              <a:t>月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8107838" y="4868753"/>
            <a:ext cx="3515360" cy="16617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2400">
                <a:solidFill>
                  <a:schemeClr val="tx1"/>
                </a:solidFill>
              </a:rPr>
              <a:t>各属期申报表附表二</a:t>
            </a:r>
            <a:r>
              <a:rPr lang="en-US" altLang="zh-CN" sz="2400">
                <a:solidFill>
                  <a:schemeClr val="tx1"/>
                </a:solidFill>
              </a:rPr>
              <a:t>12</a:t>
            </a:r>
            <a:r>
              <a:rPr lang="zh-CN" altLang="en-US" sz="2400">
                <a:solidFill>
                  <a:schemeClr val="tx1"/>
                </a:solidFill>
              </a:rPr>
              <a:t>栏次合计数，在计算进项构成比时，分子分母都不考虑进项税额转出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8977629" y="3937932"/>
            <a:ext cx="2264993" cy="388620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68" name="直接箭头连接符 67"/>
          <p:cNvCxnSpPr>
            <a:endCxn id="23" idx="0"/>
          </p:cNvCxnSpPr>
          <p:nvPr/>
        </p:nvCxnSpPr>
        <p:spPr>
          <a:xfrm flipH="1">
            <a:off x="9865518" y="4374546"/>
            <a:ext cx="263325" cy="494207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89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hlinkClick r:id="rId2" action="ppaction://hlinksldjump"/>
          </p:cNvPr>
          <p:cNvSpPr/>
          <p:nvPr/>
        </p:nvSpPr>
        <p:spPr>
          <a:xfrm flipH="1">
            <a:off x="1890807" y="1203999"/>
            <a:ext cx="3032760" cy="7550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存量</a:t>
            </a:r>
            <a:r>
              <a:rPr lang="zh-CN" sz="2400" b="1" dirty="0" smtClean="0">
                <a:solidFill>
                  <a:srgbClr val="222222"/>
                </a:solidFill>
                <a:ea typeface="宋体" panose="02010600030101010101" pitchFamily="2" charset="-122"/>
                <a:sym typeface="+mn-ea"/>
              </a:rPr>
              <a:t>留</a:t>
            </a:r>
            <a:r>
              <a:rPr lang="zh-CN" sz="2400" b="1" dirty="0">
                <a:solidFill>
                  <a:srgbClr val="222222"/>
                </a:solidFill>
                <a:ea typeface="宋体" panose="02010600030101010101" pitchFamily="2" charset="-122"/>
                <a:sym typeface="+mn-ea"/>
              </a:rPr>
              <a:t>抵税额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 flipH="1">
            <a:off x="5706522" y="1203999"/>
            <a:ext cx="3248660" cy="75501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rgbClr val="222222"/>
                </a:solidFill>
                <a:ea typeface="宋体" panose="02010600030101010101" pitchFamily="2" charset="-122"/>
                <a:sym typeface="+mn-ea"/>
              </a:rPr>
              <a:t>进项构成比例</a:t>
            </a:r>
            <a:endParaRPr lang="zh-CN" altLang="en-US" sz="2400" b="1">
              <a:solidFill>
                <a:srgbClr val="222222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4"/>
          <p:cNvSpPr txBox="1"/>
          <p:nvPr/>
        </p:nvSpPr>
        <p:spPr>
          <a:xfrm flipH="1">
            <a:off x="4942617" y="1276389"/>
            <a:ext cx="66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222222"/>
                </a:solidFill>
                <a:sym typeface="+mn-ea"/>
              </a:rPr>
              <a:t>×</a:t>
            </a:r>
            <a:endParaRPr lang="zh-CN" altLang="en-US" sz="2400" b="1">
              <a:solidFill>
                <a:srgbClr val="222222"/>
              </a:solidFill>
              <a:sym typeface="+mn-ea"/>
            </a:endParaRPr>
          </a:p>
        </p:txBody>
      </p:sp>
      <p:sp>
        <p:nvSpPr>
          <p:cNvPr id="8" name="文本框 5"/>
          <p:cNvSpPr txBox="1"/>
          <p:nvPr/>
        </p:nvSpPr>
        <p:spPr>
          <a:xfrm flipH="1">
            <a:off x="9158563" y="1276388"/>
            <a:ext cx="19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222222"/>
                </a:solidFill>
                <a:sym typeface="+mn-ea"/>
              </a:rPr>
              <a:t>×100%</a:t>
            </a:r>
            <a:endParaRPr lang="zh-CN" altLang="en-US" sz="2400" b="1" dirty="0">
              <a:solidFill>
                <a:srgbClr val="222222"/>
              </a:solidFill>
              <a:sym typeface="+mn-ea"/>
            </a:endParaRPr>
          </a:p>
        </p:txBody>
      </p:sp>
      <p:sp>
        <p:nvSpPr>
          <p:cNvPr id="9" name="下箭头标注 8"/>
          <p:cNvSpPr/>
          <p:nvPr/>
        </p:nvSpPr>
        <p:spPr>
          <a:xfrm flipH="1">
            <a:off x="3378383" y="286270"/>
            <a:ext cx="5231765" cy="851853"/>
          </a:xfrm>
          <a:prstGeom prst="downArrowCallout">
            <a:avLst>
              <a:gd name="adj1" fmla="val 36385"/>
              <a:gd name="adj2" fmla="val 43315"/>
              <a:gd name="adj3" fmla="val 13932"/>
              <a:gd name="adj4" fmla="val 76402"/>
            </a:avLst>
          </a:prstGeom>
          <a:solidFill>
            <a:schemeClr val="accent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 b="1" dirty="0">
                <a:solidFill>
                  <a:srgbClr val="222222"/>
                </a:solidFill>
                <a:ea typeface="宋体" panose="02010600030101010101" pitchFamily="2" charset="-122"/>
                <a:sym typeface="+mn-ea"/>
              </a:rPr>
              <a:t>允许退还</a:t>
            </a:r>
            <a:r>
              <a:rPr lang="zh-CN" sz="2800" b="1" dirty="0" smtClean="0">
                <a:solidFill>
                  <a:srgbClr val="222222"/>
                </a:solidFill>
                <a:ea typeface="宋体" panose="02010600030101010101" pitchFamily="2" charset="-122"/>
                <a:sym typeface="+mn-ea"/>
              </a:rPr>
              <a:t>的</a:t>
            </a:r>
            <a:r>
              <a:rPr lang="zh-CN" altLang="en-US" sz="2800" b="1" dirty="0" smtClean="0">
                <a:solidFill>
                  <a:schemeClr val="accent6"/>
                </a:solidFill>
                <a:ea typeface="宋体" panose="02010600030101010101" pitchFamily="2" charset="-122"/>
                <a:sym typeface="+mn-ea"/>
              </a:rPr>
              <a:t>存量</a:t>
            </a:r>
            <a:r>
              <a:rPr lang="zh-CN" sz="2800" b="1" dirty="0" smtClean="0">
                <a:solidFill>
                  <a:srgbClr val="222222"/>
                </a:solidFill>
                <a:ea typeface="宋体" panose="02010600030101010101" pitchFamily="2" charset="-122"/>
                <a:sym typeface="+mn-ea"/>
              </a:rPr>
              <a:t>留</a:t>
            </a:r>
            <a:r>
              <a:rPr lang="zh-CN" sz="2800" b="1" dirty="0">
                <a:solidFill>
                  <a:srgbClr val="222222"/>
                </a:solidFill>
                <a:ea typeface="宋体" panose="02010600030101010101" pitchFamily="2" charset="-122"/>
                <a:sym typeface="+mn-ea"/>
              </a:rPr>
              <a:t>抵税额</a:t>
            </a:r>
            <a:endParaRPr lang="zh-CN" altLang="en-US" sz="2800" dirty="0"/>
          </a:p>
        </p:txBody>
      </p:sp>
      <p:sp>
        <p:nvSpPr>
          <p:cNvPr id="10" name="圆角矩形标注 9"/>
          <p:cNvSpPr/>
          <p:nvPr/>
        </p:nvSpPr>
        <p:spPr>
          <a:xfrm flipH="1">
            <a:off x="595312" y="2218544"/>
            <a:ext cx="4184333" cy="4312004"/>
          </a:xfrm>
          <a:prstGeom prst="wedgeRoundRectCallout">
            <a:avLst>
              <a:gd name="adj1" fmla="val -2819"/>
              <a:gd name="adj2" fmla="val -54998"/>
              <a:gd name="adj3" fmla="val 16667"/>
            </a:avLst>
          </a:prstGeom>
          <a:solidFill>
            <a:schemeClr val="accent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</a:rPr>
              <a:t>纳税人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r>
              <a:rPr lang="zh-CN" altLang="en-US" sz="2400" dirty="0">
                <a:solidFill>
                  <a:schemeClr val="tx1"/>
                </a:solidFill>
              </a:rPr>
              <a:t>、获得一次性存量留抵退税前</a:t>
            </a:r>
          </a:p>
          <a:p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存量留抵退税额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取小（</a:t>
            </a:r>
            <a:r>
              <a:rPr lang="zh-CN" altLang="en-US" sz="2400" dirty="0">
                <a:solidFill>
                  <a:schemeClr val="tx1"/>
                </a:solidFill>
              </a:rPr>
              <a:t>当期期末留抵税额</a:t>
            </a:r>
            <a:r>
              <a:rPr lang="en-US" altLang="zh-CN" sz="2400" dirty="0">
                <a:solidFill>
                  <a:schemeClr val="tx1"/>
                </a:solidFill>
              </a:rPr>
              <a:t>  </a:t>
            </a:r>
            <a:r>
              <a:rPr lang="zh-CN" altLang="en-US" sz="2400" dirty="0">
                <a:solidFill>
                  <a:schemeClr val="tx1"/>
                </a:solidFill>
              </a:rPr>
              <a:t>或</a:t>
            </a:r>
            <a:r>
              <a:rPr lang="en-US" altLang="zh-CN" sz="2400" dirty="0">
                <a:solidFill>
                  <a:schemeClr val="tx1"/>
                </a:solidFill>
              </a:rPr>
              <a:t>  </a:t>
            </a:r>
            <a:r>
              <a:rPr lang="zh-CN" alt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2019年3月31日</a:t>
            </a:r>
            <a:r>
              <a:rPr lang="zh-CN" altLang="en-US" sz="2400" dirty="0">
                <a:solidFill>
                  <a:schemeClr val="tx1"/>
                </a:solidFill>
              </a:rPr>
              <a:t>期末留抵税额</a:t>
            </a:r>
            <a:r>
              <a:rPr lang="en-US" altLang="zh-CN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2</a:t>
            </a:r>
            <a:r>
              <a:rPr lang="zh-CN" altLang="en-US" sz="2400" dirty="0">
                <a:solidFill>
                  <a:schemeClr val="tx1"/>
                </a:solidFill>
              </a:rPr>
              <a:t>、获得一次性存量留抵退税后</a:t>
            </a:r>
          </a:p>
          <a:p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存量留抵退税额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=0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云形标注 32"/>
          <p:cNvSpPr/>
          <p:nvPr/>
        </p:nvSpPr>
        <p:spPr>
          <a:xfrm>
            <a:off x="5476614" y="4133753"/>
            <a:ext cx="6170743" cy="2329255"/>
          </a:xfrm>
          <a:prstGeom prst="cloud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纳税人在完成增值税申报后，每月可在申报期内申请办理留抵退税。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2022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4-6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月纳税人可在全月工作日内申请新政留抵退税</a:t>
            </a:r>
            <a:endParaRPr lang="zh-CN" altLang="en-US" sz="2400" dirty="0"/>
          </a:p>
        </p:txBody>
      </p:sp>
      <p:sp>
        <p:nvSpPr>
          <p:cNvPr id="34" name="圆角矩形 33"/>
          <p:cNvSpPr/>
          <p:nvPr/>
        </p:nvSpPr>
        <p:spPr>
          <a:xfrm>
            <a:off x="6045290" y="2257684"/>
            <a:ext cx="4553491" cy="16836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>
                <a:solidFill>
                  <a:srgbClr val="002060"/>
                </a:solidFill>
              </a:rPr>
              <a:t>2019</a:t>
            </a:r>
            <a:r>
              <a:rPr lang="zh-CN" altLang="en-US" sz="2400">
                <a:solidFill>
                  <a:srgbClr val="002060"/>
                </a:solidFill>
              </a:rPr>
              <a:t>年</a:t>
            </a:r>
            <a:r>
              <a:rPr lang="en-US" altLang="zh-CN" sz="2400">
                <a:solidFill>
                  <a:srgbClr val="002060"/>
                </a:solidFill>
              </a:rPr>
              <a:t>3</a:t>
            </a:r>
            <a:r>
              <a:rPr lang="zh-CN" altLang="en-US" sz="2400">
                <a:solidFill>
                  <a:srgbClr val="002060"/>
                </a:solidFill>
              </a:rPr>
              <a:t>月以后新成立的纳税人以及从小规模新登记的一般纳税人，</a:t>
            </a:r>
            <a:r>
              <a:rPr lang="en-US" altLang="zh-CN" sz="2400">
                <a:solidFill>
                  <a:srgbClr val="002060"/>
                </a:solidFill>
              </a:rPr>
              <a:t>2019</a:t>
            </a:r>
            <a:r>
              <a:rPr lang="zh-CN" altLang="en-US" sz="2400">
                <a:solidFill>
                  <a:srgbClr val="002060"/>
                </a:solidFill>
              </a:rPr>
              <a:t>年</a:t>
            </a:r>
            <a:r>
              <a:rPr lang="en-US" altLang="zh-CN" sz="2400">
                <a:solidFill>
                  <a:srgbClr val="002060"/>
                </a:solidFill>
              </a:rPr>
              <a:t>3</a:t>
            </a:r>
            <a:r>
              <a:rPr lang="zh-CN" altLang="en-US" sz="2400">
                <a:solidFill>
                  <a:srgbClr val="002060"/>
                </a:solidFill>
              </a:rPr>
              <a:t>月留抵视同</a:t>
            </a:r>
            <a:r>
              <a:rPr lang="en-US" altLang="zh-CN" sz="2400">
                <a:solidFill>
                  <a:srgbClr val="002060"/>
                </a:solidFill>
              </a:rPr>
              <a:t>0.</a:t>
            </a:r>
          </a:p>
        </p:txBody>
      </p:sp>
    </p:spTree>
    <p:extLst>
      <p:ext uri="{BB962C8B-B14F-4D97-AF65-F5344CB8AC3E}">
        <p14:creationId xmlns="" xmlns:p14="http://schemas.microsoft.com/office/powerpoint/2010/main" val="23947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48613" y="805497"/>
            <a:ext cx="99159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增量留抵退税计算：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    某</a:t>
            </a:r>
            <a:r>
              <a:rPr lang="zh-CN" altLang="en-US" sz="2800" dirty="0"/>
              <a:t>纳税人</a:t>
            </a:r>
            <a:r>
              <a:rPr lang="en-US" altLang="zh-CN" sz="2800" dirty="0"/>
              <a:t>2019</a:t>
            </a:r>
            <a:r>
              <a:rPr lang="zh-CN" altLang="en-US" sz="2800" dirty="0"/>
              <a:t>年</a:t>
            </a:r>
            <a:r>
              <a:rPr lang="en-US" altLang="zh-CN" sz="2800" dirty="0"/>
              <a:t>3</a:t>
            </a:r>
            <a:r>
              <a:rPr lang="zh-CN" altLang="en-US" sz="2800" dirty="0"/>
              <a:t>月</a:t>
            </a:r>
            <a:r>
              <a:rPr lang="en-US" altLang="zh-CN" sz="2800" dirty="0"/>
              <a:t>31</a:t>
            </a:r>
            <a:r>
              <a:rPr lang="zh-CN" altLang="en-US" sz="2800" dirty="0"/>
              <a:t>日的期末留抵税额为</a:t>
            </a:r>
            <a:r>
              <a:rPr lang="en-US" altLang="zh-CN" sz="2800" dirty="0"/>
              <a:t>100</a:t>
            </a:r>
            <a:r>
              <a:rPr lang="zh-CN" altLang="en-US" sz="2800" dirty="0"/>
              <a:t>万元，</a:t>
            </a:r>
            <a:r>
              <a:rPr lang="en-US" altLang="zh-CN" sz="2800" dirty="0"/>
              <a:t>2022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7</a:t>
            </a:r>
            <a:r>
              <a:rPr lang="zh-CN" altLang="en-US" sz="2800" dirty="0" smtClean="0"/>
              <a:t>月</a:t>
            </a:r>
            <a:r>
              <a:rPr lang="en-US" altLang="zh-CN" sz="2800" dirty="0"/>
              <a:t>31</a:t>
            </a:r>
            <a:r>
              <a:rPr lang="zh-CN" altLang="en-US" sz="2800" dirty="0"/>
              <a:t>日的期末留抵税额为</a:t>
            </a:r>
            <a:r>
              <a:rPr lang="en-US" altLang="zh-CN" sz="2800" dirty="0"/>
              <a:t>120</a:t>
            </a:r>
            <a:r>
              <a:rPr lang="zh-CN" altLang="en-US" sz="2800" dirty="0"/>
              <a:t>万元，</a:t>
            </a:r>
            <a:r>
              <a:rPr lang="zh-CN" altLang="en-US" sz="2800" dirty="0" smtClean="0"/>
              <a:t>在</a:t>
            </a:r>
            <a:r>
              <a:rPr lang="en-US" altLang="zh-CN" sz="2800" dirty="0" smtClean="0"/>
              <a:t>8</a:t>
            </a:r>
            <a:r>
              <a:rPr lang="zh-CN" altLang="en-US" sz="2800" dirty="0" smtClean="0"/>
              <a:t>月</a:t>
            </a:r>
            <a:r>
              <a:rPr lang="zh-CN" altLang="en-US" sz="2800" dirty="0"/>
              <a:t>纳税申报期申请增量留抵退税时，如果此前未获得一次性存量留抵退税，该纳税人的增量留抵税额为</a:t>
            </a:r>
            <a:r>
              <a:rPr lang="en-US" altLang="zh-CN" sz="2800" dirty="0"/>
              <a:t>20</a:t>
            </a:r>
            <a:r>
              <a:rPr lang="zh-CN" altLang="en-US" sz="2800" dirty="0"/>
              <a:t>万元（</a:t>
            </a:r>
            <a:r>
              <a:rPr lang="en-US" altLang="zh-CN" sz="2800" dirty="0"/>
              <a:t>=120-100</a:t>
            </a:r>
            <a:r>
              <a:rPr lang="zh-CN" altLang="en-US" sz="2800" dirty="0"/>
              <a:t>）；如果此前已获得一次性存量留抵退税，该纳税人的增量留抵税额为</a:t>
            </a:r>
            <a:r>
              <a:rPr lang="en-US" altLang="zh-CN" sz="2800" dirty="0"/>
              <a:t>120</a:t>
            </a:r>
            <a:r>
              <a:rPr lang="zh-CN" altLang="en-US" sz="2800" dirty="0"/>
              <a:t>万元</a:t>
            </a:r>
            <a:r>
              <a:rPr lang="zh-CN" altLang="en-US" sz="2400" dirty="0"/>
              <a:t>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8480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48613" y="955398"/>
            <a:ext cx="99159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存量留抵退税计算：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    某</a:t>
            </a:r>
            <a:r>
              <a:rPr lang="zh-CN" altLang="en-US" sz="2800" dirty="0"/>
              <a:t>微型企业</a:t>
            </a:r>
            <a:r>
              <a:rPr lang="en-US" altLang="zh-CN" sz="2800" dirty="0"/>
              <a:t>2019</a:t>
            </a:r>
            <a:r>
              <a:rPr lang="zh-CN" altLang="en-US" sz="2800" dirty="0"/>
              <a:t>年</a:t>
            </a:r>
            <a:r>
              <a:rPr lang="en-US" altLang="zh-CN" sz="2800" dirty="0"/>
              <a:t>3</a:t>
            </a:r>
            <a:r>
              <a:rPr lang="zh-CN" altLang="en-US" sz="2800" dirty="0"/>
              <a:t>月</a:t>
            </a:r>
            <a:r>
              <a:rPr lang="en-US" altLang="zh-CN" sz="2800" dirty="0"/>
              <a:t>31</a:t>
            </a:r>
            <a:r>
              <a:rPr lang="zh-CN" altLang="en-US" sz="2800" dirty="0"/>
              <a:t>日的期末留抵税额为</a:t>
            </a:r>
            <a:r>
              <a:rPr lang="en-US" altLang="zh-CN" sz="2800" dirty="0"/>
              <a:t>100</a:t>
            </a:r>
            <a:r>
              <a:rPr lang="zh-CN" altLang="en-US" sz="2800" dirty="0"/>
              <a:t>万元，</a:t>
            </a:r>
            <a:r>
              <a:rPr lang="en-US" altLang="zh-CN" sz="2800" dirty="0"/>
              <a:t>2022</a:t>
            </a:r>
            <a:r>
              <a:rPr lang="zh-CN" altLang="en-US" sz="2800" dirty="0"/>
              <a:t>年</a:t>
            </a:r>
            <a:r>
              <a:rPr lang="en-US" altLang="zh-CN" sz="2800" dirty="0"/>
              <a:t>4</a:t>
            </a:r>
            <a:r>
              <a:rPr lang="zh-CN" altLang="en-US" sz="2800" dirty="0"/>
              <a:t>月申请一次性存量留抵退税时，如果当期期末留抵税额为</a:t>
            </a:r>
            <a:r>
              <a:rPr lang="en-US" altLang="zh-CN" sz="2800" dirty="0"/>
              <a:t>120</a:t>
            </a:r>
            <a:r>
              <a:rPr lang="zh-CN" altLang="en-US" sz="2800" dirty="0"/>
              <a:t>万元，该纳税人的存量留抵税额为</a:t>
            </a:r>
            <a:r>
              <a:rPr lang="en-US" altLang="zh-CN" sz="2800" dirty="0"/>
              <a:t>100</a:t>
            </a:r>
            <a:r>
              <a:rPr lang="zh-CN" altLang="en-US" sz="2800" dirty="0"/>
              <a:t>万元；如果当期期末留抵税额为</a:t>
            </a:r>
            <a:r>
              <a:rPr lang="en-US" altLang="zh-CN" sz="2800" dirty="0"/>
              <a:t>80</a:t>
            </a:r>
            <a:r>
              <a:rPr lang="zh-CN" altLang="en-US" sz="2800" dirty="0"/>
              <a:t>万元，该纳税人的存量留抵税额为</a:t>
            </a:r>
            <a:r>
              <a:rPr lang="en-US" altLang="zh-CN" sz="2800" dirty="0"/>
              <a:t>80</a:t>
            </a:r>
            <a:r>
              <a:rPr lang="zh-CN" altLang="en-US" sz="2800" dirty="0"/>
              <a:t>万元。该纳税人在</a:t>
            </a:r>
            <a:r>
              <a:rPr lang="en-US" altLang="zh-CN" sz="2800" dirty="0"/>
              <a:t>4</a:t>
            </a:r>
            <a:r>
              <a:rPr lang="zh-CN" altLang="en-US" sz="2800" dirty="0"/>
              <a:t>月份获得存量留抵退税后，将再无存量留抵税额。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616288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/>
          <p:nvPr/>
        </p:nvGraphicFramePr>
        <p:xfrm>
          <a:off x="1991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rcRect l="23105" t="19414" r="25948" b="20856"/>
          <a:stretch>
            <a:fillRect/>
          </a:stretch>
        </p:blipFill>
        <p:spPr>
          <a:xfrm flipH="1">
            <a:off x="882015" y="4842510"/>
            <a:ext cx="1655445" cy="1831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1665" y="626745"/>
          <a:ext cx="10633075" cy="603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65"/>
          <p:cNvPicPr>
            <a:picLocks noChangeAspect="1"/>
          </p:cNvPicPr>
          <p:nvPr/>
        </p:nvPicPr>
        <p:blipFill>
          <a:blip r:embed="rId7" cstate="print"/>
          <a:srcRect l="40800" t="32281"/>
          <a:stretch>
            <a:fillRect/>
          </a:stretch>
        </p:blipFill>
        <p:spPr>
          <a:xfrm>
            <a:off x="727710" y="5393055"/>
            <a:ext cx="1118235" cy="1280160"/>
          </a:xfrm>
          <a:prstGeom prst="rect">
            <a:avLst/>
          </a:prstGeom>
          <a:effectLst>
            <a:outerShdw blurRad="355600" dist="279400" dir="10800000" algn="r" rotWithShape="0">
              <a:schemeClr val="tx1">
                <a:lumMod val="75000"/>
                <a:alpha val="49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一次性救济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286907"/>
              </p:ext>
            </p:extLst>
          </p:nvPr>
        </p:nvGraphicFramePr>
        <p:xfrm>
          <a:off x="273050" y="1628775"/>
          <a:ext cx="12016740" cy="509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65"/>
          <p:cNvPicPr>
            <a:picLocks noChangeAspect="1"/>
          </p:cNvPicPr>
          <p:nvPr/>
        </p:nvPicPr>
        <p:blipFill>
          <a:blip r:embed="rId7" cstate="print"/>
          <a:srcRect l="40800" t="32281"/>
          <a:stretch>
            <a:fillRect/>
          </a:stretch>
        </p:blipFill>
        <p:spPr>
          <a:xfrm>
            <a:off x="727710" y="5270500"/>
            <a:ext cx="1268095" cy="1451610"/>
          </a:xfrm>
          <a:prstGeom prst="rect">
            <a:avLst/>
          </a:prstGeom>
          <a:effectLst>
            <a:outerShdw blurRad="355600" dist="279400" dir="10800000" algn="r" rotWithShape="0">
              <a:schemeClr val="tx1">
                <a:lumMod val="75000"/>
                <a:alpha val="49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0" name="矩形 17"/>
          <p:cNvSpPr>
            <a:spLocks noChangeArrowheads="1"/>
          </p:cNvSpPr>
          <p:nvPr/>
        </p:nvSpPr>
        <p:spPr bwMode="auto">
          <a:xfrm>
            <a:off x="1611630" y="1201420"/>
            <a:ext cx="26301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政策概览</a:t>
            </a:r>
          </a:p>
        </p:txBody>
      </p:sp>
      <p:sp>
        <p:nvSpPr>
          <p:cNvPr id="11" name="任意多边形 10"/>
          <p:cNvSpPr/>
          <p:nvPr>
            <p:custDataLst>
              <p:tags r:id="rId1"/>
            </p:custDataLst>
          </p:nvPr>
        </p:nvSpPr>
        <p:spPr>
          <a:xfrm flipH="1">
            <a:off x="7590046" y="3538711"/>
            <a:ext cx="4640437" cy="1690844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  <a:solidFill>
            <a:srgbClr val="3498DB"/>
          </a:solidFill>
        </p:spPr>
        <p:txBody>
          <a:bodyPr rot="0" spcFirstLastPara="0" vertOverflow="overflow" horzOverflow="overflow" vert="horz" wrap="square" lIns="288000" tIns="45720" rIns="14400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</a:endParaRPr>
          </a:p>
        </p:txBody>
      </p:sp>
      <p:pic>
        <p:nvPicPr>
          <p:cNvPr id="13" name="图片 12"/>
          <p:cNvPicPr/>
          <p:nvPr>
            <p:custDataLst>
              <p:tags r:id="rId2"/>
            </p:custDataLst>
          </p:nvPr>
        </p:nvPicPr>
        <p:blipFill rotWithShape="1">
          <a:blip r:embed="rId14"/>
          <a:srcRect/>
          <a:stretch>
            <a:fillRect/>
          </a:stretch>
        </p:blipFill>
        <p:spPr>
          <a:xfrm rot="16200000" flipV="1">
            <a:off x="10516598" y="4513486"/>
            <a:ext cx="3305477" cy="122293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7927340" y="3651250"/>
            <a:ext cx="4184015" cy="146621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ctr"/>
            <a:r>
              <a:rPr lang="zh-CN" altLang="en-US" sz="20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《关于扩大全额退还增值税留抵税额政策行业范围的公告》</a:t>
            </a:r>
            <a:endParaRPr lang="zh-CN" altLang="en-US" sz="20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20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（国家税务总局公告2022年</a:t>
            </a:r>
            <a:r>
              <a:rPr lang="zh-CN" altLang="en-US" sz="20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第</a:t>
            </a:r>
            <a:r>
              <a:rPr lang="en-US" altLang="zh-CN" sz="20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21</a:t>
            </a:r>
            <a:r>
              <a:rPr lang="zh-CN" altLang="en-US" sz="20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号 </a:t>
            </a:r>
            <a:r>
              <a:rPr lang="zh-CN" altLang="en-US" sz="20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）</a:t>
            </a:r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44450" y="2546985"/>
            <a:ext cx="4640580" cy="1691005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  <a:solidFill>
            <a:srgbClr val="1F74AD"/>
          </a:solidFill>
        </p:spPr>
        <p:txBody>
          <a:bodyPr rot="0" spcFirstLastPara="0" vertOverflow="overflow" horzOverflow="overflow" vert="horz" wrap="square" lIns="144000" tIns="45720" rIns="28800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</a:endParaRPr>
          </a:p>
        </p:txBody>
      </p:sp>
      <p:sp>
        <p:nvSpPr>
          <p:cNvPr id="9" name="六边形 8"/>
          <p:cNvSpPr/>
          <p:nvPr>
            <p:custDataLst>
              <p:tags r:id="rId5"/>
            </p:custDataLst>
          </p:nvPr>
        </p:nvSpPr>
        <p:spPr>
          <a:xfrm>
            <a:off x="4262120" y="2546350"/>
            <a:ext cx="1962785" cy="1692275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rgbClr val="1F74AD">
                  <a:lumMod val="7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pic>
        <p:nvPicPr>
          <p:cNvPr id="10" name="图片 9"/>
          <p:cNvPicPr/>
          <p:nvPr>
            <p:custDataLst>
              <p:tags r:id="rId6"/>
            </p:custDataLst>
          </p:nvPr>
        </p:nvPicPr>
        <p:blipFill rotWithShape="1">
          <a:blip r:embed="rId14"/>
          <a:srcRect/>
          <a:stretch>
            <a:fillRect/>
          </a:stretch>
        </p:blipFill>
        <p:spPr>
          <a:xfrm rot="5400000" flipH="1" flipV="1">
            <a:off x="-1546860" y="3331210"/>
            <a:ext cx="3305175" cy="122555"/>
          </a:xfrm>
          <a:prstGeom prst="rect">
            <a:avLst/>
          </a:prstGeom>
        </p:spPr>
      </p:pic>
      <p:sp>
        <p:nvSpPr>
          <p:cNvPr id="12" name="六边形 11"/>
          <p:cNvSpPr/>
          <p:nvPr>
            <p:custDataLst>
              <p:tags r:id="rId7"/>
            </p:custDataLst>
          </p:nvPr>
        </p:nvSpPr>
        <p:spPr>
          <a:xfrm flipH="1">
            <a:off x="6050280" y="3538220"/>
            <a:ext cx="1962785" cy="1692275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rgbClr val="3498DB">
                  <a:lumMod val="7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4585335" y="2851150"/>
            <a:ext cx="1316355" cy="108331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ctr"/>
            <a:r>
              <a:rPr lang="en-US" altLang="zh-CN" sz="20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</a:rPr>
              <a:t>01</a:t>
            </a: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6373495" y="3842385"/>
            <a:ext cx="1316355" cy="108331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ctr"/>
            <a:r>
              <a:rPr lang="en-US" altLang="zh-CN" sz="2000" b="1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charset="-122"/>
              </a:rPr>
              <a:t>02</a:t>
            </a: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191135" y="2659380"/>
            <a:ext cx="4042410" cy="146621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《财政部</a:t>
            </a:r>
            <a:r>
              <a:rPr lang="en-US" altLang="zh-CN" sz="20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税务总局关于进一步加大增值税期末留抵退税政策实施力度的公告》（财政部</a:t>
            </a:r>
            <a:r>
              <a:rPr lang="en-US" altLang="zh-CN" sz="20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税务总局公告2022 年第14 号）</a:t>
            </a:r>
          </a:p>
        </p:txBody>
      </p:sp>
      <p:pic>
        <p:nvPicPr>
          <p:cNvPr id="19" name="图片 18" descr="65"/>
          <p:cNvPicPr>
            <a:picLocks noChangeAspect="1"/>
          </p:cNvPicPr>
          <p:nvPr/>
        </p:nvPicPr>
        <p:blipFill>
          <a:blip r:embed="rId15" cstate="print"/>
          <a:srcRect l="40800" t="32281"/>
          <a:stretch>
            <a:fillRect/>
          </a:stretch>
        </p:blipFill>
        <p:spPr>
          <a:xfrm>
            <a:off x="707390" y="5060315"/>
            <a:ext cx="1409065" cy="1612900"/>
          </a:xfrm>
          <a:prstGeom prst="rect">
            <a:avLst/>
          </a:prstGeom>
          <a:effectLst>
            <a:outerShdw blurRad="355600" dist="279400" dir="10800000" algn="r" rotWithShape="0">
              <a:schemeClr val="tx1">
                <a:lumMod val="75000"/>
                <a:alpha val="49000"/>
              </a:schemeClr>
            </a:outerShdw>
          </a:effectLst>
        </p:spPr>
      </p:pic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3823970" y="5673090"/>
            <a:ext cx="4184015" cy="100012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日起施行</a:t>
            </a:r>
          </a:p>
        </p:txBody>
      </p:sp>
      <p:pic>
        <p:nvPicPr>
          <p:cNvPr id="3" name="图片 2" descr="303b32303039333134343bbcfdcdb7"/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5400000">
            <a:off x="5459095" y="492569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/>
          <p:nvPr>
            <p:extLst>
              <p:ext uri="{D42A27DB-BD31-4B8C-83A1-F6EECF244321}">
                <p14:modId xmlns="" xmlns:p14="http://schemas.microsoft.com/office/powerpoint/2010/main" val="877330506"/>
              </p:ext>
            </p:extLst>
          </p:nvPr>
        </p:nvGraphicFramePr>
        <p:xfrm>
          <a:off x="1991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rcRect l="23105" t="19414" r="25948" b="20856"/>
          <a:stretch>
            <a:fillRect/>
          </a:stretch>
        </p:blipFill>
        <p:spPr>
          <a:xfrm flipH="1">
            <a:off x="882015" y="4842510"/>
            <a:ext cx="1655445" cy="1831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143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 descr="7b0a202020202262756c6c6574223a20227b5c2263617465676f727949645c223a31303030352c5c2274656d706c61746549645c223a32303233313336307d222c0a202020202274657874626f78223a20227b5c2269645c223a32303334323130392c5c2263617465676f72795f69645c223a5c225c227d220a7d0a"/>
          <p:cNvGrpSpPr/>
          <p:nvPr/>
        </p:nvGrpSpPr>
        <p:grpSpPr>
          <a:xfrm>
            <a:off x="61163" y="1028236"/>
            <a:ext cx="12014961" cy="5723830"/>
            <a:chOff x="6028" y="3676"/>
            <a:chExt cx="7125" cy="3455"/>
          </a:xfrm>
        </p:grpSpPr>
        <p:grpSp>
          <p:nvGrpSpPr>
            <p:cNvPr id="119" name="图形 117"/>
            <p:cNvGrpSpPr/>
            <p:nvPr/>
          </p:nvGrpSpPr>
          <p:grpSpPr>
            <a:xfrm>
              <a:off x="6028" y="3676"/>
              <a:ext cx="7125" cy="3455"/>
              <a:chOff x="3828218" y="2334418"/>
              <a:chExt cx="4524700" cy="2194268"/>
            </a:xfrm>
          </p:grpSpPr>
          <p:sp>
            <p:nvSpPr>
              <p:cNvPr id="120" name="任意多边形: 形状 119"/>
              <p:cNvSpPr/>
              <p:nvPr/>
            </p:nvSpPr>
            <p:spPr>
              <a:xfrm>
                <a:off x="3854308" y="2422357"/>
                <a:ext cx="4498610" cy="2031157"/>
              </a:xfrm>
              <a:custGeom>
                <a:avLst/>
                <a:gdLst>
                  <a:gd name="connsiteX0" fmla="*/ 4473344 w 4498610"/>
                  <a:gd name="connsiteY0" fmla="*/ 24063 h 2030931"/>
                  <a:gd name="connsiteX1" fmla="*/ 4438452 w 4498610"/>
                  <a:gd name="connsiteY1" fmla="*/ 969746 h 2030931"/>
                  <a:gd name="connsiteX2" fmla="*/ 4374685 w 4498610"/>
                  <a:gd name="connsiteY2" fmla="*/ 1635092 h 2030931"/>
                  <a:gd name="connsiteX3" fmla="*/ 4286854 w 4498610"/>
                  <a:gd name="connsiteY3" fmla="*/ 1917834 h 2030931"/>
                  <a:gd name="connsiteX4" fmla="*/ 4286854 w 4498610"/>
                  <a:gd name="connsiteY4" fmla="*/ 1917834 h 2030931"/>
                  <a:gd name="connsiteX5" fmla="*/ 4285651 w 4498610"/>
                  <a:gd name="connsiteY5" fmla="*/ 1917834 h 2030931"/>
                  <a:gd name="connsiteX6" fmla="*/ 4284448 w 4498610"/>
                  <a:gd name="connsiteY6" fmla="*/ 1917834 h 2030931"/>
                  <a:gd name="connsiteX7" fmla="*/ 64971 w 4498610"/>
                  <a:gd name="connsiteY7" fmla="*/ 2005665 h 2030931"/>
                  <a:gd name="connsiteX8" fmla="*/ 137160 w 4498610"/>
                  <a:gd name="connsiteY8" fmla="*/ 1714501 h 2030931"/>
                  <a:gd name="connsiteX9" fmla="*/ 182880 w 4498610"/>
                  <a:gd name="connsiteY9" fmla="*/ 1014262 h 2030931"/>
                  <a:gd name="connsiteX10" fmla="*/ 184083 w 4498610"/>
                  <a:gd name="connsiteY10" fmla="*/ 24063 h 2030931"/>
                  <a:gd name="connsiteX11" fmla="*/ 4473344 w 4498610"/>
                  <a:gd name="connsiteY11" fmla="*/ 24063 h 2030931"/>
                  <a:gd name="connsiteX12" fmla="*/ 4498610 w 4498610"/>
                  <a:gd name="connsiteY12" fmla="*/ 0 h 2030931"/>
                  <a:gd name="connsiteX13" fmla="*/ 160020 w 4498610"/>
                  <a:gd name="connsiteY13" fmla="*/ 0 h 2030931"/>
                  <a:gd name="connsiteX14" fmla="*/ 0 w 4498610"/>
                  <a:gd name="connsiteY14" fmla="*/ 2030931 h 2030931"/>
                  <a:gd name="connsiteX15" fmla="*/ 4285651 w 4498610"/>
                  <a:gd name="connsiteY15" fmla="*/ 1943101 h 2030931"/>
                  <a:gd name="connsiteX16" fmla="*/ 4286854 w 4498610"/>
                  <a:gd name="connsiteY16" fmla="*/ 1943101 h 2030931"/>
                  <a:gd name="connsiteX17" fmla="*/ 4498610 w 4498610"/>
                  <a:gd name="connsiteY17" fmla="*/ 0 h 2030931"/>
                  <a:gd name="connsiteX18" fmla="*/ 4498610 w 4498610"/>
                  <a:gd name="connsiteY18" fmla="*/ 0 h 203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8610" h="2030931">
                    <a:moveTo>
                      <a:pt x="4473344" y="24063"/>
                    </a:moveTo>
                    <a:cubicBezTo>
                      <a:pt x="4472141" y="128738"/>
                      <a:pt x="4463719" y="552250"/>
                      <a:pt x="4438452" y="969746"/>
                    </a:cubicBezTo>
                    <a:cubicBezTo>
                      <a:pt x="4421608" y="1251285"/>
                      <a:pt x="4399951" y="1475072"/>
                      <a:pt x="4374685" y="1635092"/>
                    </a:cubicBezTo>
                    <a:cubicBezTo>
                      <a:pt x="4330168" y="1915428"/>
                      <a:pt x="4286854" y="1917834"/>
                      <a:pt x="4286854" y="1917834"/>
                    </a:cubicBezTo>
                    <a:lnTo>
                      <a:pt x="4286854" y="1917834"/>
                    </a:lnTo>
                    <a:lnTo>
                      <a:pt x="4285651" y="1917834"/>
                    </a:lnTo>
                    <a:lnTo>
                      <a:pt x="4284448" y="1917834"/>
                    </a:lnTo>
                    <a:lnTo>
                      <a:pt x="64971" y="2005665"/>
                    </a:lnTo>
                    <a:cubicBezTo>
                      <a:pt x="95050" y="1952726"/>
                      <a:pt x="117910" y="1857676"/>
                      <a:pt x="137160" y="1714501"/>
                    </a:cubicBezTo>
                    <a:cubicBezTo>
                      <a:pt x="158817" y="1544855"/>
                      <a:pt x="174458" y="1309036"/>
                      <a:pt x="182880" y="1014262"/>
                    </a:cubicBezTo>
                    <a:cubicBezTo>
                      <a:pt x="194912" y="575110"/>
                      <a:pt x="186490" y="132347"/>
                      <a:pt x="184083" y="24063"/>
                    </a:cubicBezTo>
                    <a:lnTo>
                      <a:pt x="4473344" y="24063"/>
                    </a:lnTo>
                    <a:moveTo>
                      <a:pt x="4498610" y="0"/>
                    </a:moveTo>
                    <a:lnTo>
                      <a:pt x="160020" y="0"/>
                    </a:lnTo>
                    <a:cubicBezTo>
                      <a:pt x="160020" y="0"/>
                      <a:pt x="210553" y="2024915"/>
                      <a:pt x="0" y="2030931"/>
                    </a:cubicBezTo>
                    <a:lnTo>
                      <a:pt x="4285651" y="1943101"/>
                    </a:lnTo>
                    <a:cubicBezTo>
                      <a:pt x="4285651" y="1943101"/>
                      <a:pt x="4286854" y="1943101"/>
                      <a:pt x="4286854" y="1943101"/>
                    </a:cubicBezTo>
                    <a:cubicBezTo>
                      <a:pt x="4473344" y="1944304"/>
                      <a:pt x="4498610" y="0"/>
                      <a:pt x="4498610" y="0"/>
                    </a:cubicBezTo>
                    <a:lnTo>
                      <a:pt x="4498610" y="0"/>
                    </a:lnTo>
                    <a:close/>
                  </a:path>
                </a:pathLst>
              </a:custGeom>
              <a:solidFill>
                <a:srgbClr val="231815"/>
              </a:solidFill>
              <a:ln w="1202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任意多边形: 形状 120"/>
              <p:cNvSpPr/>
              <p:nvPr/>
            </p:nvSpPr>
            <p:spPr>
              <a:xfrm>
                <a:off x="4025364" y="2591601"/>
                <a:ext cx="4242337" cy="1823987"/>
              </a:xfrm>
              <a:custGeom>
                <a:avLst/>
                <a:gdLst>
                  <a:gd name="connsiteX0" fmla="*/ 4242338 w 4242337"/>
                  <a:gd name="connsiteY0" fmla="*/ 0 h 1823987"/>
                  <a:gd name="connsiteX1" fmla="*/ 4218274 w 4242337"/>
                  <a:gd name="connsiteY1" fmla="*/ 0 h 1823987"/>
                  <a:gd name="connsiteX2" fmla="*/ 4218274 w 4242337"/>
                  <a:gd name="connsiteY2" fmla="*/ 12032 h 1823987"/>
                  <a:gd name="connsiteX3" fmla="*/ 4242338 w 4242337"/>
                  <a:gd name="connsiteY3" fmla="*/ 12032 h 1823987"/>
                  <a:gd name="connsiteX4" fmla="*/ 4242338 w 4242337"/>
                  <a:gd name="connsiteY4" fmla="*/ 0 h 1823987"/>
                  <a:gd name="connsiteX5" fmla="*/ 4242338 w 4242337"/>
                  <a:gd name="connsiteY5" fmla="*/ 0 h 1823987"/>
                  <a:gd name="connsiteX6" fmla="*/ 4194211 w 4242337"/>
                  <a:gd name="connsiteY6" fmla="*/ 0 h 1823987"/>
                  <a:gd name="connsiteX7" fmla="*/ 4170148 w 4242337"/>
                  <a:gd name="connsiteY7" fmla="*/ 0 h 1823987"/>
                  <a:gd name="connsiteX8" fmla="*/ 4170148 w 4242337"/>
                  <a:gd name="connsiteY8" fmla="*/ 12032 h 1823987"/>
                  <a:gd name="connsiteX9" fmla="*/ 4194211 w 4242337"/>
                  <a:gd name="connsiteY9" fmla="*/ 12032 h 1823987"/>
                  <a:gd name="connsiteX10" fmla="*/ 4194211 w 4242337"/>
                  <a:gd name="connsiteY10" fmla="*/ 0 h 1823987"/>
                  <a:gd name="connsiteX11" fmla="*/ 4194211 w 4242337"/>
                  <a:gd name="connsiteY11" fmla="*/ 0 h 1823987"/>
                  <a:gd name="connsiteX12" fmla="*/ 4146085 w 4242337"/>
                  <a:gd name="connsiteY12" fmla="*/ 0 h 1823987"/>
                  <a:gd name="connsiteX13" fmla="*/ 4122022 w 4242337"/>
                  <a:gd name="connsiteY13" fmla="*/ 0 h 1823987"/>
                  <a:gd name="connsiteX14" fmla="*/ 4122022 w 4242337"/>
                  <a:gd name="connsiteY14" fmla="*/ 12032 h 1823987"/>
                  <a:gd name="connsiteX15" fmla="*/ 4146085 w 4242337"/>
                  <a:gd name="connsiteY15" fmla="*/ 12032 h 1823987"/>
                  <a:gd name="connsiteX16" fmla="*/ 4146085 w 4242337"/>
                  <a:gd name="connsiteY16" fmla="*/ 0 h 1823987"/>
                  <a:gd name="connsiteX17" fmla="*/ 4146085 w 4242337"/>
                  <a:gd name="connsiteY17" fmla="*/ 0 h 1823987"/>
                  <a:gd name="connsiteX18" fmla="*/ 4097958 w 4242337"/>
                  <a:gd name="connsiteY18" fmla="*/ 0 h 1823987"/>
                  <a:gd name="connsiteX19" fmla="*/ 4073895 w 4242337"/>
                  <a:gd name="connsiteY19" fmla="*/ 0 h 1823987"/>
                  <a:gd name="connsiteX20" fmla="*/ 4073895 w 4242337"/>
                  <a:gd name="connsiteY20" fmla="*/ 12032 h 1823987"/>
                  <a:gd name="connsiteX21" fmla="*/ 4097958 w 4242337"/>
                  <a:gd name="connsiteY21" fmla="*/ 12032 h 1823987"/>
                  <a:gd name="connsiteX22" fmla="*/ 4097958 w 4242337"/>
                  <a:gd name="connsiteY22" fmla="*/ 0 h 1823987"/>
                  <a:gd name="connsiteX23" fmla="*/ 4097958 w 4242337"/>
                  <a:gd name="connsiteY23" fmla="*/ 0 h 1823987"/>
                  <a:gd name="connsiteX24" fmla="*/ 4049832 w 4242337"/>
                  <a:gd name="connsiteY24" fmla="*/ 0 h 1823987"/>
                  <a:gd name="connsiteX25" fmla="*/ 4025769 w 4242337"/>
                  <a:gd name="connsiteY25" fmla="*/ 0 h 1823987"/>
                  <a:gd name="connsiteX26" fmla="*/ 4025769 w 4242337"/>
                  <a:gd name="connsiteY26" fmla="*/ 12032 h 1823987"/>
                  <a:gd name="connsiteX27" fmla="*/ 4049832 w 4242337"/>
                  <a:gd name="connsiteY27" fmla="*/ 12032 h 1823987"/>
                  <a:gd name="connsiteX28" fmla="*/ 4049832 w 4242337"/>
                  <a:gd name="connsiteY28" fmla="*/ 0 h 1823987"/>
                  <a:gd name="connsiteX29" fmla="*/ 4049832 w 4242337"/>
                  <a:gd name="connsiteY29" fmla="*/ 0 h 1823987"/>
                  <a:gd name="connsiteX30" fmla="*/ 4001706 w 4242337"/>
                  <a:gd name="connsiteY30" fmla="*/ 0 h 1823987"/>
                  <a:gd name="connsiteX31" fmla="*/ 3977643 w 4242337"/>
                  <a:gd name="connsiteY31" fmla="*/ 0 h 1823987"/>
                  <a:gd name="connsiteX32" fmla="*/ 3977643 w 4242337"/>
                  <a:gd name="connsiteY32" fmla="*/ 12032 h 1823987"/>
                  <a:gd name="connsiteX33" fmla="*/ 4001706 w 4242337"/>
                  <a:gd name="connsiteY33" fmla="*/ 12032 h 1823987"/>
                  <a:gd name="connsiteX34" fmla="*/ 4001706 w 4242337"/>
                  <a:gd name="connsiteY34" fmla="*/ 0 h 1823987"/>
                  <a:gd name="connsiteX35" fmla="*/ 4001706 w 4242337"/>
                  <a:gd name="connsiteY35" fmla="*/ 0 h 1823987"/>
                  <a:gd name="connsiteX36" fmla="*/ 3953579 w 4242337"/>
                  <a:gd name="connsiteY36" fmla="*/ 0 h 1823987"/>
                  <a:gd name="connsiteX37" fmla="*/ 3929516 w 4242337"/>
                  <a:gd name="connsiteY37" fmla="*/ 0 h 1823987"/>
                  <a:gd name="connsiteX38" fmla="*/ 3929516 w 4242337"/>
                  <a:gd name="connsiteY38" fmla="*/ 12032 h 1823987"/>
                  <a:gd name="connsiteX39" fmla="*/ 3953579 w 4242337"/>
                  <a:gd name="connsiteY39" fmla="*/ 12032 h 1823987"/>
                  <a:gd name="connsiteX40" fmla="*/ 3953579 w 4242337"/>
                  <a:gd name="connsiteY40" fmla="*/ 0 h 1823987"/>
                  <a:gd name="connsiteX41" fmla="*/ 3953579 w 4242337"/>
                  <a:gd name="connsiteY41" fmla="*/ 0 h 1823987"/>
                  <a:gd name="connsiteX42" fmla="*/ 3905453 w 4242337"/>
                  <a:gd name="connsiteY42" fmla="*/ 0 h 1823987"/>
                  <a:gd name="connsiteX43" fmla="*/ 3881390 w 4242337"/>
                  <a:gd name="connsiteY43" fmla="*/ 0 h 1823987"/>
                  <a:gd name="connsiteX44" fmla="*/ 3881390 w 4242337"/>
                  <a:gd name="connsiteY44" fmla="*/ 12032 h 1823987"/>
                  <a:gd name="connsiteX45" fmla="*/ 3905453 w 4242337"/>
                  <a:gd name="connsiteY45" fmla="*/ 12032 h 1823987"/>
                  <a:gd name="connsiteX46" fmla="*/ 3905453 w 4242337"/>
                  <a:gd name="connsiteY46" fmla="*/ 0 h 1823987"/>
                  <a:gd name="connsiteX47" fmla="*/ 3905453 w 4242337"/>
                  <a:gd name="connsiteY47" fmla="*/ 0 h 1823987"/>
                  <a:gd name="connsiteX48" fmla="*/ 3857327 w 4242337"/>
                  <a:gd name="connsiteY48" fmla="*/ 0 h 1823987"/>
                  <a:gd name="connsiteX49" fmla="*/ 3833263 w 4242337"/>
                  <a:gd name="connsiteY49" fmla="*/ 0 h 1823987"/>
                  <a:gd name="connsiteX50" fmla="*/ 3833263 w 4242337"/>
                  <a:gd name="connsiteY50" fmla="*/ 12032 h 1823987"/>
                  <a:gd name="connsiteX51" fmla="*/ 3857327 w 4242337"/>
                  <a:gd name="connsiteY51" fmla="*/ 12032 h 1823987"/>
                  <a:gd name="connsiteX52" fmla="*/ 3857327 w 4242337"/>
                  <a:gd name="connsiteY52" fmla="*/ 0 h 1823987"/>
                  <a:gd name="connsiteX53" fmla="*/ 3857327 w 4242337"/>
                  <a:gd name="connsiteY53" fmla="*/ 0 h 1823987"/>
                  <a:gd name="connsiteX54" fmla="*/ 3809200 w 4242337"/>
                  <a:gd name="connsiteY54" fmla="*/ 0 h 1823987"/>
                  <a:gd name="connsiteX55" fmla="*/ 3785137 w 4242337"/>
                  <a:gd name="connsiteY55" fmla="*/ 0 h 1823987"/>
                  <a:gd name="connsiteX56" fmla="*/ 3785137 w 4242337"/>
                  <a:gd name="connsiteY56" fmla="*/ 12032 h 1823987"/>
                  <a:gd name="connsiteX57" fmla="*/ 3809200 w 4242337"/>
                  <a:gd name="connsiteY57" fmla="*/ 12032 h 1823987"/>
                  <a:gd name="connsiteX58" fmla="*/ 3809200 w 4242337"/>
                  <a:gd name="connsiteY58" fmla="*/ 0 h 1823987"/>
                  <a:gd name="connsiteX59" fmla="*/ 3809200 w 4242337"/>
                  <a:gd name="connsiteY59" fmla="*/ 0 h 1823987"/>
                  <a:gd name="connsiteX60" fmla="*/ 3761074 w 4242337"/>
                  <a:gd name="connsiteY60" fmla="*/ 0 h 1823987"/>
                  <a:gd name="connsiteX61" fmla="*/ 3737011 w 4242337"/>
                  <a:gd name="connsiteY61" fmla="*/ 0 h 1823987"/>
                  <a:gd name="connsiteX62" fmla="*/ 3737011 w 4242337"/>
                  <a:gd name="connsiteY62" fmla="*/ 12032 h 1823987"/>
                  <a:gd name="connsiteX63" fmla="*/ 3761074 w 4242337"/>
                  <a:gd name="connsiteY63" fmla="*/ 12032 h 1823987"/>
                  <a:gd name="connsiteX64" fmla="*/ 3761074 w 4242337"/>
                  <a:gd name="connsiteY64" fmla="*/ 0 h 1823987"/>
                  <a:gd name="connsiteX65" fmla="*/ 3761074 w 4242337"/>
                  <a:gd name="connsiteY65" fmla="*/ 0 h 1823987"/>
                  <a:gd name="connsiteX66" fmla="*/ 3712948 w 4242337"/>
                  <a:gd name="connsiteY66" fmla="*/ 0 h 1823987"/>
                  <a:gd name="connsiteX67" fmla="*/ 3688884 w 4242337"/>
                  <a:gd name="connsiteY67" fmla="*/ 0 h 1823987"/>
                  <a:gd name="connsiteX68" fmla="*/ 3688884 w 4242337"/>
                  <a:gd name="connsiteY68" fmla="*/ 12032 h 1823987"/>
                  <a:gd name="connsiteX69" fmla="*/ 3712948 w 4242337"/>
                  <a:gd name="connsiteY69" fmla="*/ 12032 h 1823987"/>
                  <a:gd name="connsiteX70" fmla="*/ 3712948 w 4242337"/>
                  <a:gd name="connsiteY70" fmla="*/ 0 h 1823987"/>
                  <a:gd name="connsiteX71" fmla="*/ 3712948 w 4242337"/>
                  <a:gd name="connsiteY71" fmla="*/ 0 h 1823987"/>
                  <a:gd name="connsiteX72" fmla="*/ 3664821 w 4242337"/>
                  <a:gd name="connsiteY72" fmla="*/ 0 h 1823987"/>
                  <a:gd name="connsiteX73" fmla="*/ 3640758 w 4242337"/>
                  <a:gd name="connsiteY73" fmla="*/ 0 h 1823987"/>
                  <a:gd name="connsiteX74" fmla="*/ 3640758 w 4242337"/>
                  <a:gd name="connsiteY74" fmla="*/ 12032 h 1823987"/>
                  <a:gd name="connsiteX75" fmla="*/ 3664821 w 4242337"/>
                  <a:gd name="connsiteY75" fmla="*/ 12032 h 1823987"/>
                  <a:gd name="connsiteX76" fmla="*/ 3664821 w 4242337"/>
                  <a:gd name="connsiteY76" fmla="*/ 0 h 1823987"/>
                  <a:gd name="connsiteX77" fmla="*/ 3664821 w 4242337"/>
                  <a:gd name="connsiteY77" fmla="*/ 0 h 1823987"/>
                  <a:gd name="connsiteX78" fmla="*/ 3616695 w 4242337"/>
                  <a:gd name="connsiteY78" fmla="*/ 0 h 1823987"/>
                  <a:gd name="connsiteX79" fmla="*/ 3592632 w 4242337"/>
                  <a:gd name="connsiteY79" fmla="*/ 0 h 1823987"/>
                  <a:gd name="connsiteX80" fmla="*/ 3592632 w 4242337"/>
                  <a:gd name="connsiteY80" fmla="*/ 12032 h 1823987"/>
                  <a:gd name="connsiteX81" fmla="*/ 3616695 w 4242337"/>
                  <a:gd name="connsiteY81" fmla="*/ 12032 h 1823987"/>
                  <a:gd name="connsiteX82" fmla="*/ 3616695 w 4242337"/>
                  <a:gd name="connsiteY82" fmla="*/ 0 h 1823987"/>
                  <a:gd name="connsiteX83" fmla="*/ 3616695 w 4242337"/>
                  <a:gd name="connsiteY83" fmla="*/ 0 h 1823987"/>
                  <a:gd name="connsiteX84" fmla="*/ 3568569 w 4242337"/>
                  <a:gd name="connsiteY84" fmla="*/ 0 h 1823987"/>
                  <a:gd name="connsiteX85" fmla="*/ 3544505 w 4242337"/>
                  <a:gd name="connsiteY85" fmla="*/ 0 h 1823987"/>
                  <a:gd name="connsiteX86" fmla="*/ 3544505 w 4242337"/>
                  <a:gd name="connsiteY86" fmla="*/ 12032 h 1823987"/>
                  <a:gd name="connsiteX87" fmla="*/ 3568569 w 4242337"/>
                  <a:gd name="connsiteY87" fmla="*/ 12032 h 1823987"/>
                  <a:gd name="connsiteX88" fmla="*/ 3568569 w 4242337"/>
                  <a:gd name="connsiteY88" fmla="*/ 0 h 1823987"/>
                  <a:gd name="connsiteX89" fmla="*/ 3568569 w 4242337"/>
                  <a:gd name="connsiteY89" fmla="*/ 0 h 1823987"/>
                  <a:gd name="connsiteX90" fmla="*/ 3520442 w 4242337"/>
                  <a:gd name="connsiteY90" fmla="*/ 0 h 1823987"/>
                  <a:gd name="connsiteX91" fmla="*/ 3496379 w 4242337"/>
                  <a:gd name="connsiteY91" fmla="*/ 0 h 1823987"/>
                  <a:gd name="connsiteX92" fmla="*/ 3496379 w 4242337"/>
                  <a:gd name="connsiteY92" fmla="*/ 12032 h 1823987"/>
                  <a:gd name="connsiteX93" fmla="*/ 3520442 w 4242337"/>
                  <a:gd name="connsiteY93" fmla="*/ 12032 h 1823987"/>
                  <a:gd name="connsiteX94" fmla="*/ 3520442 w 4242337"/>
                  <a:gd name="connsiteY94" fmla="*/ 0 h 1823987"/>
                  <a:gd name="connsiteX95" fmla="*/ 3520442 w 4242337"/>
                  <a:gd name="connsiteY95" fmla="*/ 0 h 1823987"/>
                  <a:gd name="connsiteX96" fmla="*/ 3472316 w 4242337"/>
                  <a:gd name="connsiteY96" fmla="*/ 0 h 1823987"/>
                  <a:gd name="connsiteX97" fmla="*/ 3448253 w 4242337"/>
                  <a:gd name="connsiteY97" fmla="*/ 0 h 1823987"/>
                  <a:gd name="connsiteX98" fmla="*/ 3448253 w 4242337"/>
                  <a:gd name="connsiteY98" fmla="*/ 12032 h 1823987"/>
                  <a:gd name="connsiteX99" fmla="*/ 3472316 w 4242337"/>
                  <a:gd name="connsiteY99" fmla="*/ 12032 h 1823987"/>
                  <a:gd name="connsiteX100" fmla="*/ 3472316 w 4242337"/>
                  <a:gd name="connsiteY100" fmla="*/ 0 h 1823987"/>
                  <a:gd name="connsiteX101" fmla="*/ 3472316 w 4242337"/>
                  <a:gd name="connsiteY101" fmla="*/ 0 h 1823987"/>
                  <a:gd name="connsiteX102" fmla="*/ 3424190 w 4242337"/>
                  <a:gd name="connsiteY102" fmla="*/ 0 h 1823987"/>
                  <a:gd name="connsiteX103" fmla="*/ 3400126 w 4242337"/>
                  <a:gd name="connsiteY103" fmla="*/ 0 h 1823987"/>
                  <a:gd name="connsiteX104" fmla="*/ 3400126 w 4242337"/>
                  <a:gd name="connsiteY104" fmla="*/ 12032 h 1823987"/>
                  <a:gd name="connsiteX105" fmla="*/ 3424190 w 4242337"/>
                  <a:gd name="connsiteY105" fmla="*/ 12032 h 1823987"/>
                  <a:gd name="connsiteX106" fmla="*/ 3424190 w 4242337"/>
                  <a:gd name="connsiteY106" fmla="*/ 0 h 1823987"/>
                  <a:gd name="connsiteX107" fmla="*/ 3424190 w 4242337"/>
                  <a:gd name="connsiteY107" fmla="*/ 0 h 1823987"/>
                  <a:gd name="connsiteX108" fmla="*/ 3376063 w 4242337"/>
                  <a:gd name="connsiteY108" fmla="*/ 0 h 1823987"/>
                  <a:gd name="connsiteX109" fmla="*/ 3352000 w 4242337"/>
                  <a:gd name="connsiteY109" fmla="*/ 0 h 1823987"/>
                  <a:gd name="connsiteX110" fmla="*/ 3352000 w 4242337"/>
                  <a:gd name="connsiteY110" fmla="*/ 12032 h 1823987"/>
                  <a:gd name="connsiteX111" fmla="*/ 3376063 w 4242337"/>
                  <a:gd name="connsiteY111" fmla="*/ 12032 h 1823987"/>
                  <a:gd name="connsiteX112" fmla="*/ 3376063 w 4242337"/>
                  <a:gd name="connsiteY112" fmla="*/ 0 h 1823987"/>
                  <a:gd name="connsiteX113" fmla="*/ 3376063 w 4242337"/>
                  <a:gd name="connsiteY113" fmla="*/ 0 h 1823987"/>
                  <a:gd name="connsiteX114" fmla="*/ 3327937 w 4242337"/>
                  <a:gd name="connsiteY114" fmla="*/ 0 h 1823987"/>
                  <a:gd name="connsiteX115" fmla="*/ 3303874 w 4242337"/>
                  <a:gd name="connsiteY115" fmla="*/ 0 h 1823987"/>
                  <a:gd name="connsiteX116" fmla="*/ 3303874 w 4242337"/>
                  <a:gd name="connsiteY116" fmla="*/ 12032 h 1823987"/>
                  <a:gd name="connsiteX117" fmla="*/ 3327937 w 4242337"/>
                  <a:gd name="connsiteY117" fmla="*/ 12032 h 1823987"/>
                  <a:gd name="connsiteX118" fmla="*/ 3327937 w 4242337"/>
                  <a:gd name="connsiteY118" fmla="*/ 0 h 1823987"/>
                  <a:gd name="connsiteX119" fmla="*/ 3327937 w 4242337"/>
                  <a:gd name="connsiteY119" fmla="*/ 0 h 1823987"/>
                  <a:gd name="connsiteX120" fmla="*/ 3279811 w 4242337"/>
                  <a:gd name="connsiteY120" fmla="*/ 0 h 1823987"/>
                  <a:gd name="connsiteX121" fmla="*/ 3255747 w 4242337"/>
                  <a:gd name="connsiteY121" fmla="*/ 0 h 1823987"/>
                  <a:gd name="connsiteX122" fmla="*/ 3255747 w 4242337"/>
                  <a:gd name="connsiteY122" fmla="*/ 12032 h 1823987"/>
                  <a:gd name="connsiteX123" fmla="*/ 3279811 w 4242337"/>
                  <a:gd name="connsiteY123" fmla="*/ 12032 h 1823987"/>
                  <a:gd name="connsiteX124" fmla="*/ 3279811 w 4242337"/>
                  <a:gd name="connsiteY124" fmla="*/ 0 h 1823987"/>
                  <a:gd name="connsiteX125" fmla="*/ 3279811 w 4242337"/>
                  <a:gd name="connsiteY125" fmla="*/ 0 h 1823987"/>
                  <a:gd name="connsiteX126" fmla="*/ 3231684 w 4242337"/>
                  <a:gd name="connsiteY126" fmla="*/ 0 h 1823987"/>
                  <a:gd name="connsiteX127" fmla="*/ 3207621 w 4242337"/>
                  <a:gd name="connsiteY127" fmla="*/ 0 h 1823987"/>
                  <a:gd name="connsiteX128" fmla="*/ 3207621 w 4242337"/>
                  <a:gd name="connsiteY128" fmla="*/ 12032 h 1823987"/>
                  <a:gd name="connsiteX129" fmla="*/ 3231684 w 4242337"/>
                  <a:gd name="connsiteY129" fmla="*/ 12032 h 1823987"/>
                  <a:gd name="connsiteX130" fmla="*/ 3231684 w 4242337"/>
                  <a:gd name="connsiteY130" fmla="*/ 0 h 1823987"/>
                  <a:gd name="connsiteX131" fmla="*/ 3231684 w 4242337"/>
                  <a:gd name="connsiteY131" fmla="*/ 0 h 1823987"/>
                  <a:gd name="connsiteX132" fmla="*/ 3183558 w 4242337"/>
                  <a:gd name="connsiteY132" fmla="*/ 0 h 1823987"/>
                  <a:gd name="connsiteX133" fmla="*/ 3159495 w 4242337"/>
                  <a:gd name="connsiteY133" fmla="*/ 0 h 1823987"/>
                  <a:gd name="connsiteX134" fmla="*/ 3159495 w 4242337"/>
                  <a:gd name="connsiteY134" fmla="*/ 12032 h 1823987"/>
                  <a:gd name="connsiteX135" fmla="*/ 3183558 w 4242337"/>
                  <a:gd name="connsiteY135" fmla="*/ 12032 h 1823987"/>
                  <a:gd name="connsiteX136" fmla="*/ 3183558 w 4242337"/>
                  <a:gd name="connsiteY136" fmla="*/ 0 h 1823987"/>
                  <a:gd name="connsiteX137" fmla="*/ 3183558 w 4242337"/>
                  <a:gd name="connsiteY137" fmla="*/ 0 h 1823987"/>
                  <a:gd name="connsiteX138" fmla="*/ 3135431 w 4242337"/>
                  <a:gd name="connsiteY138" fmla="*/ 0 h 1823987"/>
                  <a:gd name="connsiteX139" fmla="*/ 3111368 w 4242337"/>
                  <a:gd name="connsiteY139" fmla="*/ 0 h 1823987"/>
                  <a:gd name="connsiteX140" fmla="*/ 3111368 w 4242337"/>
                  <a:gd name="connsiteY140" fmla="*/ 12032 h 1823987"/>
                  <a:gd name="connsiteX141" fmla="*/ 3135431 w 4242337"/>
                  <a:gd name="connsiteY141" fmla="*/ 12032 h 1823987"/>
                  <a:gd name="connsiteX142" fmla="*/ 3135431 w 4242337"/>
                  <a:gd name="connsiteY142" fmla="*/ 0 h 1823987"/>
                  <a:gd name="connsiteX143" fmla="*/ 3135431 w 4242337"/>
                  <a:gd name="connsiteY143" fmla="*/ 0 h 1823987"/>
                  <a:gd name="connsiteX144" fmla="*/ 3087305 w 4242337"/>
                  <a:gd name="connsiteY144" fmla="*/ 0 h 1823987"/>
                  <a:gd name="connsiteX145" fmla="*/ 3063242 w 4242337"/>
                  <a:gd name="connsiteY145" fmla="*/ 0 h 1823987"/>
                  <a:gd name="connsiteX146" fmla="*/ 3063242 w 4242337"/>
                  <a:gd name="connsiteY146" fmla="*/ 12032 h 1823987"/>
                  <a:gd name="connsiteX147" fmla="*/ 3087305 w 4242337"/>
                  <a:gd name="connsiteY147" fmla="*/ 12032 h 1823987"/>
                  <a:gd name="connsiteX148" fmla="*/ 3087305 w 4242337"/>
                  <a:gd name="connsiteY148" fmla="*/ 0 h 1823987"/>
                  <a:gd name="connsiteX149" fmla="*/ 3087305 w 4242337"/>
                  <a:gd name="connsiteY149" fmla="*/ 0 h 1823987"/>
                  <a:gd name="connsiteX150" fmla="*/ 3039179 w 4242337"/>
                  <a:gd name="connsiteY150" fmla="*/ 0 h 1823987"/>
                  <a:gd name="connsiteX151" fmla="*/ 3015116 w 4242337"/>
                  <a:gd name="connsiteY151" fmla="*/ 0 h 1823987"/>
                  <a:gd name="connsiteX152" fmla="*/ 3015116 w 4242337"/>
                  <a:gd name="connsiteY152" fmla="*/ 12032 h 1823987"/>
                  <a:gd name="connsiteX153" fmla="*/ 3039179 w 4242337"/>
                  <a:gd name="connsiteY153" fmla="*/ 12032 h 1823987"/>
                  <a:gd name="connsiteX154" fmla="*/ 3039179 w 4242337"/>
                  <a:gd name="connsiteY154" fmla="*/ 0 h 1823987"/>
                  <a:gd name="connsiteX155" fmla="*/ 3039179 w 4242337"/>
                  <a:gd name="connsiteY155" fmla="*/ 0 h 1823987"/>
                  <a:gd name="connsiteX156" fmla="*/ 2991052 w 4242337"/>
                  <a:gd name="connsiteY156" fmla="*/ 0 h 1823987"/>
                  <a:gd name="connsiteX157" fmla="*/ 2966989 w 4242337"/>
                  <a:gd name="connsiteY157" fmla="*/ 0 h 1823987"/>
                  <a:gd name="connsiteX158" fmla="*/ 2966989 w 4242337"/>
                  <a:gd name="connsiteY158" fmla="*/ 12032 h 1823987"/>
                  <a:gd name="connsiteX159" fmla="*/ 2991052 w 4242337"/>
                  <a:gd name="connsiteY159" fmla="*/ 12032 h 1823987"/>
                  <a:gd name="connsiteX160" fmla="*/ 2991052 w 4242337"/>
                  <a:gd name="connsiteY160" fmla="*/ 0 h 1823987"/>
                  <a:gd name="connsiteX161" fmla="*/ 2991052 w 4242337"/>
                  <a:gd name="connsiteY161" fmla="*/ 0 h 1823987"/>
                  <a:gd name="connsiteX162" fmla="*/ 2942926 w 4242337"/>
                  <a:gd name="connsiteY162" fmla="*/ 0 h 1823987"/>
                  <a:gd name="connsiteX163" fmla="*/ 2918863 w 4242337"/>
                  <a:gd name="connsiteY163" fmla="*/ 0 h 1823987"/>
                  <a:gd name="connsiteX164" fmla="*/ 2918863 w 4242337"/>
                  <a:gd name="connsiteY164" fmla="*/ 12032 h 1823987"/>
                  <a:gd name="connsiteX165" fmla="*/ 2942926 w 4242337"/>
                  <a:gd name="connsiteY165" fmla="*/ 12032 h 1823987"/>
                  <a:gd name="connsiteX166" fmla="*/ 2942926 w 4242337"/>
                  <a:gd name="connsiteY166" fmla="*/ 0 h 1823987"/>
                  <a:gd name="connsiteX167" fmla="*/ 2942926 w 4242337"/>
                  <a:gd name="connsiteY167" fmla="*/ 0 h 1823987"/>
                  <a:gd name="connsiteX168" fmla="*/ 2894800 w 4242337"/>
                  <a:gd name="connsiteY168" fmla="*/ 0 h 1823987"/>
                  <a:gd name="connsiteX169" fmla="*/ 2870737 w 4242337"/>
                  <a:gd name="connsiteY169" fmla="*/ 0 h 1823987"/>
                  <a:gd name="connsiteX170" fmla="*/ 2870737 w 4242337"/>
                  <a:gd name="connsiteY170" fmla="*/ 12032 h 1823987"/>
                  <a:gd name="connsiteX171" fmla="*/ 2894800 w 4242337"/>
                  <a:gd name="connsiteY171" fmla="*/ 12032 h 1823987"/>
                  <a:gd name="connsiteX172" fmla="*/ 2894800 w 4242337"/>
                  <a:gd name="connsiteY172" fmla="*/ 0 h 1823987"/>
                  <a:gd name="connsiteX173" fmla="*/ 2894800 w 4242337"/>
                  <a:gd name="connsiteY173" fmla="*/ 0 h 1823987"/>
                  <a:gd name="connsiteX174" fmla="*/ 2846673 w 4242337"/>
                  <a:gd name="connsiteY174" fmla="*/ 0 h 1823987"/>
                  <a:gd name="connsiteX175" fmla="*/ 2822610 w 4242337"/>
                  <a:gd name="connsiteY175" fmla="*/ 0 h 1823987"/>
                  <a:gd name="connsiteX176" fmla="*/ 2822610 w 4242337"/>
                  <a:gd name="connsiteY176" fmla="*/ 12032 h 1823987"/>
                  <a:gd name="connsiteX177" fmla="*/ 2846673 w 4242337"/>
                  <a:gd name="connsiteY177" fmla="*/ 12032 h 1823987"/>
                  <a:gd name="connsiteX178" fmla="*/ 2846673 w 4242337"/>
                  <a:gd name="connsiteY178" fmla="*/ 0 h 1823987"/>
                  <a:gd name="connsiteX179" fmla="*/ 2846673 w 4242337"/>
                  <a:gd name="connsiteY179" fmla="*/ 0 h 1823987"/>
                  <a:gd name="connsiteX180" fmla="*/ 2798547 w 4242337"/>
                  <a:gd name="connsiteY180" fmla="*/ 0 h 1823987"/>
                  <a:gd name="connsiteX181" fmla="*/ 2774484 w 4242337"/>
                  <a:gd name="connsiteY181" fmla="*/ 0 h 1823987"/>
                  <a:gd name="connsiteX182" fmla="*/ 2774484 w 4242337"/>
                  <a:gd name="connsiteY182" fmla="*/ 12032 h 1823987"/>
                  <a:gd name="connsiteX183" fmla="*/ 2798547 w 4242337"/>
                  <a:gd name="connsiteY183" fmla="*/ 12032 h 1823987"/>
                  <a:gd name="connsiteX184" fmla="*/ 2798547 w 4242337"/>
                  <a:gd name="connsiteY184" fmla="*/ 0 h 1823987"/>
                  <a:gd name="connsiteX185" fmla="*/ 2798547 w 4242337"/>
                  <a:gd name="connsiteY185" fmla="*/ 0 h 1823987"/>
                  <a:gd name="connsiteX186" fmla="*/ 2750421 w 4242337"/>
                  <a:gd name="connsiteY186" fmla="*/ 0 h 1823987"/>
                  <a:gd name="connsiteX187" fmla="*/ 2726358 w 4242337"/>
                  <a:gd name="connsiteY187" fmla="*/ 0 h 1823987"/>
                  <a:gd name="connsiteX188" fmla="*/ 2726358 w 4242337"/>
                  <a:gd name="connsiteY188" fmla="*/ 12032 h 1823987"/>
                  <a:gd name="connsiteX189" fmla="*/ 2750421 w 4242337"/>
                  <a:gd name="connsiteY189" fmla="*/ 12032 h 1823987"/>
                  <a:gd name="connsiteX190" fmla="*/ 2750421 w 4242337"/>
                  <a:gd name="connsiteY190" fmla="*/ 0 h 1823987"/>
                  <a:gd name="connsiteX191" fmla="*/ 2750421 w 4242337"/>
                  <a:gd name="connsiteY191" fmla="*/ 0 h 1823987"/>
                  <a:gd name="connsiteX192" fmla="*/ 2702294 w 4242337"/>
                  <a:gd name="connsiteY192" fmla="*/ 0 h 1823987"/>
                  <a:gd name="connsiteX193" fmla="*/ 2678231 w 4242337"/>
                  <a:gd name="connsiteY193" fmla="*/ 0 h 1823987"/>
                  <a:gd name="connsiteX194" fmla="*/ 2678231 w 4242337"/>
                  <a:gd name="connsiteY194" fmla="*/ 12032 h 1823987"/>
                  <a:gd name="connsiteX195" fmla="*/ 2702294 w 4242337"/>
                  <a:gd name="connsiteY195" fmla="*/ 12032 h 1823987"/>
                  <a:gd name="connsiteX196" fmla="*/ 2702294 w 4242337"/>
                  <a:gd name="connsiteY196" fmla="*/ 0 h 1823987"/>
                  <a:gd name="connsiteX197" fmla="*/ 2702294 w 4242337"/>
                  <a:gd name="connsiteY197" fmla="*/ 0 h 1823987"/>
                  <a:gd name="connsiteX198" fmla="*/ 2654168 w 4242337"/>
                  <a:gd name="connsiteY198" fmla="*/ 0 h 1823987"/>
                  <a:gd name="connsiteX199" fmla="*/ 2630105 w 4242337"/>
                  <a:gd name="connsiteY199" fmla="*/ 0 h 1823987"/>
                  <a:gd name="connsiteX200" fmla="*/ 2630105 w 4242337"/>
                  <a:gd name="connsiteY200" fmla="*/ 12032 h 1823987"/>
                  <a:gd name="connsiteX201" fmla="*/ 2654168 w 4242337"/>
                  <a:gd name="connsiteY201" fmla="*/ 12032 h 1823987"/>
                  <a:gd name="connsiteX202" fmla="*/ 2654168 w 4242337"/>
                  <a:gd name="connsiteY202" fmla="*/ 0 h 1823987"/>
                  <a:gd name="connsiteX203" fmla="*/ 2654168 w 4242337"/>
                  <a:gd name="connsiteY203" fmla="*/ 0 h 1823987"/>
                  <a:gd name="connsiteX204" fmla="*/ 2606042 w 4242337"/>
                  <a:gd name="connsiteY204" fmla="*/ 0 h 1823987"/>
                  <a:gd name="connsiteX205" fmla="*/ 2581979 w 4242337"/>
                  <a:gd name="connsiteY205" fmla="*/ 0 h 1823987"/>
                  <a:gd name="connsiteX206" fmla="*/ 2581979 w 4242337"/>
                  <a:gd name="connsiteY206" fmla="*/ 12032 h 1823987"/>
                  <a:gd name="connsiteX207" fmla="*/ 2606042 w 4242337"/>
                  <a:gd name="connsiteY207" fmla="*/ 12032 h 1823987"/>
                  <a:gd name="connsiteX208" fmla="*/ 2606042 w 4242337"/>
                  <a:gd name="connsiteY208" fmla="*/ 0 h 1823987"/>
                  <a:gd name="connsiteX209" fmla="*/ 2606042 w 4242337"/>
                  <a:gd name="connsiteY209" fmla="*/ 0 h 1823987"/>
                  <a:gd name="connsiteX210" fmla="*/ 2557915 w 4242337"/>
                  <a:gd name="connsiteY210" fmla="*/ 0 h 1823987"/>
                  <a:gd name="connsiteX211" fmla="*/ 2533852 w 4242337"/>
                  <a:gd name="connsiteY211" fmla="*/ 0 h 1823987"/>
                  <a:gd name="connsiteX212" fmla="*/ 2533852 w 4242337"/>
                  <a:gd name="connsiteY212" fmla="*/ 12032 h 1823987"/>
                  <a:gd name="connsiteX213" fmla="*/ 2557915 w 4242337"/>
                  <a:gd name="connsiteY213" fmla="*/ 12032 h 1823987"/>
                  <a:gd name="connsiteX214" fmla="*/ 2557915 w 4242337"/>
                  <a:gd name="connsiteY214" fmla="*/ 0 h 1823987"/>
                  <a:gd name="connsiteX215" fmla="*/ 2557915 w 4242337"/>
                  <a:gd name="connsiteY215" fmla="*/ 0 h 1823987"/>
                  <a:gd name="connsiteX216" fmla="*/ 2509789 w 4242337"/>
                  <a:gd name="connsiteY216" fmla="*/ 0 h 1823987"/>
                  <a:gd name="connsiteX217" fmla="*/ 2485726 w 4242337"/>
                  <a:gd name="connsiteY217" fmla="*/ 0 h 1823987"/>
                  <a:gd name="connsiteX218" fmla="*/ 2485726 w 4242337"/>
                  <a:gd name="connsiteY218" fmla="*/ 12032 h 1823987"/>
                  <a:gd name="connsiteX219" fmla="*/ 2509789 w 4242337"/>
                  <a:gd name="connsiteY219" fmla="*/ 12032 h 1823987"/>
                  <a:gd name="connsiteX220" fmla="*/ 2509789 w 4242337"/>
                  <a:gd name="connsiteY220" fmla="*/ 0 h 1823987"/>
                  <a:gd name="connsiteX221" fmla="*/ 2509789 w 4242337"/>
                  <a:gd name="connsiteY221" fmla="*/ 0 h 1823987"/>
                  <a:gd name="connsiteX222" fmla="*/ 2461663 w 4242337"/>
                  <a:gd name="connsiteY222" fmla="*/ 0 h 1823987"/>
                  <a:gd name="connsiteX223" fmla="*/ 2437599 w 4242337"/>
                  <a:gd name="connsiteY223" fmla="*/ 0 h 1823987"/>
                  <a:gd name="connsiteX224" fmla="*/ 2437599 w 4242337"/>
                  <a:gd name="connsiteY224" fmla="*/ 12032 h 1823987"/>
                  <a:gd name="connsiteX225" fmla="*/ 2461663 w 4242337"/>
                  <a:gd name="connsiteY225" fmla="*/ 12032 h 1823987"/>
                  <a:gd name="connsiteX226" fmla="*/ 2461663 w 4242337"/>
                  <a:gd name="connsiteY226" fmla="*/ 0 h 1823987"/>
                  <a:gd name="connsiteX227" fmla="*/ 2461663 w 4242337"/>
                  <a:gd name="connsiteY227" fmla="*/ 0 h 1823987"/>
                  <a:gd name="connsiteX228" fmla="*/ 2413536 w 4242337"/>
                  <a:gd name="connsiteY228" fmla="*/ 0 h 1823987"/>
                  <a:gd name="connsiteX229" fmla="*/ 2389473 w 4242337"/>
                  <a:gd name="connsiteY229" fmla="*/ 0 h 1823987"/>
                  <a:gd name="connsiteX230" fmla="*/ 2389473 w 4242337"/>
                  <a:gd name="connsiteY230" fmla="*/ 12032 h 1823987"/>
                  <a:gd name="connsiteX231" fmla="*/ 2413536 w 4242337"/>
                  <a:gd name="connsiteY231" fmla="*/ 12032 h 1823987"/>
                  <a:gd name="connsiteX232" fmla="*/ 2413536 w 4242337"/>
                  <a:gd name="connsiteY232" fmla="*/ 0 h 1823987"/>
                  <a:gd name="connsiteX233" fmla="*/ 2413536 w 4242337"/>
                  <a:gd name="connsiteY233" fmla="*/ 0 h 1823987"/>
                  <a:gd name="connsiteX234" fmla="*/ 2365410 w 4242337"/>
                  <a:gd name="connsiteY234" fmla="*/ 0 h 1823987"/>
                  <a:gd name="connsiteX235" fmla="*/ 2341347 w 4242337"/>
                  <a:gd name="connsiteY235" fmla="*/ 0 h 1823987"/>
                  <a:gd name="connsiteX236" fmla="*/ 2341347 w 4242337"/>
                  <a:gd name="connsiteY236" fmla="*/ 12032 h 1823987"/>
                  <a:gd name="connsiteX237" fmla="*/ 2365410 w 4242337"/>
                  <a:gd name="connsiteY237" fmla="*/ 12032 h 1823987"/>
                  <a:gd name="connsiteX238" fmla="*/ 2365410 w 4242337"/>
                  <a:gd name="connsiteY238" fmla="*/ 0 h 1823987"/>
                  <a:gd name="connsiteX239" fmla="*/ 2365410 w 4242337"/>
                  <a:gd name="connsiteY239" fmla="*/ 0 h 1823987"/>
                  <a:gd name="connsiteX240" fmla="*/ 2317284 w 4242337"/>
                  <a:gd name="connsiteY240" fmla="*/ 0 h 1823987"/>
                  <a:gd name="connsiteX241" fmla="*/ 2293220 w 4242337"/>
                  <a:gd name="connsiteY241" fmla="*/ 0 h 1823987"/>
                  <a:gd name="connsiteX242" fmla="*/ 2293220 w 4242337"/>
                  <a:gd name="connsiteY242" fmla="*/ 12032 h 1823987"/>
                  <a:gd name="connsiteX243" fmla="*/ 2317284 w 4242337"/>
                  <a:gd name="connsiteY243" fmla="*/ 12032 h 1823987"/>
                  <a:gd name="connsiteX244" fmla="*/ 2317284 w 4242337"/>
                  <a:gd name="connsiteY244" fmla="*/ 0 h 1823987"/>
                  <a:gd name="connsiteX245" fmla="*/ 2317284 w 4242337"/>
                  <a:gd name="connsiteY245" fmla="*/ 0 h 1823987"/>
                  <a:gd name="connsiteX246" fmla="*/ 2269157 w 4242337"/>
                  <a:gd name="connsiteY246" fmla="*/ 0 h 1823987"/>
                  <a:gd name="connsiteX247" fmla="*/ 2245094 w 4242337"/>
                  <a:gd name="connsiteY247" fmla="*/ 0 h 1823987"/>
                  <a:gd name="connsiteX248" fmla="*/ 2245094 w 4242337"/>
                  <a:gd name="connsiteY248" fmla="*/ 12032 h 1823987"/>
                  <a:gd name="connsiteX249" fmla="*/ 2269157 w 4242337"/>
                  <a:gd name="connsiteY249" fmla="*/ 12032 h 1823987"/>
                  <a:gd name="connsiteX250" fmla="*/ 2269157 w 4242337"/>
                  <a:gd name="connsiteY250" fmla="*/ 0 h 1823987"/>
                  <a:gd name="connsiteX251" fmla="*/ 2269157 w 4242337"/>
                  <a:gd name="connsiteY251" fmla="*/ 0 h 1823987"/>
                  <a:gd name="connsiteX252" fmla="*/ 2221031 w 4242337"/>
                  <a:gd name="connsiteY252" fmla="*/ 0 h 1823987"/>
                  <a:gd name="connsiteX253" fmla="*/ 2196968 w 4242337"/>
                  <a:gd name="connsiteY253" fmla="*/ 0 h 1823987"/>
                  <a:gd name="connsiteX254" fmla="*/ 2196968 w 4242337"/>
                  <a:gd name="connsiteY254" fmla="*/ 12032 h 1823987"/>
                  <a:gd name="connsiteX255" fmla="*/ 2221031 w 4242337"/>
                  <a:gd name="connsiteY255" fmla="*/ 12032 h 1823987"/>
                  <a:gd name="connsiteX256" fmla="*/ 2221031 w 4242337"/>
                  <a:gd name="connsiteY256" fmla="*/ 0 h 1823987"/>
                  <a:gd name="connsiteX257" fmla="*/ 2221031 w 4242337"/>
                  <a:gd name="connsiteY257" fmla="*/ 0 h 1823987"/>
                  <a:gd name="connsiteX258" fmla="*/ 2172905 w 4242337"/>
                  <a:gd name="connsiteY258" fmla="*/ 0 h 1823987"/>
                  <a:gd name="connsiteX259" fmla="*/ 2148841 w 4242337"/>
                  <a:gd name="connsiteY259" fmla="*/ 0 h 1823987"/>
                  <a:gd name="connsiteX260" fmla="*/ 2148841 w 4242337"/>
                  <a:gd name="connsiteY260" fmla="*/ 12032 h 1823987"/>
                  <a:gd name="connsiteX261" fmla="*/ 2172905 w 4242337"/>
                  <a:gd name="connsiteY261" fmla="*/ 12032 h 1823987"/>
                  <a:gd name="connsiteX262" fmla="*/ 2172905 w 4242337"/>
                  <a:gd name="connsiteY262" fmla="*/ 0 h 1823987"/>
                  <a:gd name="connsiteX263" fmla="*/ 2172905 w 4242337"/>
                  <a:gd name="connsiteY263" fmla="*/ 0 h 1823987"/>
                  <a:gd name="connsiteX264" fmla="*/ 2124778 w 4242337"/>
                  <a:gd name="connsiteY264" fmla="*/ 0 h 1823987"/>
                  <a:gd name="connsiteX265" fmla="*/ 2100715 w 4242337"/>
                  <a:gd name="connsiteY265" fmla="*/ 0 h 1823987"/>
                  <a:gd name="connsiteX266" fmla="*/ 2100715 w 4242337"/>
                  <a:gd name="connsiteY266" fmla="*/ 12032 h 1823987"/>
                  <a:gd name="connsiteX267" fmla="*/ 2124778 w 4242337"/>
                  <a:gd name="connsiteY267" fmla="*/ 12032 h 1823987"/>
                  <a:gd name="connsiteX268" fmla="*/ 2124778 w 4242337"/>
                  <a:gd name="connsiteY268" fmla="*/ 0 h 1823987"/>
                  <a:gd name="connsiteX269" fmla="*/ 2124778 w 4242337"/>
                  <a:gd name="connsiteY269" fmla="*/ 0 h 1823987"/>
                  <a:gd name="connsiteX270" fmla="*/ 2076652 w 4242337"/>
                  <a:gd name="connsiteY270" fmla="*/ 0 h 1823987"/>
                  <a:gd name="connsiteX271" fmla="*/ 2052589 w 4242337"/>
                  <a:gd name="connsiteY271" fmla="*/ 0 h 1823987"/>
                  <a:gd name="connsiteX272" fmla="*/ 2052589 w 4242337"/>
                  <a:gd name="connsiteY272" fmla="*/ 12032 h 1823987"/>
                  <a:gd name="connsiteX273" fmla="*/ 2076652 w 4242337"/>
                  <a:gd name="connsiteY273" fmla="*/ 12032 h 1823987"/>
                  <a:gd name="connsiteX274" fmla="*/ 2076652 w 4242337"/>
                  <a:gd name="connsiteY274" fmla="*/ 0 h 1823987"/>
                  <a:gd name="connsiteX275" fmla="*/ 2076652 w 4242337"/>
                  <a:gd name="connsiteY275" fmla="*/ 0 h 1823987"/>
                  <a:gd name="connsiteX276" fmla="*/ 2028526 w 4242337"/>
                  <a:gd name="connsiteY276" fmla="*/ 0 h 1823987"/>
                  <a:gd name="connsiteX277" fmla="*/ 2004462 w 4242337"/>
                  <a:gd name="connsiteY277" fmla="*/ 0 h 1823987"/>
                  <a:gd name="connsiteX278" fmla="*/ 2004462 w 4242337"/>
                  <a:gd name="connsiteY278" fmla="*/ 12032 h 1823987"/>
                  <a:gd name="connsiteX279" fmla="*/ 2028526 w 4242337"/>
                  <a:gd name="connsiteY279" fmla="*/ 12032 h 1823987"/>
                  <a:gd name="connsiteX280" fmla="*/ 2028526 w 4242337"/>
                  <a:gd name="connsiteY280" fmla="*/ 0 h 1823987"/>
                  <a:gd name="connsiteX281" fmla="*/ 2028526 w 4242337"/>
                  <a:gd name="connsiteY281" fmla="*/ 0 h 1823987"/>
                  <a:gd name="connsiteX282" fmla="*/ 1980399 w 4242337"/>
                  <a:gd name="connsiteY282" fmla="*/ 0 h 1823987"/>
                  <a:gd name="connsiteX283" fmla="*/ 1956336 w 4242337"/>
                  <a:gd name="connsiteY283" fmla="*/ 0 h 1823987"/>
                  <a:gd name="connsiteX284" fmla="*/ 1956336 w 4242337"/>
                  <a:gd name="connsiteY284" fmla="*/ 12032 h 1823987"/>
                  <a:gd name="connsiteX285" fmla="*/ 1980399 w 4242337"/>
                  <a:gd name="connsiteY285" fmla="*/ 12032 h 1823987"/>
                  <a:gd name="connsiteX286" fmla="*/ 1980399 w 4242337"/>
                  <a:gd name="connsiteY286" fmla="*/ 0 h 1823987"/>
                  <a:gd name="connsiteX287" fmla="*/ 1980399 w 4242337"/>
                  <a:gd name="connsiteY287" fmla="*/ 0 h 1823987"/>
                  <a:gd name="connsiteX288" fmla="*/ 1932273 w 4242337"/>
                  <a:gd name="connsiteY288" fmla="*/ 0 h 1823987"/>
                  <a:gd name="connsiteX289" fmla="*/ 1908210 w 4242337"/>
                  <a:gd name="connsiteY289" fmla="*/ 0 h 1823987"/>
                  <a:gd name="connsiteX290" fmla="*/ 1908210 w 4242337"/>
                  <a:gd name="connsiteY290" fmla="*/ 12032 h 1823987"/>
                  <a:gd name="connsiteX291" fmla="*/ 1932273 w 4242337"/>
                  <a:gd name="connsiteY291" fmla="*/ 12032 h 1823987"/>
                  <a:gd name="connsiteX292" fmla="*/ 1932273 w 4242337"/>
                  <a:gd name="connsiteY292" fmla="*/ 0 h 1823987"/>
                  <a:gd name="connsiteX293" fmla="*/ 1932273 w 4242337"/>
                  <a:gd name="connsiteY293" fmla="*/ 0 h 1823987"/>
                  <a:gd name="connsiteX294" fmla="*/ 1884146 w 4242337"/>
                  <a:gd name="connsiteY294" fmla="*/ 0 h 1823987"/>
                  <a:gd name="connsiteX295" fmla="*/ 1860083 w 4242337"/>
                  <a:gd name="connsiteY295" fmla="*/ 0 h 1823987"/>
                  <a:gd name="connsiteX296" fmla="*/ 1860083 w 4242337"/>
                  <a:gd name="connsiteY296" fmla="*/ 12032 h 1823987"/>
                  <a:gd name="connsiteX297" fmla="*/ 1884146 w 4242337"/>
                  <a:gd name="connsiteY297" fmla="*/ 12032 h 1823987"/>
                  <a:gd name="connsiteX298" fmla="*/ 1884146 w 4242337"/>
                  <a:gd name="connsiteY298" fmla="*/ 0 h 1823987"/>
                  <a:gd name="connsiteX299" fmla="*/ 1884146 w 4242337"/>
                  <a:gd name="connsiteY299" fmla="*/ 0 h 1823987"/>
                  <a:gd name="connsiteX300" fmla="*/ 1836020 w 4242337"/>
                  <a:gd name="connsiteY300" fmla="*/ 0 h 1823987"/>
                  <a:gd name="connsiteX301" fmla="*/ 1811957 w 4242337"/>
                  <a:gd name="connsiteY301" fmla="*/ 0 h 1823987"/>
                  <a:gd name="connsiteX302" fmla="*/ 1811957 w 4242337"/>
                  <a:gd name="connsiteY302" fmla="*/ 12032 h 1823987"/>
                  <a:gd name="connsiteX303" fmla="*/ 1836020 w 4242337"/>
                  <a:gd name="connsiteY303" fmla="*/ 12032 h 1823987"/>
                  <a:gd name="connsiteX304" fmla="*/ 1836020 w 4242337"/>
                  <a:gd name="connsiteY304" fmla="*/ 0 h 1823987"/>
                  <a:gd name="connsiteX305" fmla="*/ 1836020 w 4242337"/>
                  <a:gd name="connsiteY305" fmla="*/ 0 h 1823987"/>
                  <a:gd name="connsiteX306" fmla="*/ 1787894 w 4242337"/>
                  <a:gd name="connsiteY306" fmla="*/ 0 h 1823987"/>
                  <a:gd name="connsiteX307" fmla="*/ 1763831 w 4242337"/>
                  <a:gd name="connsiteY307" fmla="*/ 0 h 1823987"/>
                  <a:gd name="connsiteX308" fmla="*/ 1763831 w 4242337"/>
                  <a:gd name="connsiteY308" fmla="*/ 12032 h 1823987"/>
                  <a:gd name="connsiteX309" fmla="*/ 1787894 w 4242337"/>
                  <a:gd name="connsiteY309" fmla="*/ 12032 h 1823987"/>
                  <a:gd name="connsiteX310" fmla="*/ 1787894 w 4242337"/>
                  <a:gd name="connsiteY310" fmla="*/ 0 h 1823987"/>
                  <a:gd name="connsiteX311" fmla="*/ 1787894 w 4242337"/>
                  <a:gd name="connsiteY311" fmla="*/ 0 h 1823987"/>
                  <a:gd name="connsiteX312" fmla="*/ 1739767 w 4242337"/>
                  <a:gd name="connsiteY312" fmla="*/ 0 h 1823987"/>
                  <a:gd name="connsiteX313" fmla="*/ 1715704 w 4242337"/>
                  <a:gd name="connsiteY313" fmla="*/ 0 h 1823987"/>
                  <a:gd name="connsiteX314" fmla="*/ 1715704 w 4242337"/>
                  <a:gd name="connsiteY314" fmla="*/ 12032 h 1823987"/>
                  <a:gd name="connsiteX315" fmla="*/ 1739767 w 4242337"/>
                  <a:gd name="connsiteY315" fmla="*/ 12032 h 1823987"/>
                  <a:gd name="connsiteX316" fmla="*/ 1739767 w 4242337"/>
                  <a:gd name="connsiteY316" fmla="*/ 0 h 1823987"/>
                  <a:gd name="connsiteX317" fmla="*/ 1739767 w 4242337"/>
                  <a:gd name="connsiteY317" fmla="*/ 0 h 1823987"/>
                  <a:gd name="connsiteX318" fmla="*/ 1691641 w 4242337"/>
                  <a:gd name="connsiteY318" fmla="*/ 0 h 1823987"/>
                  <a:gd name="connsiteX319" fmla="*/ 1667578 w 4242337"/>
                  <a:gd name="connsiteY319" fmla="*/ 0 h 1823987"/>
                  <a:gd name="connsiteX320" fmla="*/ 1667578 w 4242337"/>
                  <a:gd name="connsiteY320" fmla="*/ 12032 h 1823987"/>
                  <a:gd name="connsiteX321" fmla="*/ 1691641 w 4242337"/>
                  <a:gd name="connsiteY321" fmla="*/ 12032 h 1823987"/>
                  <a:gd name="connsiteX322" fmla="*/ 1691641 w 4242337"/>
                  <a:gd name="connsiteY322" fmla="*/ 0 h 1823987"/>
                  <a:gd name="connsiteX323" fmla="*/ 1691641 w 4242337"/>
                  <a:gd name="connsiteY323" fmla="*/ 0 h 1823987"/>
                  <a:gd name="connsiteX324" fmla="*/ 1643515 w 4242337"/>
                  <a:gd name="connsiteY324" fmla="*/ 0 h 1823987"/>
                  <a:gd name="connsiteX325" fmla="*/ 1619452 w 4242337"/>
                  <a:gd name="connsiteY325" fmla="*/ 0 h 1823987"/>
                  <a:gd name="connsiteX326" fmla="*/ 1619452 w 4242337"/>
                  <a:gd name="connsiteY326" fmla="*/ 12032 h 1823987"/>
                  <a:gd name="connsiteX327" fmla="*/ 1643515 w 4242337"/>
                  <a:gd name="connsiteY327" fmla="*/ 12032 h 1823987"/>
                  <a:gd name="connsiteX328" fmla="*/ 1643515 w 4242337"/>
                  <a:gd name="connsiteY328" fmla="*/ 0 h 1823987"/>
                  <a:gd name="connsiteX329" fmla="*/ 1643515 w 4242337"/>
                  <a:gd name="connsiteY329" fmla="*/ 0 h 1823987"/>
                  <a:gd name="connsiteX330" fmla="*/ 1595388 w 4242337"/>
                  <a:gd name="connsiteY330" fmla="*/ 0 h 1823987"/>
                  <a:gd name="connsiteX331" fmla="*/ 1571325 w 4242337"/>
                  <a:gd name="connsiteY331" fmla="*/ 0 h 1823987"/>
                  <a:gd name="connsiteX332" fmla="*/ 1571325 w 4242337"/>
                  <a:gd name="connsiteY332" fmla="*/ 12032 h 1823987"/>
                  <a:gd name="connsiteX333" fmla="*/ 1595388 w 4242337"/>
                  <a:gd name="connsiteY333" fmla="*/ 12032 h 1823987"/>
                  <a:gd name="connsiteX334" fmla="*/ 1595388 w 4242337"/>
                  <a:gd name="connsiteY334" fmla="*/ 0 h 1823987"/>
                  <a:gd name="connsiteX335" fmla="*/ 1595388 w 4242337"/>
                  <a:gd name="connsiteY335" fmla="*/ 0 h 1823987"/>
                  <a:gd name="connsiteX336" fmla="*/ 1547262 w 4242337"/>
                  <a:gd name="connsiteY336" fmla="*/ 0 h 1823987"/>
                  <a:gd name="connsiteX337" fmla="*/ 1523199 w 4242337"/>
                  <a:gd name="connsiteY337" fmla="*/ 0 h 1823987"/>
                  <a:gd name="connsiteX338" fmla="*/ 1523199 w 4242337"/>
                  <a:gd name="connsiteY338" fmla="*/ 12032 h 1823987"/>
                  <a:gd name="connsiteX339" fmla="*/ 1547262 w 4242337"/>
                  <a:gd name="connsiteY339" fmla="*/ 12032 h 1823987"/>
                  <a:gd name="connsiteX340" fmla="*/ 1547262 w 4242337"/>
                  <a:gd name="connsiteY340" fmla="*/ 0 h 1823987"/>
                  <a:gd name="connsiteX341" fmla="*/ 1547262 w 4242337"/>
                  <a:gd name="connsiteY341" fmla="*/ 0 h 1823987"/>
                  <a:gd name="connsiteX342" fmla="*/ 1499136 w 4242337"/>
                  <a:gd name="connsiteY342" fmla="*/ 0 h 1823987"/>
                  <a:gd name="connsiteX343" fmla="*/ 1475073 w 4242337"/>
                  <a:gd name="connsiteY343" fmla="*/ 0 h 1823987"/>
                  <a:gd name="connsiteX344" fmla="*/ 1475073 w 4242337"/>
                  <a:gd name="connsiteY344" fmla="*/ 12032 h 1823987"/>
                  <a:gd name="connsiteX345" fmla="*/ 1499136 w 4242337"/>
                  <a:gd name="connsiteY345" fmla="*/ 12032 h 1823987"/>
                  <a:gd name="connsiteX346" fmla="*/ 1499136 w 4242337"/>
                  <a:gd name="connsiteY346" fmla="*/ 0 h 1823987"/>
                  <a:gd name="connsiteX347" fmla="*/ 1499136 w 4242337"/>
                  <a:gd name="connsiteY347" fmla="*/ 0 h 1823987"/>
                  <a:gd name="connsiteX348" fmla="*/ 1451009 w 4242337"/>
                  <a:gd name="connsiteY348" fmla="*/ 0 h 1823987"/>
                  <a:gd name="connsiteX349" fmla="*/ 1426946 w 4242337"/>
                  <a:gd name="connsiteY349" fmla="*/ 0 h 1823987"/>
                  <a:gd name="connsiteX350" fmla="*/ 1426946 w 4242337"/>
                  <a:gd name="connsiteY350" fmla="*/ 12032 h 1823987"/>
                  <a:gd name="connsiteX351" fmla="*/ 1451009 w 4242337"/>
                  <a:gd name="connsiteY351" fmla="*/ 12032 h 1823987"/>
                  <a:gd name="connsiteX352" fmla="*/ 1451009 w 4242337"/>
                  <a:gd name="connsiteY352" fmla="*/ 0 h 1823987"/>
                  <a:gd name="connsiteX353" fmla="*/ 1451009 w 4242337"/>
                  <a:gd name="connsiteY353" fmla="*/ 0 h 1823987"/>
                  <a:gd name="connsiteX354" fmla="*/ 1402883 w 4242337"/>
                  <a:gd name="connsiteY354" fmla="*/ 0 h 1823987"/>
                  <a:gd name="connsiteX355" fmla="*/ 1378820 w 4242337"/>
                  <a:gd name="connsiteY355" fmla="*/ 0 h 1823987"/>
                  <a:gd name="connsiteX356" fmla="*/ 1378820 w 4242337"/>
                  <a:gd name="connsiteY356" fmla="*/ 12032 h 1823987"/>
                  <a:gd name="connsiteX357" fmla="*/ 1402883 w 4242337"/>
                  <a:gd name="connsiteY357" fmla="*/ 12032 h 1823987"/>
                  <a:gd name="connsiteX358" fmla="*/ 1402883 w 4242337"/>
                  <a:gd name="connsiteY358" fmla="*/ 0 h 1823987"/>
                  <a:gd name="connsiteX359" fmla="*/ 1402883 w 4242337"/>
                  <a:gd name="connsiteY359" fmla="*/ 0 h 1823987"/>
                  <a:gd name="connsiteX360" fmla="*/ 1354757 w 4242337"/>
                  <a:gd name="connsiteY360" fmla="*/ 0 h 1823987"/>
                  <a:gd name="connsiteX361" fmla="*/ 1330694 w 4242337"/>
                  <a:gd name="connsiteY361" fmla="*/ 0 h 1823987"/>
                  <a:gd name="connsiteX362" fmla="*/ 1330694 w 4242337"/>
                  <a:gd name="connsiteY362" fmla="*/ 12032 h 1823987"/>
                  <a:gd name="connsiteX363" fmla="*/ 1354757 w 4242337"/>
                  <a:gd name="connsiteY363" fmla="*/ 12032 h 1823987"/>
                  <a:gd name="connsiteX364" fmla="*/ 1354757 w 4242337"/>
                  <a:gd name="connsiteY364" fmla="*/ 0 h 1823987"/>
                  <a:gd name="connsiteX365" fmla="*/ 1354757 w 4242337"/>
                  <a:gd name="connsiteY365" fmla="*/ 0 h 1823987"/>
                  <a:gd name="connsiteX366" fmla="*/ 1306630 w 4242337"/>
                  <a:gd name="connsiteY366" fmla="*/ 0 h 1823987"/>
                  <a:gd name="connsiteX367" fmla="*/ 1282567 w 4242337"/>
                  <a:gd name="connsiteY367" fmla="*/ 0 h 1823987"/>
                  <a:gd name="connsiteX368" fmla="*/ 1282567 w 4242337"/>
                  <a:gd name="connsiteY368" fmla="*/ 12032 h 1823987"/>
                  <a:gd name="connsiteX369" fmla="*/ 1306630 w 4242337"/>
                  <a:gd name="connsiteY369" fmla="*/ 12032 h 1823987"/>
                  <a:gd name="connsiteX370" fmla="*/ 1306630 w 4242337"/>
                  <a:gd name="connsiteY370" fmla="*/ 0 h 1823987"/>
                  <a:gd name="connsiteX371" fmla="*/ 1306630 w 4242337"/>
                  <a:gd name="connsiteY371" fmla="*/ 0 h 1823987"/>
                  <a:gd name="connsiteX372" fmla="*/ 1258504 w 4242337"/>
                  <a:gd name="connsiteY372" fmla="*/ 0 h 1823987"/>
                  <a:gd name="connsiteX373" fmla="*/ 1234441 w 4242337"/>
                  <a:gd name="connsiteY373" fmla="*/ 0 h 1823987"/>
                  <a:gd name="connsiteX374" fmla="*/ 1234441 w 4242337"/>
                  <a:gd name="connsiteY374" fmla="*/ 12032 h 1823987"/>
                  <a:gd name="connsiteX375" fmla="*/ 1258504 w 4242337"/>
                  <a:gd name="connsiteY375" fmla="*/ 12032 h 1823987"/>
                  <a:gd name="connsiteX376" fmla="*/ 1258504 w 4242337"/>
                  <a:gd name="connsiteY376" fmla="*/ 0 h 1823987"/>
                  <a:gd name="connsiteX377" fmla="*/ 1258504 w 4242337"/>
                  <a:gd name="connsiteY377" fmla="*/ 0 h 1823987"/>
                  <a:gd name="connsiteX378" fmla="*/ 1210378 w 4242337"/>
                  <a:gd name="connsiteY378" fmla="*/ 0 h 1823987"/>
                  <a:gd name="connsiteX379" fmla="*/ 1186314 w 4242337"/>
                  <a:gd name="connsiteY379" fmla="*/ 0 h 1823987"/>
                  <a:gd name="connsiteX380" fmla="*/ 1186314 w 4242337"/>
                  <a:gd name="connsiteY380" fmla="*/ 12032 h 1823987"/>
                  <a:gd name="connsiteX381" fmla="*/ 1210378 w 4242337"/>
                  <a:gd name="connsiteY381" fmla="*/ 12032 h 1823987"/>
                  <a:gd name="connsiteX382" fmla="*/ 1210378 w 4242337"/>
                  <a:gd name="connsiteY382" fmla="*/ 0 h 1823987"/>
                  <a:gd name="connsiteX383" fmla="*/ 1210378 w 4242337"/>
                  <a:gd name="connsiteY383" fmla="*/ 0 h 1823987"/>
                  <a:gd name="connsiteX384" fmla="*/ 1162251 w 4242337"/>
                  <a:gd name="connsiteY384" fmla="*/ 0 h 1823987"/>
                  <a:gd name="connsiteX385" fmla="*/ 1138188 w 4242337"/>
                  <a:gd name="connsiteY385" fmla="*/ 0 h 1823987"/>
                  <a:gd name="connsiteX386" fmla="*/ 1138188 w 4242337"/>
                  <a:gd name="connsiteY386" fmla="*/ 12032 h 1823987"/>
                  <a:gd name="connsiteX387" fmla="*/ 1162251 w 4242337"/>
                  <a:gd name="connsiteY387" fmla="*/ 12032 h 1823987"/>
                  <a:gd name="connsiteX388" fmla="*/ 1162251 w 4242337"/>
                  <a:gd name="connsiteY388" fmla="*/ 0 h 1823987"/>
                  <a:gd name="connsiteX389" fmla="*/ 1162251 w 4242337"/>
                  <a:gd name="connsiteY389" fmla="*/ 0 h 1823987"/>
                  <a:gd name="connsiteX390" fmla="*/ 1114125 w 4242337"/>
                  <a:gd name="connsiteY390" fmla="*/ 0 h 1823987"/>
                  <a:gd name="connsiteX391" fmla="*/ 1090062 w 4242337"/>
                  <a:gd name="connsiteY391" fmla="*/ 0 h 1823987"/>
                  <a:gd name="connsiteX392" fmla="*/ 1090062 w 4242337"/>
                  <a:gd name="connsiteY392" fmla="*/ 12032 h 1823987"/>
                  <a:gd name="connsiteX393" fmla="*/ 1114125 w 4242337"/>
                  <a:gd name="connsiteY393" fmla="*/ 12032 h 1823987"/>
                  <a:gd name="connsiteX394" fmla="*/ 1114125 w 4242337"/>
                  <a:gd name="connsiteY394" fmla="*/ 0 h 1823987"/>
                  <a:gd name="connsiteX395" fmla="*/ 1114125 w 4242337"/>
                  <a:gd name="connsiteY395" fmla="*/ 0 h 1823987"/>
                  <a:gd name="connsiteX396" fmla="*/ 1065999 w 4242337"/>
                  <a:gd name="connsiteY396" fmla="*/ 0 h 1823987"/>
                  <a:gd name="connsiteX397" fmla="*/ 1041935 w 4242337"/>
                  <a:gd name="connsiteY397" fmla="*/ 0 h 1823987"/>
                  <a:gd name="connsiteX398" fmla="*/ 1041935 w 4242337"/>
                  <a:gd name="connsiteY398" fmla="*/ 12032 h 1823987"/>
                  <a:gd name="connsiteX399" fmla="*/ 1065999 w 4242337"/>
                  <a:gd name="connsiteY399" fmla="*/ 12032 h 1823987"/>
                  <a:gd name="connsiteX400" fmla="*/ 1065999 w 4242337"/>
                  <a:gd name="connsiteY400" fmla="*/ 0 h 1823987"/>
                  <a:gd name="connsiteX401" fmla="*/ 1065999 w 4242337"/>
                  <a:gd name="connsiteY401" fmla="*/ 0 h 1823987"/>
                  <a:gd name="connsiteX402" fmla="*/ 1017872 w 4242337"/>
                  <a:gd name="connsiteY402" fmla="*/ 0 h 1823987"/>
                  <a:gd name="connsiteX403" fmla="*/ 993809 w 4242337"/>
                  <a:gd name="connsiteY403" fmla="*/ 0 h 1823987"/>
                  <a:gd name="connsiteX404" fmla="*/ 993809 w 4242337"/>
                  <a:gd name="connsiteY404" fmla="*/ 12032 h 1823987"/>
                  <a:gd name="connsiteX405" fmla="*/ 1017872 w 4242337"/>
                  <a:gd name="connsiteY405" fmla="*/ 12032 h 1823987"/>
                  <a:gd name="connsiteX406" fmla="*/ 1017872 w 4242337"/>
                  <a:gd name="connsiteY406" fmla="*/ 0 h 1823987"/>
                  <a:gd name="connsiteX407" fmla="*/ 1017872 w 4242337"/>
                  <a:gd name="connsiteY407" fmla="*/ 0 h 1823987"/>
                  <a:gd name="connsiteX408" fmla="*/ 969746 w 4242337"/>
                  <a:gd name="connsiteY408" fmla="*/ 0 h 1823987"/>
                  <a:gd name="connsiteX409" fmla="*/ 945683 w 4242337"/>
                  <a:gd name="connsiteY409" fmla="*/ 0 h 1823987"/>
                  <a:gd name="connsiteX410" fmla="*/ 945683 w 4242337"/>
                  <a:gd name="connsiteY410" fmla="*/ 12032 h 1823987"/>
                  <a:gd name="connsiteX411" fmla="*/ 969746 w 4242337"/>
                  <a:gd name="connsiteY411" fmla="*/ 12032 h 1823987"/>
                  <a:gd name="connsiteX412" fmla="*/ 969746 w 4242337"/>
                  <a:gd name="connsiteY412" fmla="*/ 0 h 1823987"/>
                  <a:gd name="connsiteX413" fmla="*/ 969746 w 4242337"/>
                  <a:gd name="connsiteY413" fmla="*/ 0 h 1823987"/>
                  <a:gd name="connsiteX414" fmla="*/ 921620 w 4242337"/>
                  <a:gd name="connsiteY414" fmla="*/ 0 h 1823987"/>
                  <a:gd name="connsiteX415" fmla="*/ 897556 w 4242337"/>
                  <a:gd name="connsiteY415" fmla="*/ 0 h 1823987"/>
                  <a:gd name="connsiteX416" fmla="*/ 897556 w 4242337"/>
                  <a:gd name="connsiteY416" fmla="*/ 12032 h 1823987"/>
                  <a:gd name="connsiteX417" fmla="*/ 921620 w 4242337"/>
                  <a:gd name="connsiteY417" fmla="*/ 12032 h 1823987"/>
                  <a:gd name="connsiteX418" fmla="*/ 921620 w 4242337"/>
                  <a:gd name="connsiteY418" fmla="*/ 0 h 1823987"/>
                  <a:gd name="connsiteX419" fmla="*/ 921620 w 4242337"/>
                  <a:gd name="connsiteY419" fmla="*/ 0 h 1823987"/>
                  <a:gd name="connsiteX420" fmla="*/ 873493 w 4242337"/>
                  <a:gd name="connsiteY420" fmla="*/ 0 h 1823987"/>
                  <a:gd name="connsiteX421" fmla="*/ 849430 w 4242337"/>
                  <a:gd name="connsiteY421" fmla="*/ 0 h 1823987"/>
                  <a:gd name="connsiteX422" fmla="*/ 849430 w 4242337"/>
                  <a:gd name="connsiteY422" fmla="*/ 12032 h 1823987"/>
                  <a:gd name="connsiteX423" fmla="*/ 873493 w 4242337"/>
                  <a:gd name="connsiteY423" fmla="*/ 12032 h 1823987"/>
                  <a:gd name="connsiteX424" fmla="*/ 873493 w 4242337"/>
                  <a:gd name="connsiteY424" fmla="*/ 0 h 1823987"/>
                  <a:gd name="connsiteX425" fmla="*/ 873493 w 4242337"/>
                  <a:gd name="connsiteY425" fmla="*/ 0 h 1823987"/>
                  <a:gd name="connsiteX426" fmla="*/ 825367 w 4242337"/>
                  <a:gd name="connsiteY426" fmla="*/ 0 h 1823987"/>
                  <a:gd name="connsiteX427" fmla="*/ 801304 w 4242337"/>
                  <a:gd name="connsiteY427" fmla="*/ 0 h 1823987"/>
                  <a:gd name="connsiteX428" fmla="*/ 801304 w 4242337"/>
                  <a:gd name="connsiteY428" fmla="*/ 12032 h 1823987"/>
                  <a:gd name="connsiteX429" fmla="*/ 825367 w 4242337"/>
                  <a:gd name="connsiteY429" fmla="*/ 12032 h 1823987"/>
                  <a:gd name="connsiteX430" fmla="*/ 825367 w 4242337"/>
                  <a:gd name="connsiteY430" fmla="*/ 0 h 1823987"/>
                  <a:gd name="connsiteX431" fmla="*/ 825367 w 4242337"/>
                  <a:gd name="connsiteY431" fmla="*/ 0 h 1823987"/>
                  <a:gd name="connsiteX432" fmla="*/ 777241 w 4242337"/>
                  <a:gd name="connsiteY432" fmla="*/ 0 h 1823987"/>
                  <a:gd name="connsiteX433" fmla="*/ 753177 w 4242337"/>
                  <a:gd name="connsiteY433" fmla="*/ 0 h 1823987"/>
                  <a:gd name="connsiteX434" fmla="*/ 753177 w 4242337"/>
                  <a:gd name="connsiteY434" fmla="*/ 12032 h 1823987"/>
                  <a:gd name="connsiteX435" fmla="*/ 777241 w 4242337"/>
                  <a:gd name="connsiteY435" fmla="*/ 12032 h 1823987"/>
                  <a:gd name="connsiteX436" fmla="*/ 777241 w 4242337"/>
                  <a:gd name="connsiteY436" fmla="*/ 0 h 1823987"/>
                  <a:gd name="connsiteX437" fmla="*/ 777241 w 4242337"/>
                  <a:gd name="connsiteY437" fmla="*/ 0 h 1823987"/>
                  <a:gd name="connsiteX438" fmla="*/ 729114 w 4242337"/>
                  <a:gd name="connsiteY438" fmla="*/ 0 h 1823987"/>
                  <a:gd name="connsiteX439" fmla="*/ 705051 w 4242337"/>
                  <a:gd name="connsiteY439" fmla="*/ 0 h 1823987"/>
                  <a:gd name="connsiteX440" fmla="*/ 705051 w 4242337"/>
                  <a:gd name="connsiteY440" fmla="*/ 12032 h 1823987"/>
                  <a:gd name="connsiteX441" fmla="*/ 729114 w 4242337"/>
                  <a:gd name="connsiteY441" fmla="*/ 12032 h 1823987"/>
                  <a:gd name="connsiteX442" fmla="*/ 729114 w 4242337"/>
                  <a:gd name="connsiteY442" fmla="*/ 0 h 1823987"/>
                  <a:gd name="connsiteX443" fmla="*/ 729114 w 4242337"/>
                  <a:gd name="connsiteY443" fmla="*/ 0 h 1823987"/>
                  <a:gd name="connsiteX444" fmla="*/ 680988 w 4242337"/>
                  <a:gd name="connsiteY444" fmla="*/ 0 h 1823987"/>
                  <a:gd name="connsiteX445" fmla="*/ 656925 w 4242337"/>
                  <a:gd name="connsiteY445" fmla="*/ 0 h 1823987"/>
                  <a:gd name="connsiteX446" fmla="*/ 656925 w 4242337"/>
                  <a:gd name="connsiteY446" fmla="*/ 12032 h 1823987"/>
                  <a:gd name="connsiteX447" fmla="*/ 680988 w 4242337"/>
                  <a:gd name="connsiteY447" fmla="*/ 12032 h 1823987"/>
                  <a:gd name="connsiteX448" fmla="*/ 680988 w 4242337"/>
                  <a:gd name="connsiteY448" fmla="*/ 0 h 1823987"/>
                  <a:gd name="connsiteX449" fmla="*/ 680988 w 4242337"/>
                  <a:gd name="connsiteY449" fmla="*/ 0 h 1823987"/>
                  <a:gd name="connsiteX450" fmla="*/ 632861 w 4242337"/>
                  <a:gd name="connsiteY450" fmla="*/ 0 h 1823987"/>
                  <a:gd name="connsiteX451" fmla="*/ 608798 w 4242337"/>
                  <a:gd name="connsiteY451" fmla="*/ 0 h 1823987"/>
                  <a:gd name="connsiteX452" fmla="*/ 608798 w 4242337"/>
                  <a:gd name="connsiteY452" fmla="*/ 12032 h 1823987"/>
                  <a:gd name="connsiteX453" fmla="*/ 632861 w 4242337"/>
                  <a:gd name="connsiteY453" fmla="*/ 12032 h 1823987"/>
                  <a:gd name="connsiteX454" fmla="*/ 632861 w 4242337"/>
                  <a:gd name="connsiteY454" fmla="*/ 0 h 1823987"/>
                  <a:gd name="connsiteX455" fmla="*/ 632861 w 4242337"/>
                  <a:gd name="connsiteY455" fmla="*/ 0 h 1823987"/>
                  <a:gd name="connsiteX456" fmla="*/ 584735 w 4242337"/>
                  <a:gd name="connsiteY456" fmla="*/ 0 h 1823987"/>
                  <a:gd name="connsiteX457" fmla="*/ 560672 w 4242337"/>
                  <a:gd name="connsiteY457" fmla="*/ 0 h 1823987"/>
                  <a:gd name="connsiteX458" fmla="*/ 560672 w 4242337"/>
                  <a:gd name="connsiteY458" fmla="*/ 12032 h 1823987"/>
                  <a:gd name="connsiteX459" fmla="*/ 584735 w 4242337"/>
                  <a:gd name="connsiteY459" fmla="*/ 12032 h 1823987"/>
                  <a:gd name="connsiteX460" fmla="*/ 584735 w 4242337"/>
                  <a:gd name="connsiteY460" fmla="*/ 0 h 1823987"/>
                  <a:gd name="connsiteX461" fmla="*/ 584735 w 4242337"/>
                  <a:gd name="connsiteY461" fmla="*/ 0 h 1823987"/>
                  <a:gd name="connsiteX462" fmla="*/ 536609 w 4242337"/>
                  <a:gd name="connsiteY462" fmla="*/ 0 h 1823987"/>
                  <a:gd name="connsiteX463" fmla="*/ 512546 w 4242337"/>
                  <a:gd name="connsiteY463" fmla="*/ 0 h 1823987"/>
                  <a:gd name="connsiteX464" fmla="*/ 512546 w 4242337"/>
                  <a:gd name="connsiteY464" fmla="*/ 12032 h 1823987"/>
                  <a:gd name="connsiteX465" fmla="*/ 536609 w 4242337"/>
                  <a:gd name="connsiteY465" fmla="*/ 12032 h 1823987"/>
                  <a:gd name="connsiteX466" fmla="*/ 536609 w 4242337"/>
                  <a:gd name="connsiteY466" fmla="*/ 0 h 1823987"/>
                  <a:gd name="connsiteX467" fmla="*/ 536609 w 4242337"/>
                  <a:gd name="connsiteY467" fmla="*/ 0 h 1823987"/>
                  <a:gd name="connsiteX468" fmla="*/ 488482 w 4242337"/>
                  <a:gd name="connsiteY468" fmla="*/ 0 h 1823987"/>
                  <a:gd name="connsiteX469" fmla="*/ 464419 w 4242337"/>
                  <a:gd name="connsiteY469" fmla="*/ 0 h 1823987"/>
                  <a:gd name="connsiteX470" fmla="*/ 464419 w 4242337"/>
                  <a:gd name="connsiteY470" fmla="*/ 12032 h 1823987"/>
                  <a:gd name="connsiteX471" fmla="*/ 488482 w 4242337"/>
                  <a:gd name="connsiteY471" fmla="*/ 12032 h 1823987"/>
                  <a:gd name="connsiteX472" fmla="*/ 488482 w 4242337"/>
                  <a:gd name="connsiteY472" fmla="*/ 0 h 1823987"/>
                  <a:gd name="connsiteX473" fmla="*/ 488482 w 4242337"/>
                  <a:gd name="connsiteY473" fmla="*/ 0 h 1823987"/>
                  <a:gd name="connsiteX474" fmla="*/ 440356 w 4242337"/>
                  <a:gd name="connsiteY474" fmla="*/ 0 h 1823987"/>
                  <a:gd name="connsiteX475" fmla="*/ 416293 w 4242337"/>
                  <a:gd name="connsiteY475" fmla="*/ 0 h 1823987"/>
                  <a:gd name="connsiteX476" fmla="*/ 416293 w 4242337"/>
                  <a:gd name="connsiteY476" fmla="*/ 12032 h 1823987"/>
                  <a:gd name="connsiteX477" fmla="*/ 440356 w 4242337"/>
                  <a:gd name="connsiteY477" fmla="*/ 12032 h 1823987"/>
                  <a:gd name="connsiteX478" fmla="*/ 440356 w 4242337"/>
                  <a:gd name="connsiteY478" fmla="*/ 0 h 1823987"/>
                  <a:gd name="connsiteX479" fmla="*/ 440356 w 4242337"/>
                  <a:gd name="connsiteY479" fmla="*/ 0 h 1823987"/>
                  <a:gd name="connsiteX480" fmla="*/ 392230 w 4242337"/>
                  <a:gd name="connsiteY480" fmla="*/ 0 h 1823987"/>
                  <a:gd name="connsiteX481" fmla="*/ 368167 w 4242337"/>
                  <a:gd name="connsiteY481" fmla="*/ 0 h 1823987"/>
                  <a:gd name="connsiteX482" fmla="*/ 368167 w 4242337"/>
                  <a:gd name="connsiteY482" fmla="*/ 12032 h 1823987"/>
                  <a:gd name="connsiteX483" fmla="*/ 392230 w 4242337"/>
                  <a:gd name="connsiteY483" fmla="*/ 12032 h 1823987"/>
                  <a:gd name="connsiteX484" fmla="*/ 392230 w 4242337"/>
                  <a:gd name="connsiteY484" fmla="*/ 0 h 1823987"/>
                  <a:gd name="connsiteX485" fmla="*/ 392230 w 4242337"/>
                  <a:gd name="connsiteY485" fmla="*/ 0 h 1823987"/>
                  <a:gd name="connsiteX486" fmla="*/ 344103 w 4242337"/>
                  <a:gd name="connsiteY486" fmla="*/ 0 h 1823987"/>
                  <a:gd name="connsiteX487" fmla="*/ 320040 w 4242337"/>
                  <a:gd name="connsiteY487" fmla="*/ 0 h 1823987"/>
                  <a:gd name="connsiteX488" fmla="*/ 320040 w 4242337"/>
                  <a:gd name="connsiteY488" fmla="*/ 12032 h 1823987"/>
                  <a:gd name="connsiteX489" fmla="*/ 344103 w 4242337"/>
                  <a:gd name="connsiteY489" fmla="*/ 12032 h 1823987"/>
                  <a:gd name="connsiteX490" fmla="*/ 344103 w 4242337"/>
                  <a:gd name="connsiteY490" fmla="*/ 0 h 1823987"/>
                  <a:gd name="connsiteX491" fmla="*/ 344103 w 4242337"/>
                  <a:gd name="connsiteY491" fmla="*/ 0 h 1823987"/>
                  <a:gd name="connsiteX492" fmla="*/ 295977 w 4242337"/>
                  <a:gd name="connsiteY492" fmla="*/ 0 h 1823987"/>
                  <a:gd name="connsiteX493" fmla="*/ 271914 w 4242337"/>
                  <a:gd name="connsiteY493" fmla="*/ 0 h 1823987"/>
                  <a:gd name="connsiteX494" fmla="*/ 271914 w 4242337"/>
                  <a:gd name="connsiteY494" fmla="*/ 12032 h 1823987"/>
                  <a:gd name="connsiteX495" fmla="*/ 295977 w 4242337"/>
                  <a:gd name="connsiteY495" fmla="*/ 12032 h 1823987"/>
                  <a:gd name="connsiteX496" fmla="*/ 295977 w 4242337"/>
                  <a:gd name="connsiteY496" fmla="*/ 0 h 1823987"/>
                  <a:gd name="connsiteX497" fmla="*/ 295977 w 4242337"/>
                  <a:gd name="connsiteY497" fmla="*/ 0 h 1823987"/>
                  <a:gd name="connsiteX498" fmla="*/ 247851 w 4242337"/>
                  <a:gd name="connsiteY498" fmla="*/ 0 h 1823987"/>
                  <a:gd name="connsiteX499" fmla="*/ 223788 w 4242337"/>
                  <a:gd name="connsiteY499" fmla="*/ 0 h 1823987"/>
                  <a:gd name="connsiteX500" fmla="*/ 223788 w 4242337"/>
                  <a:gd name="connsiteY500" fmla="*/ 12032 h 1823987"/>
                  <a:gd name="connsiteX501" fmla="*/ 247851 w 4242337"/>
                  <a:gd name="connsiteY501" fmla="*/ 12032 h 1823987"/>
                  <a:gd name="connsiteX502" fmla="*/ 247851 w 4242337"/>
                  <a:gd name="connsiteY502" fmla="*/ 0 h 1823987"/>
                  <a:gd name="connsiteX503" fmla="*/ 247851 w 4242337"/>
                  <a:gd name="connsiteY503" fmla="*/ 0 h 1823987"/>
                  <a:gd name="connsiteX504" fmla="*/ 199724 w 4242337"/>
                  <a:gd name="connsiteY504" fmla="*/ 0 h 1823987"/>
                  <a:gd name="connsiteX505" fmla="*/ 175661 w 4242337"/>
                  <a:gd name="connsiteY505" fmla="*/ 0 h 1823987"/>
                  <a:gd name="connsiteX506" fmla="*/ 175661 w 4242337"/>
                  <a:gd name="connsiteY506" fmla="*/ 12032 h 1823987"/>
                  <a:gd name="connsiteX507" fmla="*/ 199724 w 4242337"/>
                  <a:gd name="connsiteY507" fmla="*/ 12032 h 1823987"/>
                  <a:gd name="connsiteX508" fmla="*/ 199724 w 4242337"/>
                  <a:gd name="connsiteY508" fmla="*/ 0 h 1823987"/>
                  <a:gd name="connsiteX509" fmla="*/ 199724 w 4242337"/>
                  <a:gd name="connsiteY509" fmla="*/ 0 h 1823987"/>
                  <a:gd name="connsiteX510" fmla="*/ 151598 w 4242337"/>
                  <a:gd name="connsiteY510" fmla="*/ 0 h 1823987"/>
                  <a:gd name="connsiteX511" fmla="*/ 127535 w 4242337"/>
                  <a:gd name="connsiteY511" fmla="*/ 0 h 1823987"/>
                  <a:gd name="connsiteX512" fmla="*/ 127535 w 4242337"/>
                  <a:gd name="connsiteY512" fmla="*/ 12032 h 1823987"/>
                  <a:gd name="connsiteX513" fmla="*/ 151598 w 4242337"/>
                  <a:gd name="connsiteY513" fmla="*/ 12032 h 1823987"/>
                  <a:gd name="connsiteX514" fmla="*/ 151598 w 4242337"/>
                  <a:gd name="connsiteY514" fmla="*/ 0 h 1823987"/>
                  <a:gd name="connsiteX515" fmla="*/ 151598 w 4242337"/>
                  <a:gd name="connsiteY515" fmla="*/ 0 h 1823987"/>
                  <a:gd name="connsiteX516" fmla="*/ 103472 w 4242337"/>
                  <a:gd name="connsiteY516" fmla="*/ 0 h 1823987"/>
                  <a:gd name="connsiteX517" fmla="*/ 91440 w 4242337"/>
                  <a:gd name="connsiteY517" fmla="*/ 0 h 1823987"/>
                  <a:gd name="connsiteX518" fmla="*/ 91440 w 4242337"/>
                  <a:gd name="connsiteY518" fmla="*/ 0 h 1823987"/>
                  <a:gd name="connsiteX519" fmla="*/ 91440 w 4242337"/>
                  <a:gd name="connsiteY519" fmla="*/ 12032 h 1823987"/>
                  <a:gd name="connsiteX520" fmla="*/ 103472 w 4242337"/>
                  <a:gd name="connsiteY520" fmla="*/ 12032 h 1823987"/>
                  <a:gd name="connsiteX521" fmla="*/ 103472 w 4242337"/>
                  <a:gd name="connsiteY521" fmla="*/ 12032 h 1823987"/>
                  <a:gd name="connsiteX522" fmla="*/ 103472 w 4242337"/>
                  <a:gd name="connsiteY522" fmla="*/ 12032 h 1823987"/>
                  <a:gd name="connsiteX523" fmla="*/ 103472 w 4242337"/>
                  <a:gd name="connsiteY523" fmla="*/ 3609 h 1823987"/>
                  <a:gd name="connsiteX524" fmla="*/ 103472 w 4242337"/>
                  <a:gd name="connsiteY524" fmla="*/ 0 h 1823987"/>
                  <a:gd name="connsiteX525" fmla="*/ 103472 w 4242337"/>
                  <a:gd name="connsiteY525" fmla="*/ 0 h 1823987"/>
                  <a:gd name="connsiteX526" fmla="*/ 103472 w 4242337"/>
                  <a:gd name="connsiteY526" fmla="*/ 34892 h 1823987"/>
                  <a:gd name="connsiteX527" fmla="*/ 91440 w 4242337"/>
                  <a:gd name="connsiteY527" fmla="*/ 34892 h 1823987"/>
                  <a:gd name="connsiteX528" fmla="*/ 91440 w 4242337"/>
                  <a:gd name="connsiteY528" fmla="*/ 36095 h 1823987"/>
                  <a:gd name="connsiteX529" fmla="*/ 91440 w 4242337"/>
                  <a:gd name="connsiteY529" fmla="*/ 58955 h 1823987"/>
                  <a:gd name="connsiteX530" fmla="*/ 103472 w 4242337"/>
                  <a:gd name="connsiteY530" fmla="*/ 58955 h 1823987"/>
                  <a:gd name="connsiteX531" fmla="*/ 103472 w 4242337"/>
                  <a:gd name="connsiteY531" fmla="*/ 34892 h 1823987"/>
                  <a:gd name="connsiteX532" fmla="*/ 103472 w 4242337"/>
                  <a:gd name="connsiteY532" fmla="*/ 34892 h 1823987"/>
                  <a:gd name="connsiteX533" fmla="*/ 104675 w 4242337"/>
                  <a:gd name="connsiteY533" fmla="*/ 83018 h 1823987"/>
                  <a:gd name="connsiteX534" fmla="*/ 92643 w 4242337"/>
                  <a:gd name="connsiteY534" fmla="*/ 83018 h 1823987"/>
                  <a:gd name="connsiteX535" fmla="*/ 92643 w 4242337"/>
                  <a:gd name="connsiteY535" fmla="*/ 84221 h 1823987"/>
                  <a:gd name="connsiteX536" fmla="*/ 92643 w 4242337"/>
                  <a:gd name="connsiteY536" fmla="*/ 92643 h 1823987"/>
                  <a:gd name="connsiteX537" fmla="*/ 92643 w 4242337"/>
                  <a:gd name="connsiteY537" fmla="*/ 92643 h 1823987"/>
                  <a:gd name="connsiteX538" fmla="*/ 92643 w 4242337"/>
                  <a:gd name="connsiteY538" fmla="*/ 92643 h 1823987"/>
                  <a:gd name="connsiteX539" fmla="*/ 92643 w 4242337"/>
                  <a:gd name="connsiteY539" fmla="*/ 107081 h 1823987"/>
                  <a:gd name="connsiteX540" fmla="*/ 104675 w 4242337"/>
                  <a:gd name="connsiteY540" fmla="*/ 107081 h 1823987"/>
                  <a:gd name="connsiteX541" fmla="*/ 104675 w 4242337"/>
                  <a:gd name="connsiteY541" fmla="*/ 83018 h 1823987"/>
                  <a:gd name="connsiteX542" fmla="*/ 104675 w 4242337"/>
                  <a:gd name="connsiteY542" fmla="*/ 83018 h 1823987"/>
                  <a:gd name="connsiteX543" fmla="*/ 104675 w 4242337"/>
                  <a:gd name="connsiteY543" fmla="*/ 131144 h 1823987"/>
                  <a:gd name="connsiteX544" fmla="*/ 92643 w 4242337"/>
                  <a:gd name="connsiteY544" fmla="*/ 131144 h 1823987"/>
                  <a:gd name="connsiteX545" fmla="*/ 92643 w 4242337"/>
                  <a:gd name="connsiteY545" fmla="*/ 140770 h 1823987"/>
                  <a:gd name="connsiteX546" fmla="*/ 92643 w 4242337"/>
                  <a:gd name="connsiteY546" fmla="*/ 155207 h 1823987"/>
                  <a:gd name="connsiteX547" fmla="*/ 104675 w 4242337"/>
                  <a:gd name="connsiteY547" fmla="*/ 155207 h 1823987"/>
                  <a:gd name="connsiteX548" fmla="*/ 104675 w 4242337"/>
                  <a:gd name="connsiteY548" fmla="*/ 131144 h 1823987"/>
                  <a:gd name="connsiteX549" fmla="*/ 104675 w 4242337"/>
                  <a:gd name="connsiteY549" fmla="*/ 131144 h 1823987"/>
                  <a:gd name="connsiteX550" fmla="*/ 104675 w 4242337"/>
                  <a:gd name="connsiteY550" fmla="*/ 179271 h 1823987"/>
                  <a:gd name="connsiteX551" fmla="*/ 92643 w 4242337"/>
                  <a:gd name="connsiteY551" fmla="*/ 179271 h 1823987"/>
                  <a:gd name="connsiteX552" fmla="*/ 92643 w 4242337"/>
                  <a:gd name="connsiteY552" fmla="*/ 193708 h 1823987"/>
                  <a:gd name="connsiteX553" fmla="*/ 92643 w 4242337"/>
                  <a:gd name="connsiteY553" fmla="*/ 203334 h 1823987"/>
                  <a:gd name="connsiteX554" fmla="*/ 104675 w 4242337"/>
                  <a:gd name="connsiteY554" fmla="*/ 203334 h 1823987"/>
                  <a:gd name="connsiteX555" fmla="*/ 104675 w 4242337"/>
                  <a:gd name="connsiteY555" fmla="*/ 179271 h 1823987"/>
                  <a:gd name="connsiteX556" fmla="*/ 104675 w 4242337"/>
                  <a:gd name="connsiteY556" fmla="*/ 179271 h 1823987"/>
                  <a:gd name="connsiteX557" fmla="*/ 105878 w 4242337"/>
                  <a:gd name="connsiteY557" fmla="*/ 227397 h 1823987"/>
                  <a:gd name="connsiteX558" fmla="*/ 93846 w 4242337"/>
                  <a:gd name="connsiteY558" fmla="*/ 227397 h 1823987"/>
                  <a:gd name="connsiteX559" fmla="*/ 93846 w 4242337"/>
                  <a:gd name="connsiteY559" fmla="*/ 241835 h 1823987"/>
                  <a:gd name="connsiteX560" fmla="*/ 93846 w 4242337"/>
                  <a:gd name="connsiteY560" fmla="*/ 251460 h 1823987"/>
                  <a:gd name="connsiteX561" fmla="*/ 105878 w 4242337"/>
                  <a:gd name="connsiteY561" fmla="*/ 251460 h 1823987"/>
                  <a:gd name="connsiteX562" fmla="*/ 105878 w 4242337"/>
                  <a:gd name="connsiteY562" fmla="*/ 227397 h 1823987"/>
                  <a:gd name="connsiteX563" fmla="*/ 105878 w 4242337"/>
                  <a:gd name="connsiteY563" fmla="*/ 227397 h 1823987"/>
                  <a:gd name="connsiteX564" fmla="*/ 105878 w 4242337"/>
                  <a:gd name="connsiteY564" fmla="*/ 275523 h 1823987"/>
                  <a:gd name="connsiteX565" fmla="*/ 93846 w 4242337"/>
                  <a:gd name="connsiteY565" fmla="*/ 275523 h 1823987"/>
                  <a:gd name="connsiteX566" fmla="*/ 93846 w 4242337"/>
                  <a:gd name="connsiteY566" fmla="*/ 299586 h 1823987"/>
                  <a:gd name="connsiteX567" fmla="*/ 105878 w 4242337"/>
                  <a:gd name="connsiteY567" fmla="*/ 299586 h 1823987"/>
                  <a:gd name="connsiteX568" fmla="*/ 105878 w 4242337"/>
                  <a:gd name="connsiteY568" fmla="*/ 275523 h 1823987"/>
                  <a:gd name="connsiteX569" fmla="*/ 105878 w 4242337"/>
                  <a:gd name="connsiteY569" fmla="*/ 275523 h 1823987"/>
                  <a:gd name="connsiteX570" fmla="*/ 105878 w 4242337"/>
                  <a:gd name="connsiteY570" fmla="*/ 323650 h 1823987"/>
                  <a:gd name="connsiteX571" fmla="*/ 93846 w 4242337"/>
                  <a:gd name="connsiteY571" fmla="*/ 323650 h 1823987"/>
                  <a:gd name="connsiteX572" fmla="*/ 93846 w 4242337"/>
                  <a:gd name="connsiteY572" fmla="*/ 334478 h 1823987"/>
                  <a:gd name="connsiteX573" fmla="*/ 93846 w 4242337"/>
                  <a:gd name="connsiteY573" fmla="*/ 340494 h 1823987"/>
                  <a:gd name="connsiteX574" fmla="*/ 93846 w 4242337"/>
                  <a:gd name="connsiteY574" fmla="*/ 347713 h 1823987"/>
                  <a:gd name="connsiteX575" fmla="*/ 105878 w 4242337"/>
                  <a:gd name="connsiteY575" fmla="*/ 347713 h 1823987"/>
                  <a:gd name="connsiteX576" fmla="*/ 105878 w 4242337"/>
                  <a:gd name="connsiteY576" fmla="*/ 323650 h 1823987"/>
                  <a:gd name="connsiteX577" fmla="*/ 105878 w 4242337"/>
                  <a:gd name="connsiteY577" fmla="*/ 323650 h 1823987"/>
                  <a:gd name="connsiteX578" fmla="*/ 105878 w 4242337"/>
                  <a:gd name="connsiteY578" fmla="*/ 372979 h 1823987"/>
                  <a:gd name="connsiteX579" fmla="*/ 93846 w 4242337"/>
                  <a:gd name="connsiteY579" fmla="*/ 372979 h 1823987"/>
                  <a:gd name="connsiteX580" fmla="*/ 93846 w 4242337"/>
                  <a:gd name="connsiteY580" fmla="*/ 397042 h 1823987"/>
                  <a:gd name="connsiteX581" fmla="*/ 105878 w 4242337"/>
                  <a:gd name="connsiteY581" fmla="*/ 397042 h 1823987"/>
                  <a:gd name="connsiteX582" fmla="*/ 105878 w 4242337"/>
                  <a:gd name="connsiteY582" fmla="*/ 372979 h 1823987"/>
                  <a:gd name="connsiteX583" fmla="*/ 105878 w 4242337"/>
                  <a:gd name="connsiteY583" fmla="*/ 372979 h 1823987"/>
                  <a:gd name="connsiteX584" fmla="*/ 105878 w 4242337"/>
                  <a:gd name="connsiteY584" fmla="*/ 421105 h 1823987"/>
                  <a:gd name="connsiteX585" fmla="*/ 93846 w 4242337"/>
                  <a:gd name="connsiteY585" fmla="*/ 421105 h 1823987"/>
                  <a:gd name="connsiteX586" fmla="*/ 93846 w 4242337"/>
                  <a:gd name="connsiteY586" fmla="*/ 445169 h 1823987"/>
                  <a:gd name="connsiteX587" fmla="*/ 105878 w 4242337"/>
                  <a:gd name="connsiteY587" fmla="*/ 445169 h 1823987"/>
                  <a:gd name="connsiteX588" fmla="*/ 105878 w 4242337"/>
                  <a:gd name="connsiteY588" fmla="*/ 421105 h 1823987"/>
                  <a:gd name="connsiteX589" fmla="*/ 105878 w 4242337"/>
                  <a:gd name="connsiteY589" fmla="*/ 421105 h 1823987"/>
                  <a:gd name="connsiteX590" fmla="*/ 93846 w 4242337"/>
                  <a:gd name="connsiteY590" fmla="*/ 469232 h 1823987"/>
                  <a:gd name="connsiteX591" fmla="*/ 93846 w 4242337"/>
                  <a:gd name="connsiteY591" fmla="*/ 476451 h 1823987"/>
                  <a:gd name="connsiteX592" fmla="*/ 93846 w 4242337"/>
                  <a:gd name="connsiteY592" fmla="*/ 493295 h 1823987"/>
                  <a:gd name="connsiteX593" fmla="*/ 105878 w 4242337"/>
                  <a:gd name="connsiteY593" fmla="*/ 493295 h 1823987"/>
                  <a:gd name="connsiteX594" fmla="*/ 105878 w 4242337"/>
                  <a:gd name="connsiteY594" fmla="*/ 469232 h 1823987"/>
                  <a:gd name="connsiteX595" fmla="*/ 93846 w 4242337"/>
                  <a:gd name="connsiteY595" fmla="*/ 469232 h 1823987"/>
                  <a:gd name="connsiteX596" fmla="*/ 93846 w 4242337"/>
                  <a:gd name="connsiteY596" fmla="*/ 469232 h 1823987"/>
                  <a:gd name="connsiteX597" fmla="*/ 93846 w 4242337"/>
                  <a:gd name="connsiteY597" fmla="*/ 517358 h 1823987"/>
                  <a:gd name="connsiteX598" fmla="*/ 93846 w 4242337"/>
                  <a:gd name="connsiteY598" fmla="*/ 519764 h 1823987"/>
                  <a:gd name="connsiteX599" fmla="*/ 93846 w 4242337"/>
                  <a:gd name="connsiteY599" fmla="*/ 540218 h 1823987"/>
                  <a:gd name="connsiteX600" fmla="*/ 93846 w 4242337"/>
                  <a:gd name="connsiteY600" fmla="*/ 541421 h 1823987"/>
                  <a:gd name="connsiteX601" fmla="*/ 105878 w 4242337"/>
                  <a:gd name="connsiteY601" fmla="*/ 541421 h 1823987"/>
                  <a:gd name="connsiteX602" fmla="*/ 105878 w 4242337"/>
                  <a:gd name="connsiteY602" fmla="*/ 517358 h 1823987"/>
                  <a:gd name="connsiteX603" fmla="*/ 93846 w 4242337"/>
                  <a:gd name="connsiteY603" fmla="*/ 517358 h 1823987"/>
                  <a:gd name="connsiteX604" fmla="*/ 93846 w 4242337"/>
                  <a:gd name="connsiteY604" fmla="*/ 517358 h 1823987"/>
                  <a:gd name="connsiteX605" fmla="*/ 93846 w 4242337"/>
                  <a:gd name="connsiteY605" fmla="*/ 565484 h 1823987"/>
                  <a:gd name="connsiteX606" fmla="*/ 93846 w 4242337"/>
                  <a:gd name="connsiteY606" fmla="*/ 572703 h 1823987"/>
                  <a:gd name="connsiteX607" fmla="*/ 93846 w 4242337"/>
                  <a:gd name="connsiteY607" fmla="*/ 584735 h 1823987"/>
                  <a:gd name="connsiteX608" fmla="*/ 93846 w 4242337"/>
                  <a:gd name="connsiteY608" fmla="*/ 590751 h 1823987"/>
                  <a:gd name="connsiteX609" fmla="*/ 105878 w 4242337"/>
                  <a:gd name="connsiteY609" fmla="*/ 590751 h 1823987"/>
                  <a:gd name="connsiteX610" fmla="*/ 105878 w 4242337"/>
                  <a:gd name="connsiteY610" fmla="*/ 566688 h 1823987"/>
                  <a:gd name="connsiteX611" fmla="*/ 93846 w 4242337"/>
                  <a:gd name="connsiteY611" fmla="*/ 565484 h 1823987"/>
                  <a:gd name="connsiteX612" fmla="*/ 93846 w 4242337"/>
                  <a:gd name="connsiteY612" fmla="*/ 565484 h 1823987"/>
                  <a:gd name="connsiteX613" fmla="*/ 93846 w 4242337"/>
                  <a:gd name="connsiteY613" fmla="*/ 613611 h 1823987"/>
                  <a:gd name="connsiteX614" fmla="*/ 93846 w 4242337"/>
                  <a:gd name="connsiteY614" fmla="*/ 619627 h 1823987"/>
                  <a:gd name="connsiteX615" fmla="*/ 93846 w 4242337"/>
                  <a:gd name="connsiteY615" fmla="*/ 629252 h 1823987"/>
                  <a:gd name="connsiteX616" fmla="*/ 93846 w 4242337"/>
                  <a:gd name="connsiteY616" fmla="*/ 629252 h 1823987"/>
                  <a:gd name="connsiteX617" fmla="*/ 93846 w 4242337"/>
                  <a:gd name="connsiteY617" fmla="*/ 629252 h 1823987"/>
                  <a:gd name="connsiteX618" fmla="*/ 93846 w 4242337"/>
                  <a:gd name="connsiteY618" fmla="*/ 637674 h 1823987"/>
                  <a:gd name="connsiteX619" fmla="*/ 105878 w 4242337"/>
                  <a:gd name="connsiteY619" fmla="*/ 637674 h 1823987"/>
                  <a:gd name="connsiteX620" fmla="*/ 105878 w 4242337"/>
                  <a:gd name="connsiteY620" fmla="*/ 613611 h 1823987"/>
                  <a:gd name="connsiteX621" fmla="*/ 93846 w 4242337"/>
                  <a:gd name="connsiteY621" fmla="*/ 613611 h 1823987"/>
                  <a:gd name="connsiteX622" fmla="*/ 93846 w 4242337"/>
                  <a:gd name="connsiteY622" fmla="*/ 613611 h 1823987"/>
                  <a:gd name="connsiteX623" fmla="*/ 92643 w 4242337"/>
                  <a:gd name="connsiteY623" fmla="*/ 661737 h 1823987"/>
                  <a:gd name="connsiteX624" fmla="*/ 92643 w 4242337"/>
                  <a:gd name="connsiteY624" fmla="*/ 685800 h 1823987"/>
                  <a:gd name="connsiteX625" fmla="*/ 104675 w 4242337"/>
                  <a:gd name="connsiteY625" fmla="*/ 685800 h 1823987"/>
                  <a:gd name="connsiteX626" fmla="*/ 104675 w 4242337"/>
                  <a:gd name="connsiteY626" fmla="*/ 661737 h 1823987"/>
                  <a:gd name="connsiteX627" fmla="*/ 92643 w 4242337"/>
                  <a:gd name="connsiteY627" fmla="*/ 661737 h 1823987"/>
                  <a:gd name="connsiteX628" fmla="*/ 92643 w 4242337"/>
                  <a:gd name="connsiteY628" fmla="*/ 661737 h 1823987"/>
                  <a:gd name="connsiteX629" fmla="*/ 92643 w 4242337"/>
                  <a:gd name="connsiteY629" fmla="*/ 709863 h 1823987"/>
                  <a:gd name="connsiteX630" fmla="*/ 92643 w 4242337"/>
                  <a:gd name="connsiteY630" fmla="*/ 733927 h 1823987"/>
                  <a:gd name="connsiteX631" fmla="*/ 104675 w 4242337"/>
                  <a:gd name="connsiteY631" fmla="*/ 733927 h 1823987"/>
                  <a:gd name="connsiteX632" fmla="*/ 104675 w 4242337"/>
                  <a:gd name="connsiteY632" fmla="*/ 709863 h 1823987"/>
                  <a:gd name="connsiteX633" fmla="*/ 92643 w 4242337"/>
                  <a:gd name="connsiteY633" fmla="*/ 709863 h 1823987"/>
                  <a:gd name="connsiteX634" fmla="*/ 92643 w 4242337"/>
                  <a:gd name="connsiteY634" fmla="*/ 709863 h 1823987"/>
                  <a:gd name="connsiteX635" fmla="*/ 92643 w 4242337"/>
                  <a:gd name="connsiteY635" fmla="*/ 757990 h 1823987"/>
                  <a:gd name="connsiteX636" fmla="*/ 92643 w 4242337"/>
                  <a:gd name="connsiteY636" fmla="*/ 773631 h 1823987"/>
                  <a:gd name="connsiteX637" fmla="*/ 92643 w 4242337"/>
                  <a:gd name="connsiteY637" fmla="*/ 782053 h 1823987"/>
                  <a:gd name="connsiteX638" fmla="*/ 104675 w 4242337"/>
                  <a:gd name="connsiteY638" fmla="*/ 782053 h 1823987"/>
                  <a:gd name="connsiteX639" fmla="*/ 104675 w 4242337"/>
                  <a:gd name="connsiteY639" fmla="*/ 757990 h 1823987"/>
                  <a:gd name="connsiteX640" fmla="*/ 92643 w 4242337"/>
                  <a:gd name="connsiteY640" fmla="*/ 757990 h 1823987"/>
                  <a:gd name="connsiteX641" fmla="*/ 92643 w 4242337"/>
                  <a:gd name="connsiteY641" fmla="*/ 757990 h 1823987"/>
                  <a:gd name="connsiteX642" fmla="*/ 91440 w 4242337"/>
                  <a:gd name="connsiteY642" fmla="*/ 806116 h 1823987"/>
                  <a:gd name="connsiteX643" fmla="*/ 91440 w 4242337"/>
                  <a:gd name="connsiteY643" fmla="*/ 810929 h 1823987"/>
                  <a:gd name="connsiteX644" fmla="*/ 91440 w 4242337"/>
                  <a:gd name="connsiteY644" fmla="*/ 810929 h 1823987"/>
                  <a:gd name="connsiteX645" fmla="*/ 91440 w 4242337"/>
                  <a:gd name="connsiteY645" fmla="*/ 812132 h 1823987"/>
                  <a:gd name="connsiteX646" fmla="*/ 91440 w 4242337"/>
                  <a:gd name="connsiteY646" fmla="*/ 813335 h 1823987"/>
                  <a:gd name="connsiteX647" fmla="*/ 91440 w 4242337"/>
                  <a:gd name="connsiteY647" fmla="*/ 813335 h 1823987"/>
                  <a:gd name="connsiteX648" fmla="*/ 91440 w 4242337"/>
                  <a:gd name="connsiteY648" fmla="*/ 830179 h 1823987"/>
                  <a:gd name="connsiteX649" fmla="*/ 103472 w 4242337"/>
                  <a:gd name="connsiteY649" fmla="*/ 830179 h 1823987"/>
                  <a:gd name="connsiteX650" fmla="*/ 103472 w 4242337"/>
                  <a:gd name="connsiteY650" fmla="*/ 806116 h 1823987"/>
                  <a:gd name="connsiteX651" fmla="*/ 91440 w 4242337"/>
                  <a:gd name="connsiteY651" fmla="*/ 806116 h 1823987"/>
                  <a:gd name="connsiteX652" fmla="*/ 91440 w 4242337"/>
                  <a:gd name="connsiteY652" fmla="*/ 806116 h 1823987"/>
                  <a:gd name="connsiteX653" fmla="*/ 90237 w 4242337"/>
                  <a:gd name="connsiteY653" fmla="*/ 854242 h 1823987"/>
                  <a:gd name="connsiteX654" fmla="*/ 90237 w 4242337"/>
                  <a:gd name="connsiteY654" fmla="*/ 878306 h 1823987"/>
                  <a:gd name="connsiteX655" fmla="*/ 102268 w 4242337"/>
                  <a:gd name="connsiteY655" fmla="*/ 878306 h 1823987"/>
                  <a:gd name="connsiteX656" fmla="*/ 102268 w 4242337"/>
                  <a:gd name="connsiteY656" fmla="*/ 854242 h 1823987"/>
                  <a:gd name="connsiteX657" fmla="*/ 90237 w 4242337"/>
                  <a:gd name="connsiteY657" fmla="*/ 854242 h 1823987"/>
                  <a:gd name="connsiteX658" fmla="*/ 90237 w 4242337"/>
                  <a:gd name="connsiteY658" fmla="*/ 854242 h 1823987"/>
                  <a:gd name="connsiteX659" fmla="*/ 90237 w 4242337"/>
                  <a:gd name="connsiteY659" fmla="*/ 902369 h 1823987"/>
                  <a:gd name="connsiteX660" fmla="*/ 90237 w 4242337"/>
                  <a:gd name="connsiteY660" fmla="*/ 902369 h 1823987"/>
                  <a:gd name="connsiteX661" fmla="*/ 90237 w 4242337"/>
                  <a:gd name="connsiteY661" fmla="*/ 904775 h 1823987"/>
                  <a:gd name="connsiteX662" fmla="*/ 90237 w 4242337"/>
                  <a:gd name="connsiteY662" fmla="*/ 907181 h 1823987"/>
                  <a:gd name="connsiteX663" fmla="*/ 90237 w 4242337"/>
                  <a:gd name="connsiteY663" fmla="*/ 908385 h 1823987"/>
                  <a:gd name="connsiteX664" fmla="*/ 90237 w 4242337"/>
                  <a:gd name="connsiteY664" fmla="*/ 909588 h 1823987"/>
                  <a:gd name="connsiteX665" fmla="*/ 90237 w 4242337"/>
                  <a:gd name="connsiteY665" fmla="*/ 911994 h 1823987"/>
                  <a:gd name="connsiteX666" fmla="*/ 90237 w 4242337"/>
                  <a:gd name="connsiteY666" fmla="*/ 911994 h 1823987"/>
                  <a:gd name="connsiteX667" fmla="*/ 90237 w 4242337"/>
                  <a:gd name="connsiteY667" fmla="*/ 926432 h 1823987"/>
                  <a:gd name="connsiteX668" fmla="*/ 102268 w 4242337"/>
                  <a:gd name="connsiteY668" fmla="*/ 926432 h 1823987"/>
                  <a:gd name="connsiteX669" fmla="*/ 102268 w 4242337"/>
                  <a:gd name="connsiteY669" fmla="*/ 902369 h 1823987"/>
                  <a:gd name="connsiteX670" fmla="*/ 90237 w 4242337"/>
                  <a:gd name="connsiteY670" fmla="*/ 902369 h 1823987"/>
                  <a:gd name="connsiteX671" fmla="*/ 90237 w 4242337"/>
                  <a:gd name="connsiteY671" fmla="*/ 902369 h 1823987"/>
                  <a:gd name="connsiteX672" fmla="*/ 89034 w 4242337"/>
                  <a:gd name="connsiteY672" fmla="*/ 950495 h 1823987"/>
                  <a:gd name="connsiteX673" fmla="*/ 89034 w 4242337"/>
                  <a:gd name="connsiteY673" fmla="*/ 950495 h 1823987"/>
                  <a:gd name="connsiteX674" fmla="*/ 89034 w 4242337"/>
                  <a:gd name="connsiteY674" fmla="*/ 961324 h 1823987"/>
                  <a:gd name="connsiteX675" fmla="*/ 89034 w 4242337"/>
                  <a:gd name="connsiteY675" fmla="*/ 974558 h 1823987"/>
                  <a:gd name="connsiteX676" fmla="*/ 101065 w 4242337"/>
                  <a:gd name="connsiteY676" fmla="*/ 974558 h 1823987"/>
                  <a:gd name="connsiteX677" fmla="*/ 101065 w 4242337"/>
                  <a:gd name="connsiteY677" fmla="*/ 950495 h 1823987"/>
                  <a:gd name="connsiteX678" fmla="*/ 89034 w 4242337"/>
                  <a:gd name="connsiteY678" fmla="*/ 950495 h 1823987"/>
                  <a:gd name="connsiteX679" fmla="*/ 89034 w 4242337"/>
                  <a:gd name="connsiteY679" fmla="*/ 950495 h 1823987"/>
                  <a:gd name="connsiteX680" fmla="*/ 87831 w 4242337"/>
                  <a:gd name="connsiteY680" fmla="*/ 997418 h 1823987"/>
                  <a:gd name="connsiteX681" fmla="*/ 87831 w 4242337"/>
                  <a:gd name="connsiteY681" fmla="*/ 997418 h 1823987"/>
                  <a:gd name="connsiteX682" fmla="*/ 87831 w 4242337"/>
                  <a:gd name="connsiteY682" fmla="*/ 1014262 h 1823987"/>
                  <a:gd name="connsiteX683" fmla="*/ 87831 w 4242337"/>
                  <a:gd name="connsiteY683" fmla="*/ 1021481 h 1823987"/>
                  <a:gd name="connsiteX684" fmla="*/ 99862 w 4242337"/>
                  <a:gd name="connsiteY684" fmla="*/ 1021481 h 1823987"/>
                  <a:gd name="connsiteX685" fmla="*/ 101065 w 4242337"/>
                  <a:gd name="connsiteY685" fmla="*/ 997418 h 1823987"/>
                  <a:gd name="connsiteX686" fmla="*/ 87831 w 4242337"/>
                  <a:gd name="connsiteY686" fmla="*/ 997418 h 1823987"/>
                  <a:gd name="connsiteX687" fmla="*/ 87831 w 4242337"/>
                  <a:gd name="connsiteY687" fmla="*/ 997418 h 1823987"/>
                  <a:gd name="connsiteX688" fmla="*/ 86627 w 4242337"/>
                  <a:gd name="connsiteY688" fmla="*/ 1045545 h 1823987"/>
                  <a:gd name="connsiteX689" fmla="*/ 85424 w 4242337"/>
                  <a:gd name="connsiteY689" fmla="*/ 1069608 h 1823987"/>
                  <a:gd name="connsiteX690" fmla="*/ 97456 w 4242337"/>
                  <a:gd name="connsiteY690" fmla="*/ 1069608 h 1823987"/>
                  <a:gd name="connsiteX691" fmla="*/ 98659 w 4242337"/>
                  <a:gd name="connsiteY691" fmla="*/ 1045545 h 1823987"/>
                  <a:gd name="connsiteX692" fmla="*/ 86627 w 4242337"/>
                  <a:gd name="connsiteY692" fmla="*/ 1045545 h 1823987"/>
                  <a:gd name="connsiteX693" fmla="*/ 86627 w 4242337"/>
                  <a:gd name="connsiteY693" fmla="*/ 1045545 h 1823987"/>
                  <a:gd name="connsiteX694" fmla="*/ 85424 w 4242337"/>
                  <a:gd name="connsiteY694" fmla="*/ 1093671 h 1823987"/>
                  <a:gd name="connsiteX695" fmla="*/ 84221 w 4242337"/>
                  <a:gd name="connsiteY695" fmla="*/ 1117734 h 1823987"/>
                  <a:gd name="connsiteX696" fmla="*/ 96253 w 4242337"/>
                  <a:gd name="connsiteY696" fmla="*/ 1117734 h 1823987"/>
                  <a:gd name="connsiteX697" fmla="*/ 97456 w 4242337"/>
                  <a:gd name="connsiteY697" fmla="*/ 1093671 h 1823987"/>
                  <a:gd name="connsiteX698" fmla="*/ 85424 w 4242337"/>
                  <a:gd name="connsiteY698" fmla="*/ 1093671 h 1823987"/>
                  <a:gd name="connsiteX699" fmla="*/ 85424 w 4242337"/>
                  <a:gd name="connsiteY699" fmla="*/ 1093671 h 1823987"/>
                  <a:gd name="connsiteX700" fmla="*/ 83018 w 4242337"/>
                  <a:gd name="connsiteY700" fmla="*/ 1141797 h 1823987"/>
                  <a:gd name="connsiteX701" fmla="*/ 83018 w 4242337"/>
                  <a:gd name="connsiteY701" fmla="*/ 1158641 h 1823987"/>
                  <a:gd name="connsiteX702" fmla="*/ 83018 w 4242337"/>
                  <a:gd name="connsiteY702" fmla="*/ 1165860 h 1823987"/>
                  <a:gd name="connsiteX703" fmla="*/ 95050 w 4242337"/>
                  <a:gd name="connsiteY703" fmla="*/ 1165860 h 1823987"/>
                  <a:gd name="connsiteX704" fmla="*/ 96253 w 4242337"/>
                  <a:gd name="connsiteY704" fmla="*/ 1141797 h 1823987"/>
                  <a:gd name="connsiteX705" fmla="*/ 83018 w 4242337"/>
                  <a:gd name="connsiteY705" fmla="*/ 1141797 h 1823987"/>
                  <a:gd name="connsiteX706" fmla="*/ 83018 w 4242337"/>
                  <a:gd name="connsiteY706" fmla="*/ 1141797 h 1823987"/>
                  <a:gd name="connsiteX707" fmla="*/ 81815 w 4242337"/>
                  <a:gd name="connsiteY707" fmla="*/ 1189924 h 1823987"/>
                  <a:gd name="connsiteX708" fmla="*/ 80612 w 4242337"/>
                  <a:gd name="connsiteY708" fmla="*/ 1210377 h 1823987"/>
                  <a:gd name="connsiteX709" fmla="*/ 80612 w 4242337"/>
                  <a:gd name="connsiteY709" fmla="*/ 1213987 h 1823987"/>
                  <a:gd name="connsiteX710" fmla="*/ 92643 w 4242337"/>
                  <a:gd name="connsiteY710" fmla="*/ 1213987 h 1823987"/>
                  <a:gd name="connsiteX711" fmla="*/ 93846 w 4242337"/>
                  <a:gd name="connsiteY711" fmla="*/ 1189924 h 1823987"/>
                  <a:gd name="connsiteX712" fmla="*/ 81815 w 4242337"/>
                  <a:gd name="connsiteY712" fmla="*/ 1189924 h 1823987"/>
                  <a:gd name="connsiteX713" fmla="*/ 81815 w 4242337"/>
                  <a:gd name="connsiteY713" fmla="*/ 1189924 h 1823987"/>
                  <a:gd name="connsiteX714" fmla="*/ 79408 w 4242337"/>
                  <a:gd name="connsiteY714" fmla="*/ 1238050 h 1823987"/>
                  <a:gd name="connsiteX715" fmla="*/ 79408 w 4242337"/>
                  <a:gd name="connsiteY715" fmla="*/ 1248878 h 1823987"/>
                  <a:gd name="connsiteX716" fmla="*/ 79408 w 4242337"/>
                  <a:gd name="connsiteY716" fmla="*/ 1248878 h 1823987"/>
                  <a:gd name="connsiteX717" fmla="*/ 79408 w 4242337"/>
                  <a:gd name="connsiteY717" fmla="*/ 1248878 h 1823987"/>
                  <a:gd name="connsiteX718" fmla="*/ 79408 w 4242337"/>
                  <a:gd name="connsiteY718" fmla="*/ 1259707 h 1823987"/>
                  <a:gd name="connsiteX719" fmla="*/ 79408 w 4242337"/>
                  <a:gd name="connsiteY719" fmla="*/ 1259707 h 1823987"/>
                  <a:gd name="connsiteX720" fmla="*/ 79408 w 4242337"/>
                  <a:gd name="connsiteY720" fmla="*/ 1259707 h 1823987"/>
                  <a:gd name="connsiteX721" fmla="*/ 79408 w 4242337"/>
                  <a:gd name="connsiteY721" fmla="*/ 1259707 h 1823987"/>
                  <a:gd name="connsiteX722" fmla="*/ 91440 w 4242337"/>
                  <a:gd name="connsiteY722" fmla="*/ 1259707 h 1823987"/>
                  <a:gd name="connsiteX723" fmla="*/ 92643 w 4242337"/>
                  <a:gd name="connsiteY723" fmla="*/ 1235644 h 1823987"/>
                  <a:gd name="connsiteX724" fmla="*/ 79408 w 4242337"/>
                  <a:gd name="connsiteY724" fmla="*/ 1238050 h 1823987"/>
                  <a:gd name="connsiteX725" fmla="*/ 79408 w 4242337"/>
                  <a:gd name="connsiteY725" fmla="*/ 1238050 h 1823987"/>
                  <a:gd name="connsiteX726" fmla="*/ 77002 w 4242337"/>
                  <a:gd name="connsiteY726" fmla="*/ 1286176 h 1823987"/>
                  <a:gd name="connsiteX727" fmla="*/ 75799 w 4242337"/>
                  <a:gd name="connsiteY727" fmla="*/ 1304224 h 1823987"/>
                  <a:gd name="connsiteX728" fmla="*/ 75799 w 4242337"/>
                  <a:gd name="connsiteY728" fmla="*/ 1310239 h 1823987"/>
                  <a:gd name="connsiteX729" fmla="*/ 87831 w 4242337"/>
                  <a:gd name="connsiteY729" fmla="*/ 1311442 h 1823987"/>
                  <a:gd name="connsiteX730" fmla="*/ 89034 w 4242337"/>
                  <a:gd name="connsiteY730" fmla="*/ 1287379 h 1823987"/>
                  <a:gd name="connsiteX731" fmla="*/ 77002 w 4242337"/>
                  <a:gd name="connsiteY731" fmla="*/ 1286176 h 1823987"/>
                  <a:gd name="connsiteX732" fmla="*/ 77002 w 4242337"/>
                  <a:gd name="connsiteY732" fmla="*/ 1286176 h 1823987"/>
                  <a:gd name="connsiteX733" fmla="*/ 74596 w 4242337"/>
                  <a:gd name="connsiteY733" fmla="*/ 1334303 h 1823987"/>
                  <a:gd name="connsiteX734" fmla="*/ 73393 w 4242337"/>
                  <a:gd name="connsiteY734" fmla="*/ 1358366 h 1823987"/>
                  <a:gd name="connsiteX735" fmla="*/ 85424 w 4242337"/>
                  <a:gd name="connsiteY735" fmla="*/ 1359569 h 1823987"/>
                  <a:gd name="connsiteX736" fmla="*/ 86627 w 4242337"/>
                  <a:gd name="connsiteY736" fmla="*/ 1335506 h 1823987"/>
                  <a:gd name="connsiteX737" fmla="*/ 74596 w 4242337"/>
                  <a:gd name="connsiteY737" fmla="*/ 1334303 h 1823987"/>
                  <a:gd name="connsiteX738" fmla="*/ 74596 w 4242337"/>
                  <a:gd name="connsiteY738" fmla="*/ 1334303 h 1823987"/>
                  <a:gd name="connsiteX739" fmla="*/ 72190 w 4242337"/>
                  <a:gd name="connsiteY739" fmla="*/ 1382429 h 1823987"/>
                  <a:gd name="connsiteX740" fmla="*/ 70986 w 4242337"/>
                  <a:gd name="connsiteY740" fmla="*/ 1406492 h 1823987"/>
                  <a:gd name="connsiteX741" fmla="*/ 83018 w 4242337"/>
                  <a:gd name="connsiteY741" fmla="*/ 1407695 h 1823987"/>
                  <a:gd name="connsiteX742" fmla="*/ 84221 w 4242337"/>
                  <a:gd name="connsiteY742" fmla="*/ 1383632 h 1823987"/>
                  <a:gd name="connsiteX743" fmla="*/ 72190 w 4242337"/>
                  <a:gd name="connsiteY743" fmla="*/ 1382429 h 1823987"/>
                  <a:gd name="connsiteX744" fmla="*/ 72190 w 4242337"/>
                  <a:gd name="connsiteY744" fmla="*/ 1382429 h 1823987"/>
                  <a:gd name="connsiteX745" fmla="*/ 69783 w 4242337"/>
                  <a:gd name="connsiteY745" fmla="*/ 1430555 h 1823987"/>
                  <a:gd name="connsiteX746" fmla="*/ 69783 w 4242337"/>
                  <a:gd name="connsiteY746" fmla="*/ 1436571 h 1823987"/>
                  <a:gd name="connsiteX747" fmla="*/ 69783 w 4242337"/>
                  <a:gd name="connsiteY747" fmla="*/ 1436571 h 1823987"/>
                  <a:gd name="connsiteX748" fmla="*/ 69783 w 4242337"/>
                  <a:gd name="connsiteY748" fmla="*/ 1436571 h 1823987"/>
                  <a:gd name="connsiteX749" fmla="*/ 69783 w 4242337"/>
                  <a:gd name="connsiteY749" fmla="*/ 1436571 h 1823987"/>
                  <a:gd name="connsiteX750" fmla="*/ 69783 w 4242337"/>
                  <a:gd name="connsiteY750" fmla="*/ 1436571 h 1823987"/>
                  <a:gd name="connsiteX751" fmla="*/ 69783 w 4242337"/>
                  <a:gd name="connsiteY751" fmla="*/ 1437774 h 1823987"/>
                  <a:gd name="connsiteX752" fmla="*/ 69783 w 4242337"/>
                  <a:gd name="connsiteY752" fmla="*/ 1437774 h 1823987"/>
                  <a:gd name="connsiteX753" fmla="*/ 68580 w 4242337"/>
                  <a:gd name="connsiteY753" fmla="*/ 1453415 h 1823987"/>
                  <a:gd name="connsiteX754" fmla="*/ 80612 w 4242337"/>
                  <a:gd name="connsiteY754" fmla="*/ 1454618 h 1823987"/>
                  <a:gd name="connsiteX755" fmla="*/ 81815 w 4242337"/>
                  <a:gd name="connsiteY755" fmla="*/ 1430555 h 1823987"/>
                  <a:gd name="connsiteX756" fmla="*/ 69783 w 4242337"/>
                  <a:gd name="connsiteY756" fmla="*/ 1430555 h 1823987"/>
                  <a:gd name="connsiteX757" fmla="*/ 69783 w 4242337"/>
                  <a:gd name="connsiteY757" fmla="*/ 1430555 h 1823987"/>
                  <a:gd name="connsiteX758" fmla="*/ 66174 w 4242337"/>
                  <a:gd name="connsiteY758" fmla="*/ 1478682 h 1823987"/>
                  <a:gd name="connsiteX759" fmla="*/ 66174 w 4242337"/>
                  <a:gd name="connsiteY759" fmla="*/ 1478682 h 1823987"/>
                  <a:gd name="connsiteX760" fmla="*/ 66174 w 4242337"/>
                  <a:gd name="connsiteY760" fmla="*/ 1478682 h 1823987"/>
                  <a:gd name="connsiteX761" fmla="*/ 64971 w 4242337"/>
                  <a:gd name="connsiteY761" fmla="*/ 1489510 h 1823987"/>
                  <a:gd name="connsiteX762" fmla="*/ 64971 w 4242337"/>
                  <a:gd name="connsiteY762" fmla="*/ 1489510 h 1823987"/>
                  <a:gd name="connsiteX763" fmla="*/ 64971 w 4242337"/>
                  <a:gd name="connsiteY763" fmla="*/ 1489510 h 1823987"/>
                  <a:gd name="connsiteX764" fmla="*/ 63767 w 4242337"/>
                  <a:gd name="connsiteY764" fmla="*/ 1502745 h 1823987"/>
                  <a:gd name="connsiteX765" fmla="*/ 75799 w 4242337"/>
                  <a:gd name="connsiteY765" fmla="*/ 1503948 h 1823987"/>
                  <a:gd name="connsiteX766" fmla="*/ 78205 w 4242337"/>
                  <a:gd name="connsiteY766" fmla="*/ 1479885 h 1823987"/>
                  <a:gd name="connsiteX767" fmla="*/ 66174 w 4242337"/>
                  <a:gd name="connsiteY767" fmla="*/ 1478682 h 1823987"/>
                  <a:gd name="connsiteX768" fmla="*/ 66174 w 4242337"/>
                  <a:gd name="connsiteY768" fmla="*/ 1478682 h 1823987"/>
                  <a:gd name="connsiteX769" fmla="*/ 61361 w 4242337"/>
                  <a:gd name="connsiteY769" fmla="*/ 1526808 h 1823987"/>
                  <a:gd name="connsiteX770" fmla="*/ 61361 w 4242337"/>
                  <a:gd name="connsiteY770" fmla="*/ 1529214 h 1823987"/>
                  <a:gd name="connsiteX771" fmla="*/ 60158 w 4242337"/>
                  <a:gd name="connsiteY771" fmla="*/ 1536433 h 1823987"/>
                  <a:gd name="connsiteX772" fmla="*/ 60158 w 4242337"/>
                  <a:gd name="connsiteY772" fmla="*/ 1536433 h 1823987"/>
                  <a:gd name="connsiteX773" fmla="*/ 60158 w 4242337"/>
                  <a:gd name="connsiteY773" fmla="*/ 1536433 h 1823987"/>
                  <a:gd name="connsiteX774" fmla="*/ 60158 w 4242337"/>
                  <a:gd name="connsiteY774" fmla="*/ 1536433 h 1823987"/>
                  <a:gd name="connsiteX775" fmla="*/ 60158 w 4242337"/>
                  <a:gd name="connsiteY775" fmla="*/ 1536433 h 1823987"/>
                  <a:gd name="connsiteX776" fmla="*/ 58955 w 4242337"/>
                  <a:gd name="connsiteY776" fmla="*/ 1550871 h 1823987"/>
                  <a:gd name="connsiteX777" fmla="*/ 70986 w 4242337"/>
                  <a:gd name="connsiteY777" fmla="*/ 1552074 h 1823987"/>
                  <a:gd name="connsiteX778" fmla="*/ 73393 w 4242337"/>
                  <a:gd name="connsiteY778" fmla="*/ 1528011 h 1823987"/>
                  <a:gd name="connsiteX779" fmla="*/ 61361 w 4242337"/>
                  <a:gd name="connsiteY779" fmla="*/ 1526808 h 1823987"/>
                  <a:gd name="connsiteX780" fmla="*/ 61361 w 4242337"/>
                  <a:gd name="connsiteY780" fmla="*/ 1526808 h 1823987"/>
                  <a:gd name="connsiteX781" fmla="*/ 57752 w 4242337"/>
                  <a:gd name="connsiteY781" fmla="*/ 1574934 h 1823987"/>
                  <a:gd name="connsiteX782" fmla="*/ 57752 w 4242337"/>
                  <a:gd name="connsiteY782" fmla="*/ 1579747 h 1823987"/>
                  <a:gd name="connsiteX783" fmla="*/ 57752 w 4242337"/>
                  <a:gd name="connsiteY783" fmla="*/ 1579747 h 1823987"/>
                  <a:gd name="connsiteX784" fmla="*/ 57752 w 4242337"/>
                  <a:gd name="connsiteY784" fmla="*/ 1579747 h 1823987"/>
                  <a:gd name="connsiteX785" fmla="*/ 57752 w 4242337"/>
                  <a:gd name="connsiteY785" fmla="*/ 1579747 h 1823987"/>
                  <a:gd name="connsiteX786" fmla="*/ 57752 w 4242337"/>
                  <a:gd name="connsiteY786" fmla="*/ 1579747 h 1823987"/>
                  <a:gd name="connsiteX787" fmla="*/ 55345 w 4242337"/>
                  <a:gd name="connsiteY787" fmla="*/ 1598997 h 1823987"/>
                  <a:gd name="connsiteX788" fmla="*/ 67377 w 4242337"/>
                  <a:gd name="connsiteY788" fmla="*/ 1600200 h 1823987"/>
                  <a:gd name="connsiteX789" fmla="*/ 69783 w 4242337"/>
                  <a:gd name="connsiteY789" fmla="*/ 1576137 h 1823987"/>
                  <a:gd name="connsiteX790" fmla="*/ 57752 w 4242337"/>
                  <a:gd name="connsiteY790" fmla="*/ 1574934 h 1823987"/>
                  <a:gd name="connsiteX791" fmla="*/ 57752 w 4242337"/>
                  <a:gd name="connsiteY791" fmla="*/ 1574934 h 1823987"/>
                  <a:gd name="connsiteX792" fmla="*/ 51736 w 4242337"/>
                  <a:gd name="connsiteY792" fmla="*/ 1621857 h 1823987"/>
                  <a:gd name="connsiteX793" fmla="*/ 51736 w 4242337"/>
                  <a:gd name="connsiteY793" fmla="*/ 1626670 h 1823987"/>
                  <a:gd name="connsiteX794" fmla="*/ 51736 w 4242337"/>
                  <a:gd name="connsiteY794" fmla="*/ 1626670 h 1823987"/>
                  <a:gd name="connsiteX795" fmla="*/ 51736 w 4242337"/>
                  <a:gd name="connsiteY795" fmla="*/ 1626670 h 1823987"/>
                  <a:gd name="connsiteX796" fmla="*/ 49330 w 4242337"/>
                  <a:gd name="connsiteY796" fmla="*/ 1644717 h 1823987"/>
                  <a:gd name="connsiteX797" fmla="*/ 49330 w 4242337"/>
                  <a:gd name="connsiteY797" fmla="*/ 1645921 h 1823987"/>
                  <a:gd name="connsiteX798" fmla="*/ 61361 w 4242337"/>
                  <a:gd name="connsiteY798" fmla="*/ 1647124 h 1823987"/>
                  <a:gd name="connsiteX799" fmla="*/ 64971 w 4242337"/>
                  <a:gd name="connsiteY799" fmla="*/ 1623061 h 1823987"/>
                  <a:gd name="connsiteX800" fmla="*/ 51736 w 4242337"/>
                  <a:gd name="connsiteY800" fmla="*/ 1621857 h 1823987"/>
                  <a:gd name="connsiteX801" fmla="*/ 51736 w 4242337"/>
                  <a:gd name="connsiteY801" fmla="*/ 1621857 h 1823987"/>
                  <a:gd name="connsiteX802" fmla="*/ 45720 w 4242337"/>
                  <a:gd name="connsiteY802" fmla="*/ 1669984 h 1823987"/>
                  <a:gd name="connsiteX803" fmla="*/ 44517 w 4242337"/>
                  <a:gd name="connsiteY803" fmla="*/ 1675999 h 1823987"/>
                  <a:gd name="connsiteX804" fmla="*/ 42111 w 4242337"/>
                  <a:gd name="connsiteY804" fmla="*/ 1689234 h 1823987"/>
                  <a:gd name="connsiteX805" fmla="*/ 42111 w 4242337"/>
                  <a:gd name="connsiteY805" fmla="*/ 1689234 h 1823987"/>
                  <a:gd name="connsiteX806" fmla="*/ 42111 w 4242337"/>
                  <a:gd name="connsiteY806" fmla="*/ 1689234 h 1823987"/>
                  <a:gd name="connsiteX807" fmla="*/ 40907 w 4242337"/>
                  <a:gd name="connsiteY807" fmla="*/ 1692844 h 1823987"/>
                  <a:gd name="connsiteX808" fmla="*/ 52939 w 4242337"/>
                  <a:gd name="connsiteY808" fmla="*/ 1695250 h 1823987"/>
                  <a:gd name="connsiteX809" fmla="*/ 56548 w 4242337"/>
                  <a:gd name="connsiteY809" fmla="*/ 1671187 h 1823987"/>
                  <a:gd name="connsiteX810" fmla="*/ 45720 w 4242337"/>
                  <a:gd name="connsiteY810" fmla="*/ 1669984 h 1823987"/>
                  <a:gd name="connsiteX811" fmla="*/ 45720 w 4242337"/>
                  <a:gd name="connsiteY811" fmla="*/ 1669984 h 1823987"/>
                  <a:gd name="connsiteX812" fmla="*/ 37298 w 4242337"/>
                  <a:gd name="connsiteY812" fmla="*/ 1718110 h 1823987"/>
                  <a:gd name="connsiteX813" fmla="*/ 33688 w 4242337"/>
                  <a:gd name="connsiteY813" fmla="*/ 1733751 h 1823987"/>
                  <a:gd name="connsiteX814" fmla="*/ 33688 w 4242337"/>
                  <a:gd name="connsiteY814" fmla="*/ 1733751 h 1823987"/>
                  <a:gd name="connsiteX815" fmla="*/ 33688 w 4242337"/>
                  <a:gd name="connsiteY815" fmla="*/ 1733751 h 1823987"/>
                  <a:gd name="connsiteX816" fmla="*/ 32485 w 4242337"/>
                  <a:gd name="connsiteY816" fmla="*/ 1740970 h 1823987"/>
                  <a:gd name="connsiteX817" fmla="*/ 44517 w 4242337"/>
                  <a:gd name="connsiteY817" fmla="*/ 1743376 h 1823987"/>
                  <a:gd name="connsiteX818" fmla="*/ 49330 w 4242337"/>
                  <a:gd name="connsiteY818" fmla="*/ 1719313 h 1823987"/>
                  <a:gd name="connsiteX819" fmla="*/ 37298 w 4242337"/>
                  <a:gd name="connsiteY819" fmla="*/ 1718110 h 1823987"/>
                  <a:gd name="connsiteX820" fmla="*/ 37298 w 4242337"/>
                  <a:gd name="connsiteY820" fmla="*/ 1718110 h 1823987"/>
                  <a:gd name="connsiteX821" fmla="*/ 26469 w 4242337"/>
                  <a:gd name="connsiteY821" fmla="*/ 1765033 h 1823987"/>
                  <a:gd name="connsiteX822" fmla="*/ 21657 w 4242337"/>
                  <a:gd name="connsiteY822" fmla="*/ 1781877 h 1823987"/>
                  <a:gd name="connsiteX823" fmla="*/ 21657 w 4242337"/>
                  <a:gd name="connsiteY823" fmla="*/ 1781877 h 1823987"/>
                  <a:gd name="connsiteX824" fmla="*/ 21657 w 4242337"/>
                  <a:gd name="connsiteY824" fmla="*/ 1781877 h 1823987"/>
                  <a:gd name="connsiteX825" fmla="*/ 21657 w 4242337"/>
                  <a:gd name="connsiteY825" fmla="*/ 1781877 h 1823987"/>
                  <a:gd name="connsiteX826" fmla="*/ 21657 w 4242337"/>
                  <a:gd name="connsiteY826" fmla="*/ 1781877 h 1823987"/>
                  <a:gd name="connsiteX827" fmla="*/ 21657 w 4242337"/>
                  <a:gd name="connsiteY827" fmla="*/ 1781877 h 1823987"/>
                  <a:gd name="connsiteX828" fmla="*/ 21657 w 4242337"/>
                  <a:gd name="connsiteY828" fmla="*/ 1781877 h 1823987"/>
                  <a:gd name="connsiteX829" fmla="*/ 21657 w 4242337"/>
                  <a:gd name="connsiteY829" fmla="*/ 1781877 h 1823987"/>
                  <a:gd name="connsiteX830" fmla="*/ 21657 w 4242337"/>
                  <a:gd name="connsiteY830" fmla="*/ 1781877 h 1823987"/>
                  <a:gd name="connsiteX831" fmla="*/ 19251 w 4242337"/>
                  <a:gd name="connsiteY831" fmla="*/ 1787893 h 1823987"/>
                  <a:gd name="connsiteX832" fmla="*/ 30079 w 4242337"/>
                  <a:gd name="connsiteY832" fmla="*/ 1791503 h 1823987"/>
                  <a:gd name="connsiteX833" fmla="*/ 37298 w 4242337"/>
                  <a:gd name="connsiteY833" fmla="*/ 1767440 h 1823987"/>
                  <a:gd name="connsiteX834" fmla="*/ 26469 w 4242337"/>
                  <a:gd name="connsiteY834" fmla="*/ 1765033 h 1823987"/>
                  <a:gd name="connsiteX835" fmla="*/ 26469 w 4242337"/>
                  <a:gd name="connsiteY835" fmla="*/ 1765033 h 1823987"/>
                  <a:gd name="connsiteX836" fmla="*/ 10828 w 4242337"/>
                  <a:gd name="connsiteY836" fmla="*/ 1809550 h 1823987"/>
                  <a:gd name="connsiteX837" fmla="*/ 8422 w 4242337"/>
                  <a:gd name="connsiteY837" fmla="*/ 1813160 h 1823987"/>
                  <a:gd name="connsiteX838" fmla="*/ 8422 w 4242337"/>
                  <a:gd name="connsiteY838" fmla="*/ 1813160 h 1823987"/>
                  <a:gd name="connsiteX839" fmla="*/ 8422 w 4242337"/>
                  <a:gd name="connsiteY839" fmla="*/ 1813160 h 1823987"/>
                  <a:gd name="connsiteX840" fmla="*/ 8422 w 4242337"/>
                  <a:gd name="connsiteY840" fmla="*/ 1813160 h 1823987"/>
                  <a:gd name="connsiteX841" fmla="*/ 8422 w 4242337"/>
                  <a:gd name="connsiteY841" fmla="*/ 1813160 h 1823987"/>
                  <a:gd name="connsiteX842" fmla="*/ 8422 w 4242337"/>
                  <a:gd name="connsiteY842" fmla="*/ 1813160 h 1823987"/>
                  <a:gd name="connsiteX843" fmla="*/ 8422 w 4242337"/>
                  <a:gd name="connsiteY843" fmla="*/ 1813160 h 1823987"/>
                  <a:gd name="connsiteX844" fmla="*/ 8422 w 4242337"/>
                  <a:gd name="connsiteY844" fmla="*/ 1813160 h 1823987"/>
                  <a:gd name="connsiteX845" fmla="*/ 8422 w 4242337"/>
                  <a:gd name="connsiteY845" fmla="*/ 1813160 h 1823987"/>
                  <a:gd name="connsiteX846" fmla="*/ 8422 w 4242337"/>
                  <a:gd name="connsiteY846" fmla="*/ 1813160 h 1823987"/>
                  <a:gd name="connsiteX847" fmla="*/ 8422 w 4242337"/>
                  <a:gd name="connsiteY847" fmla="*/ 1813160 h 1823987"/>
                  <a:gd name="connsiteX848" fmla="*/ 8422 w 4242337"/>
                  <a:gd name="connsiteY848" fmla="*/ 1813160 h 1823987"/>
                  <a:gd name="connsiteX849" fmla="*/ 8422 w 4242337"/>
                  <a:gd name="connsiteY849" fmla="*/ 1813160 h 1823987"/>
                  <a:gd name="connsiteX850" fmla="*/ 8422 w 4242337"/>
                  <a:gd name="connsiteY850" fmla="*/ 1813160 h 1823987"/>
                  <a:gd name="connsiteX851" fmla="*/ 8422 w 4242337"/>
                  <a:gd name="connsiteY851" fmla="*/ 1813160 h 1823987"/>
                  <a:gd name="connsiteX852" fmla="*/ 8422 w 4242337"/>
                  <a:gd name="connsiteY852" fmla="*/ 1813160 h 1823987"/>
                  <a:gd name="connsiteX853" fmla="*/ 8422 w 4242337"/>
                  <a:gd name="connsiteY853" fmla="*/ 1813160 h 1823987"/>
                  <a:gd name="connsiteX854" fmla="*/ 8422 w 4242337"/>
                  <a:gd name="connsiteY854" fmla="*/ 1813160 h 1823987"/>
                  <a:gd name="connsiteX855" fmla="*/ 8422 w 4242337"/>
                  <a:gd name="connsiteY855" fmla="*/ 1813160 h 1823987"/>
                  <a:gd name="connsiteX856" fmla="*/ 8422 w 4242337"/>
                  <a:gd name="connsiteY856" fmla="*/ 1813160 h 1823987"/>
                  <a:gd name="connsiteX857" fmla="*/ 8422 w 4242337"/>
                  <a:gd name="connsiteY857" fmla="*/ 1813160 h 1823987"/>
                  <a:gd name="connsiteX858" fmla="*/ 8422 w 4242337"/>
                  <a:gd name="connsiteY858" fmla="*/ 1813160 h 1823987"/>
                  <a:gd name="connsiteX859" fmla="*/ 8422 w 4242337"/>
                  <a:gd name="connsiteY859" fmla="*/ 1813160 h 1823987"/>
                  <a:gd name="connsiteX860" fmla="*/ 8422 w 4242337"/>
                  <a:gd name="connsiteY860" fmla="*/ 1813160 h 1823987"/>
                  <a:gd name="connsiteX861" fmla="*/ 8422 w 4242337"/>
                  <a:gd name="connsiteY861" fmla="*/ 1813160 h 1823987"/>
                  <a:gd name="connsiteX862" fmla="*/ 8422 w 4242337"/>
                  <a:gd name="connsiteY862" fmla="*/ 1813160 h 1823987"/>
                  <a:gd name="connsiteX863" fmla="*/ 8422 w 4242337"/>
                  <a:gd name="connsiteY863" fmla="*/ 1813160 h 1823987"/>
                  <a:gd name="connsiteX864" fmla="*/ 8422 w 4242337"/>
                  <a:gd name="connsiteY864" fmla="*/ 1813160 h 1823987"/>
                  <a:gd name="connsiteX865" fmla="*/ 8422 w 4242337"/>
                  <a:gd name="connsiteY865" fmla="*/ 1813160 h 1823987"/>
                  <a:gd name="connsiteX866" fmla="*/ 8422 w 4242337"/>
                  <a:gd name="connsiteY866" fmla="*/ 1813160 h 1823987"/>
                  <a:gd name="connsiteX867" fmla="*/ 8422 w 4242337"/>
                  <a:gd name="connsiteY867" fmla="*/ 1813160 h 1823987"/>
                  <a:gd name="connsiteX868" fmla="*/ 8422 w 4242337"/>
                  <a:gd name="connsiteY868" fmla="*/ 1813160 h 1823987"/>
                  <a:gd name="connsiteX869" fmla="*/ 8422 w 4242337"/>
                  <a:gd name="connsiteY869" fmla="*/ 1813160 h 1823987"/>
                  <a:gd name="connsiteX870" fmla="*/ 0 w 4242337"/>
                  <a:gd name="connsiteY870" fmla="*/ 1823988 h 1823987"/>
                  <a:gd name="connsiteX871" fmla="*/ 0 w 4242337"/>
                  <a:gd name="connsiteY871" fmla="*/ 1823988 h 1823987"/>
                  <a:gd name="connsiteX872" fmla="*/ 0 w 4242337"/>
                  <a:gd name="connsiteY872" fmla="*/ 1823988 h 1823987"/>
                  <a:gd name="connsiteX873" fmla="*/ 0 w 4242337"/>
                  <a:gd name="connsiteY873" fmla="*/ 1823988 h 1823987"/>
                  <a:gd name="connsiteX874" fmla="*/ 0 w 4242337"/>
                  <a:gd name="connsiteY874" fmla="*/ 1823988 h 1823987"/>
                  <a:gd name="connsiteX875" fmla="*/ 0 w 4242337"/>
                  <a:gd name="connsiteY875" fmla="*/ 1823988 h 1823987"/>
                  <a:gd name="connsiteX876" fmla="*/ 0 w 4242337"/>
                  <a:gd name="connsiteY876" fmla="*/ 1823988 h 1823987"/>
                  <a:gd name="connsiteX877" fmla="*/ 0 w 4242337"/>
                  <a:gd name="connsiteY877" fmla="*/ 1823988 h 1823987"/>
                  <a:gd name="connsiteX878" fmla="*/ 0 w 4242337"/>
                  <a:gd name="connsiteY878" fmla="*/ 1823988 h 1823987"/>
                  <a:gd name="connsiteX879" fmla="*/ 15641 w 4242337"/>
                  <a:gd name="connsiteY879" fmla="*/ 1823988 h 1823987"/>
                  <a:gd name="connsiteX880" fmla="*/ 21657 w 4242337"/>
                  <a:gd name="connsiteY880" fmla="*/ 1814363 h 1823987"/>
                  <a:gd name="connsiteX881" fmla="*/ 10828 w 4242337"/>
                  <a:gd name="connsiteY881" fmla="*/ 1809550 h 1823987"/>
                  <a:gd name="connsiteX882" fmla="*/ 10828 w 4242337"/>
                  <a:gd name="connsiteY882" fmla="*/ 1809550 h 1823987"/>
                  <a:gd name="connsiteX883" fmla="*/ 52939 w 4242337"/>
                  <a:gd name="connsiteY883" fmla="*/ 1811956 h 1823987"/>
                  <a:gd name="connsiteX884" fmla="*/ 28876 w 4242337"/>
                  <a:gd name="connsiteY884" fmla="*/ 1811956 h 1823987"/>
                  <a:gd name="connsiteX885" fmla="*/ 28876 w 4242337"/>
                  <a:gd name="connsiteY885" fmla="*/ 1823988 h 1823987"/>
                  <a:gd name="connsiteX886" fmla="*/ 52939 w 4242337"/>
                  <a:gd name="connsiteY886" fmla="*/ 1823988 h 1823987"/>
                  <a:gd name="connsiteX887" fmla="*/ 52939 w 4242337"/>
                  <a:gd name="connsiteY887" fmla="*/ 1811956 h 1823987"/>
                  <a:gd name="connsiteX888" fmla="*/ 52939 w 4242337"/>
                  <a:gd name="connsiteY888" fmla="*/ 1811956 h 1823987"/>
                  <a:gd name="connsiteX889" fmla="*/ 101065 w 4242337"/>
                  <a:gd name="connsiteY889" fmla="*/ 1811956 h 1823987"/>
                  <a:gd name="connsiteX890" fmla="*/ 77002 w 4242337"/>
                  <a:gd name="connsiteY890" fmla="*/ 1811956 h 1823987"/>
                  <a:gd name="connsiteX891" fmla="*/ 77002 w 4242337"/>
                  <a:gd name="connsiteY891" fmla="*/ 1823988 h 1823987"/>
                  <a:gd name="connsiteX892" fmla="*/ 101065 w 4242337"/>
                  <a:gd name="connsiteY892" fmla="*/ 1823988 h 1823987"/>
                  <a:gd name="connsiteX893" fmla="*/ 101065 w 4242337"/>
                  <a:gd name="connsiteY893" fmla="*/ 1811956 h 1823987"/>
                  <a:gd name="connsiteX894" fmla="*/ 101065 w 4242337"/>
                  <a:gd name="connsiteY894" fmla="*/ 1811956 h 1823987"/>
                  <a:gd name="connsiteX895" fmla="*/ 149192 w 4242337"/>
                  <a:gd name="connsiteY895" fmla="*/ 1810753 h 1823987"/>
                  <a:gd name="connsiteX896" fmla="*/ 125128 w 4242337"/>
                  <a:gd name="connsiteY896" fmla="*/ 1810753 h 1823987"/>
                  <a:gd name="connsiteX897" fmla="*/ 125128 w 4242337"/>
                  <a:gd name="connsiteY897" fmla="*/ 1822785 h 1823987"/>
                  <a:gd name="connsiteX898" fmla="*/ 149192 w 4242337"/>
                  <a:gd name="connsiteY898" fmla="*/ 1822785 h 1823987"/>
                  <a:gd name="connsiteX899" fmla="*/ 149192 w 4242337"/>
                  <a:gd name="connsiteY899" fmla="*/ 1810753 h 1823987"/>
                  <a:gd name="connsiteX900" fmla="*/ 149192 w 4242337"/>
                  <a:gd name="connsiteY900" fmla="*/ 1810753 h 1823987"/>
                  <a:gd name="connsiteX901" fmla="*/ 197318 w 4242337"/>
                  <a:gd name="connsiteY901" fmla="*/ 1809550 h 1823987"/>
                  <a:gd name="connsiteX902" fmla="*/ 173255 w 4242337"/>
                  <a:gd name="connsiteY902" fmla="*/ 1809550 h 1823987"/>
                  <a:gd name="connsiteX903" fmla="*/ 173255 w 4242337"/>
                  <a:gd name="connsiteY903" fmla="*/ 1821582 h 1823987"/>
                  <a:gd name="connsiteX904" fmla="*/ 197318 w 4242337"/>
                  <a:gd name="connsiteY904" fmla="*/ 1821582 h 1823987"/>
                  <a:gd name="connsiteX905" fmla="*/ 197318 w 4242337"/>
                  <a:gd name="connsiteY905" fmla="*/ 1809550 h 1823987"/>
                  <a:gd name="connsiteX906" fmla="*/ 197318 w 4242337"/>
                  <a:gd name="connsiteY906" fmla="*/ 1809550 h 1823987"/>
                  <a:gd name="connsiteX907" fmla="*/ 245444 w 4242337"/>
                  <a:gd name="connsiteY907" fmla="*/ 1809550 h 1823987"/>
                  <a:gd name="connsiteX908" fmla="*/ 221381 w 4242337"/>
                  <a:gd name="connsiteY908" fmla="*/ 1809550 h 1823987"/>
                  <a:gd name="connsiteX909" fmla="*/ 221381 w 4242337"/>
                  <a:gd name="connsiteY909" fmla="*/ 1821582 h 1823987"/>
                  <a:gd name="connsiteX910" fmla="*/ 245444 w 4242337"/>
                  <a:gd name="connsiteY910" fmla="*/ 1821582 h 1823987"/>
                  <a:gd name="connsiteX911" fmla="*/ 245444 w 4242337"/>
                  <a:gd name="connsiteY911" fmla="*/ 1809550 h 1823987"/>
                  <a:gd name="connsiteX912" fmla="*/ 245444 w 4242337"/>
                  <a:gd name="connsiteY912" fmla="*/ 1809550 h 1823987"/>
                  <a:gd name="connsiteX913" fmla="*/ 293571 w 4242337"/>
                  <a:gd name="connsiteY913" fmla="*/ 1808347 h 1823987"/>
                  <a:gd name="connsiteX914" fmla="*/ 269508 w 4242337"/>
                  <a:gd name="connsiteY914" fmla="*/ 1808347 h 1823987"/>
                  <a:gd name="connsiteX915" fmla="*/ 269508 w 4242337"/>
                  <a:gd name="connsiteY915" fmla="*/ 1820378 h 1823987"/>
                  <a:gd name="connsiteX916" fmla="*/ 293571 w 4242337"/>
                  <a:gd name="connsiteY916" fmla="*/ 1820378 h 1823987"/>
                  <a:gd name="connsiteX917" fmla="*/ 293571 w 4242337"/>
                  <a:gd name="connsiteY917" fmla="*/ 1808347 h 1823987"/>
                  <a:gd name="connsiteX918" fmla="*/ 293571 w 4242337"/>
                  <a:gd name="connsiteY918" fmla="*/ 1808347 h 1823987"/>
                  <a:gd name="connsiteX919" fmla="*/ 341697 w 4242337"/>
                  <a:gd name="connsiteY919" fmla="*/ 1807144 h 1823987"/>
                  <a:gd name="connsiteX920" fmla="*/ 317634 w 4242337"/>
                  <a:gd name="connsiteY920" fmla="*/ 1807144 h 1823987"/>
                  <a:gd name="connsiteX921" fmla="*/ 317634 w 4242337"/>
                  <a:gd name="connsiteY921" fmla="*/ 1819175 h 1823987"/>
                  <a:gd name="connsiteX922" fmla="*/ 341697 w 4242337"/>
                  <a:gd name="connsiteY922" fmla="*/ 1819175 h 1823987"/>
                  <a:gd name="connsiteX923" fmla="*/ 341697 w 4242337"/>
                  <a:gd name="connsiteY923" fmla="*/ 1807144 h 1823987"/>
                  <a:gd name="connsiteX924" fmla="*/ 341697 w 4242337"/>
                  <a:gd name="connsiteY924" fmla="*/ 1807144 h 1823987"/>
                  <a:gd name="connsiteX925" fmla="*/ 389823 w 4242337"/>
                  <a:gd name="connsiteY925" fmla="*/ 1807144 h 1823987"/>
                  <a:gd name="connsiteX926" fmla="*/ 365760 w 4242337"/>
                  <a:gd name="connsiteY926" fmla="*/ 1807144 h 1823987"/>
                  <a:gd name="connsiteX927" fmla="*/ 365760 w 4242337"/>
                  <a:gd name="connsiteY927" fmla="*/ 1819175 h 1823987"/>
                  <a:gd name="connsiteX928" fmla="*/ 365760 w 4242337"/>
                  <a:gd name="connsiteY928" fmla="*/ 1819175 h 1823987"/>
                  <a:gd name="connsiteX929" fmla="*/ 365760 w 4242337"/>
                  <a:gd name="connsiteY929" fmla="*/ 1819175 h 1823987"/>
                  <a:gd name="connsiteX930" fmla="*/ 365760 w 4242337"/>
                  <a:gd name="connsiteY930" fmla="*/ 1819175 h 1823987"/>
                  <a:gd name="connsiteX931" fmla="*/ 365760 w 4242337"/>
                  <a:gd name="connsiteY931" fmla="*/ 1819175 h 1823987"/>
                  <a:gd name="connsiteX932" fmla="*/ 365760 w 4242337"/>
                  <a:gd name="connsiteY932" fmla="*/ 1819175 h 1823987"/>
                  <a:gd name="connsiteX933" fmla="*/ 365760 w 4242337"/>
                  <a:gd name="connsiteY933" fmla="*/ 1819175 h 1823987"/>
                  <a:gd name="connsiteX934" fmla="*/ 365760 w 4242337"/>
                  <a:gd name="connsiteY934" fmla="*/ 1819175 h 1823987"/>
                  <a:gd name="connsiteX935" fmla="*/ 365760 w 4242337"/>
                  <a:gd name="connsiteY935" fmla="*/ 1819175 h 1823987"/>
                  <a:gd name="connsiteX936" fmla="*/ 365760 w 4242337"/>
                  <a:gd name="connsiteY936" fmla="*/ 1819175 h 1823987"/>
                  <a:gd name="connsiteX937" fmla="*/ 365760 w 4242337"/>
                  <a:gd name="connsiteY937" fmla="*/ 1819175 h 1823987"/>
                  <a:gd name="connsiteX938" fmla="*/ 365760 w 4242337"/>
                  <a:gd name="connsiteY938" fmla="*/ 1819175 h 1823987"/>
                  <a:gd name="connsiteX939" fmla="*/ 365760 w 4242337"/>
                  <a:gd name="connsiteY939" fmla="*/ 1819175 h 1823987"/>
                  <a:gd name="connsiteX940" fmla="*/ 365760 w 4242337"/>
                  <a:gd name="connsiteY940" fmla="*/ 1819175 h 1823987"/>
                  <a:gd name="connsiteX941" fmla="*/ 365760 w 4242337"/>
                  <a:gd name="connsiteY941" fmla="*/ 1819175 h 1823987"/>
                  <a:gd name="connsiteX942" fmla="*/ 365760 w 4242337"/>
                  <a:gd name="connsiteY942" fmla="*/ 1819175 h 1823987"/>
                  <a:gd name="connsiteX943" fmla="*/ 365760 w 4242337"/>
                  <a:gd name="connsiteY943" fmla="*/ 1819175 h 1823987"/>
                  <a:gd name="connsiteX944" fmla="*/ 365760 w 4242337"/>
                  <a:gd name="connsiteY944" fmla="*/ 1819175 h 1823987"/>
                  <a:gd name="connsiteX945" fmla="*/ 365760 w 4242337"/>
                  <a:gd name="connsiteY945" fmla="*/ 1819175 h 1823987"/>
                  <a:gd name="connsiteX946" fmla="*/ 365760 w 4242337"/>
                  <a:gd name="connsiteY946" fmla="*/ 1819175 h 1823987"/>
                  <a:gd name="connsiteX947" fmla="*/ 365760 w 4242337"/>
                  <a:gd name="connsiteY947" fmla="*/ 1819175 h 1823987"/>
                  <a:gd name="connsiteX948" fmla="*/ 365760 w 4242337"/>
                  <a:gd name="connsiteY948" fmla="*/ 1819175 h 1823987"/>
                  <a:gd name="connsiteX949" fmla="*/ 365760 w 4242337"/>
                  <a:gd name="connsiteY949" fmla="*/ 1819175 h 1823987"/>
                  <a:gd name="connsiteX950" fmla="*/ 365760 w 4242337"/>
                  <a:gd name="connsiteY950" fmla="*/ 1819175 h 1823987"/>
                  <a:gd name="connsiteX951" fmla="*/ 365760 w 4242337"/>
                  <a:gd name="connsiteY951" fmla="*/ 1819175 h 1823987"/>
                  <a:gd name="connsiteX952" fmla="*/ 365760 w 4242337"/>
                  <a:gd name="connsiteY952" fmla="*/ 1819175 h 1823987"/>
                  <a:gd name="connsiteX953" fmla="*/ 365760 w 4242337"/>
                  <a:gd name="connsiteY953" fmla="*/ 1819175 h 1823987"/>
                  <a:gd name="connsiteX954" fmla="*/ 365760 w 4242337"/>
                  <a:gd name="connsiteY954" fmla="*/ 1819175 h 1823987"/>
                  <a:gd name="connsiteX955" fmla="*/ 365760 w 4242337"/>
                  <a:gd name="connsiteY955" fmla="*/ 1819175 h 1823987"/>
                  <a:gd name="connsiteX956" fmla="*/ 365760 w 4242337"/>
                  <a:gd name="connsiteY956" fmla="*/ 1819175 h 1823987"/>
                  <a:gd name="connsiteX957" fmla="*/ 365760 w 4242337"/>
                  <a:gd name="connsiteY957" fmla="*/ 1819175 h 1823987"/>
                  <a:gd name="connsiteX958" fmla="*/ 365760 w 4242337"/>
                  <a:gd name="connsiteY958" fmla="*/ 1819175 h 1823987"/>
                  <a:gd name="connsiteX959" fmla="*/ 365760 w 4242337"/>
                  <a:gd name="connsiteY959" fmla="*/ 1819175 h 1823987"/>
                  <a:gd name="connsiteX960" fmla="*/ 365760 w 4242337"/>
                  <a:gd name="connsiteY960" fmla="*/ 1819175 h 1823987"/>
                  <a:gd name="connsiteX961" fmla="*/ 365760 w 4242337"/>
                  <a:gd name="connsiteY961" fmla="*/ 1819175 h 1823987"/>
                  <a:gd name="connsiteX962" fmla="*/ 365760 w 4242337"/>
                  <a:gd name="connsiteY962" fmla="*/ 1819175 h 1823987"/>
                  <a:gd name="connsiteX963" fmla="*/ 365760 w 4242337"/>
                  <a:gd name="connsiteY963" fmla="*/ 1819175 h 1823987"/>
                  <a:gd name="connsiteX964" fmla="*/ 365760 w 4242337"/>
                  <a:gd name="connsiteY964" fmla="*/ 1819175 h 1823987"/>
                  <a:gd name="connsiteX965" fmla="*/ 365760 w 4242337"/>
                  <a:gd name="connsiteY965" fmla="*/ 1819175 h 1823987"/>
                  <a:gd name="connsiteX966" fmla="*/ 365760 w 4242337"/>
                  <a:gd name="connsiteY966" fmla="*/ 1819175 h 1823987"/>
                  <a:gd name="connsiteX967" fmla="*/ 388620 w 4242337"/>
                  <a:gd name="connsiteY967" fmla="*/ 1819175 h 1823987"/>
                  <a:gd name="connsiteX968" fmla="*/ 389823 w 4242337"/>
                  <a:gd name="connsiteY968" fmla="*/ 1807144 h 1823987"/>
                  <a:gd name="connsiteX969" fmla="*/ 389823 w 4242337"/>
                  <a:gd name="connsiteY969" fmla="*/ 1807144 h 1823987"/>
                  <a:gd name="connsiteX970" fmla="*/ 437950 w 4242337"/>
                  <a:gd name="connsiteY970" fmla="*/ 1805941 h 1823987"/>
                  <a:gd name="connsiteX971" fmla="*/ 413887 w 4242337"/>
                  <a:gd name="connsiteY971" fmla="*/ 1805941 h 1823987"/>
                  <a:gd name="connsiteX972" fmla="*/ 413887 w 4242337"/>
                  <a:gd name="connsiteY972" fmla="*/ 1817972 h 1823987"/>
                  <a:gd name="connsiteX973" fmla="*/ 429528 w 4242337"/>
                  <a:gd name="connsiteY973" fmla="*/ 1817972 h 1823987"/>
                  <a:gd name="connsiteX974" fmla="*/ 437950 w 4242337"/>
                  <a:gd name="connsiteY974" fmla="*/ 1817972 h 1823987"/>
                  <a:gd name="connsiteX975" fmla="*/ 437950 w 4242337"/>
                  <a:gd name="connsiteY975" fmla="*/ 1805941 h 1823987"/>
                  <a:gd name="connsiteX976" fmla="*/ 437950 w 4242337"/>
                  <a:gd name="connsiteY976" fmla="*/ 1805941 h 1823987"/>
                  <a:gd name="connsiteX977" fmla="*/ 486076 w 4242337"/>
                  <a:gd name="connsiteY977" fmla="*/ 1804737 h 1823987"/>
                  <a:gd name="connsiteX978" fmla="*/ 462013 w 4242337"/>
                  <a:gd name="connsiteY978" fmla="*/ 1804737 h 1823987"/>
                  <a:gd name="connsiteX979" fmla="*/ 462013 w 4242337"/>
                  <a:gd name="connsiteY979" fmla="*/ 1816769 h 1823987"/>
                  <a:gd name="connsiteX980" fmla="*/ 465622 w 4242337"/>
                  <a:gd name="connsiteY980" fmla="*/ 1816769 h 1823987"/>
                  <a:gd name="connsiteX981" fmla="*/ 465622 w 4242337"/>
                  <a:gd name="connsiteY981" fmla="*/ 1816769 h 1823987"/>
                  <a:gd name="connsiteX982" fmla="*/ 465622 w 4242337"/>
                  <a:gd name="connsiteY982" fmla="*/ 1816769 h 1823987"/>
                  <a:gd name="connsiteX983" fmla="*/ 465622 w 4242337"/>
                  <a:gd name="connsiteY983" fmla="*/ 1816769 h 1823987"/>
                  <a:gd name="connsiteX984" fmla="*/ 465622 w 4242337"/>
                  <a:gd name="connsiteY984" fmla="*/ 1816769 h 1823987"/>
                  <a:gd name="connsiteX985" fmla="*/ 465622 w 4242337"/>
                  <a:gd name="connsiteY985" fmla="*/ 1816769 h 1823987"/>
                  <a:gd name="connsiteX986" fmla="*/ 465622 w 4242337"/>
                  <a:gd name="connsiteY986" fmla="*/ 1816769 h 1823987"/>
                  <a:gd name="connsiteX987" fmla="*/ 465622 w 4242337"/>
                  <a:gd name="connsiteY987" fmla="*/ 1816769 h 1823987"/>
                  <a:gd name="connsiteX988" fmla="*/ 465622 w 4242337"/>
                  <a:gd name="connsiteY988" fmla="*/ 1816769 h 1823987"/>
                  <a:gd name="connsiteX989" fmla="*/ 484873 w 4242337"/>
                  <a:gd name="connsiteY989" fmla="*/ 1816769 h 1823987"/>
                  <a:gd name="connsiteX990" fmla="*/ 486076 w 4242337"/>
                  <a:gd name="connsiteY990" fmla="*/ 1804737 h 1823987"/>
                  <a:gd name="connsiteX991" fmla="*/ 486076 w 4242337"/>
                  <a:gd name="connsiteY991" fmla="*/ 1804737 h 1823987"/>
                  <a:gd name="connsiteX992" fmla="*/ 534202 w 4242337"/>
                  <a:gd name="connsiteY992" fmla="*/ 1804737 h 1823987"/>
                  <a:gd name="connsiteX993" fmla="*/ 510139 w 4242337"/>
                  <a:gd name="connsiteY993" fmla="*/ 1804737 h 1823987"/>
                  <a:gd name="connsiteX994" fmla="*/ 510139 w 4242337"/>
                  <a:gd name="connsiteY994" fmla="*/ 1816769 h 1823987"/>
                  <a:gd name="connsiteX995" fmla="*/ 523374 w 4242337"/>
                  <a:gd name="connsiteY995" fmla="*/ 1816769 h 1823987"/>
                  <a:gd name="connsiteX996" fmla="*/ 523374 w 4242337"/>
                  <a:gd name="connsiteY996" fmla="*/ 1816769 h 1823987"/>
                  <a:gd name="connsiteX997" fmla="*/ 523374 w 4242337"/>
                  <a:gd name="connsiteY997" fmla="*/ 1816769 h 1823987"/>
                  <a:gd name="connsiteX998" fmla="*/ 534202 w 4242337"/>
                  <a:gd name="connsiteY998" fmla="*/ 1816769 h 1823987"/>
                  <a:gd name="connsiteX999" fmla="*/ 534202 w 4242337"/>
                  <a:gd name="connsiteY999" fmla="*/ 1804737 h 1823987"/>
                  <a:gd name="connsiteX1000" fmla="*/ 534202 w 4242337"/>
                  <a:gd name="connsiteY1000" fmla="*/ 1804737 h 1823987"/>
                  <a:gd name="connsiteX1001" fmla="*/ 582329 w 4242337"/>
                  <a:gd name="connsiteY1001" fmla="*/ 1803534 h 1823987"/>
                  <a:gd name="connsiteX1002" fmla="*/ 558266 w 4242337"/>
                  <a:gd name="connsiteY1002" fmla="*/ 1803534 h 1823987"/>
                  <a:gd name="connsiteX1003" fmla="*/ 558266 w 4242337"/>
                  <a:gd name="connsiteY1003" fmla="*/ 1815566 h 1823987"/>
                  <a:gd name="connsiteX1004" fmla="*/ 566688 w 4242337"/>
                  <a:gd name="connsiteY1004" fmla="*/ 1815566 h 1823987"/>
                  <a:gd name="connsiteX1005" fmla="*/ 566688 w 4242337"/>
                  <a:gd name="connsiteY1005" fmla="*/ 1815566 h 1823987"/>
                  <a:gd name="connsiteX1006" fmla="*/ 566688 w 4242337"/>
                  <a:gd name="connsiteY1006" fmla="*/ 1815566 h 1823987"/>
                  <a:gd name="connsiteX1007" fmla="*/ 566688 w 4242337"/>
                  <a:gd name="connsiteY1007" fmla="*/ 1815566 h 1823987"/>
                  <a:gd name="connsiteX1008" fmla="*/ 566688 w 4242337"/>
                  <a:gd name="connsiteY1008" fmla="*/ 1815566 h 1823987"/>
                  <a:gd name="connsiteX1009" fmla="*/ 566688 w 4242337"/>
                  <a:gd name="connsiteY1009" fmla="*/ 1815566 h 1823987"/>
                  <a:gd name="connsiteX1010" fmla="*/ 566688 w 4242337"/>
                  <a:gd name="connsiteY1010" fmla="*/ 1815566 h 1823987"/>
                  <a:gd name="connsiteX1011" fmla="*/ 566688 w 4242337"/>
                  <a:gd name="connsiteY1011" fmla="*/ 1815566 h 1823987"/>
                  <a:gd name="connsiteX1012" fmla="*/ 566688 w 4242337"/>
                  <a:gd name="connsiteY1012" fmla="*/ 1815566 h 1823987"/>
                  <a:gd name="connsiteX1013" fmla="*/ 566688 w 4242337"/>
                  <a:gd name="connsiteY1013" fmla="*/ 1815566 h 1823987"/>
                  <a:gd name="connsiteX1014" fmla="*/ 566688 w 4242337"/>
                  <a:gd name="connsiteY1014" fmla="*/ 1815566 h 1823987"/>
                  <a:gd name="connsiteX1015" fmla="*/ 566688 w 4242337"/>
                  <a:gd name="connsiteY1015" fmla="*/ 1815566 h 1823987"/>
                  <a:gd name="connsiteX1016" fmla="*/ 566688 w 4242337"/>
                  <a:gd name="connsiteY1016" fmla="*/ 1815566 h 1823987"/>
                  <a:gd name="connsiteX1017" fmla="*/ 566688 w 4242337"/>
                  <a:gd name="connsiteY1017" fmla="*/ 1815566 h 1823987"/>
                  <a:gd name="connsiteX1018" fmla="*/ 566688 w 4242337"/>
                  <a:gd name="connsiteY1018" fmla="*/ 1815566 h 1823987"/>
                  <a:gd name="connsiteX1019" fmla="*/ 581126 w 4242337"/>
                  <a:gd name="connsiteY1019" fmla="*/ 1815566 h 1823987"/>
                  <a:gd name="connsiteX1020" fmla="*/ 582329 w 4242337"/>
                  <a:gd name="connsiteY1020" fmla="*/ 1803534 h 1823987"/>
                  <a:gd name="connsiteX1021" fmla="*/ 582329 w 4242337"/>
                  <a:gd name="connsiteY1021" fmla="*/ 1803534 h 1823987"/>
                  <a:gd name="connsiteX1022" fmla="*/ 630455 w 4242337"/>
                  <a:gd name="connsiteY1022" fmla="*/ 1802331 h 1823987"/>
                  <a:gd name="connsiteX1023" fmla="*/ 606392 w 4242337"/>
                  <a:gd name="connsiteY1023" fmla="*/ 1802331 h 1823987"/>
                  <a:gd name="connsiteX1024" fmla="*/ 606392 w 4242337"/>
                  <a:gd name="connsiteY1024" fmla="*/ 1814363 h 1823987"/>
                  <a:gd name="connsiteX1025" fmla="*/ 618424 w 4242337"/>
                  <a:gd name="connsiteY1025" fmla="*/ 1814363 h 1823987"/>
                  <a:gd name="connsiteX1026" fmla="*/ 630455 w 4242337"/>
                  <a:gd name="connsiteY1026" fmla="*/ 1814363 h 1823987"/>
                  <a:gd name="connsiteX1027" fmla="*/ 630455 w 4242337"/>
                  <a:gd name="connsiteY1027" fmla="*/ 1802331 h 1823987"/>
                  <a:gd name="connsiteX1028" fmla="*/ 630455 w 4242337"/>
                  <a:gd name="connsiteY1028" fmla="*/ 1802331 h 1823987"/>
                  <a:gd name="connsiteX1029" fmla="*/ 678582 w 4242337"/>
                  <a:gd name="connsiteY1029" fmla="*/ 1802331 h 1823987"/>
                  <a:gd name="connsiteX1030" fmla="*/ 654518 w 4242337"/>
                  <a:gd name="connsiteY1030" fmla="*/ 1802331 h 1823987"/>
                  <a:gd name="connsiteX1031" fmla="*/ 654518 w 4242337"/>
                  <a:gd name="connsiteY1031" fmla="*/ 1814363 h 1823987"/>
                  <a:gd name="connsiteX1032" fmla="*/ 667753 w 4242337"/>
                  <a:gd name="connsiteY1032" fmla="*/ 1814363 h 1823987"/>
                  <a:gd name="connsiteX1033" fmla="*/ 667753 w 4242337"/>
                  <a:gd name="connsiteY1033" fmla="*/ 1814363 h 1823987"/>
                  <a:gd name="connsiteX1034" fmla="*/ 667753 w 4242337"/>
                  <a:gd name="connsiteY1034" fmla="*/ 1814363 h 1823987"/>
                  <a:gd name="connsiteX1035" fmla="*/ 678582 w 4242337"/>
                  <a:gd name="connsiteY1035" fmla="*/ 1814363 h 1823987"/>
                  <a:gd name="connsiteX1036" fmla="*/ 678582 w 4242337"/>
                  <a:gd name="connsiteY1036" fmla="*/ 1802331 h 1823987"/>
                  <a:gd name="connsiteX1037" fmla="*/ 678582 w 4242337"/>
                  <a:gd name="connsiteY1037" fmla="*/ 1802331 h 1823987"/>
                  <a:gd name="connsiteX1038" fmla="*/ 726708 w 4242337"/>
                  <a:gd name="connsiteY1038" fmla="*/ 1801128 h 1823987"/>
                  <a:gd name="connsiteX1039" fmla="*/ 702645 w 4242337"/>
                  <a:gd name="connsiteY1039" fmla="*/ 1801128 h 1823987"/>
                  <a:gd name="connsiteX1040" fmla="*/ 702645 w 4242337"/>
                  <a:gd name="connsiteY1040" fmla="*/ 1813160 h 1823987"/>
                  <a:gd name="connsiteX1041" fmla="*/ 713473 w 4242337"/>
                  <a:gd name="connsiteY1041" fmla="*/ 1813160 h 1823987"/>
                  <a:gd name="connsiteX1042" fmla="*/ 713473 w 4242337"/>
                  <a:gd name="connsiteY1042" fmla="*/ 1813160 h 1823987"/>
                  <a:gd name="connsiteX1043" fmla="*/ 713473 w 4242337"/>
                  <a:gd name="connsiteY1043" fmla="*/ 1813160 h 1823987"/>
                  <a:gd name="connsiteX1044" fmla="*/ 726708 w 4242337"/>
                  <a:gd name="connsiteY1044" fmla="*/ 1813160 h 1823987"/>
                  <a:gd name="connsiteX1045" fmla="*/ 726708 w 4242337"/>
                  <a:gd name="connsiteY1045" fmla="*/ 1801128 h 1823987"/>
                  <a:gd name="connsiteX1046" fmla="*/ 726708 w 4242337"/>
                  <a:gd name="connsiteY1046" fmla="*/ 1801128 h 1823987"/>
                  <a:gd name="connsiteX1047" fmla="*/ 774834 w 4242337"/>
                  <a:gd name="connsiteY1047" fmla="*/ 1799925 h 1823987"/>
                  <a:gd name="connsiteX1048" fmla="*/ 750771 w 4242337"/>
                  <a:gd name="connsiteY1048" fmla="*/ 1799925 h 1823987"/>
                  <a:gd name="connsiteX1049" fmla="*/ 750771 w 4242337"/>
                  <a:gd name="connsiteY1049" fmla="*/ 1811956 h 1823987"/>
                  <a:gd name="connsiteX1050" fmla="*/ 768818 w 4242337"/>
                  <a:gd name="connsiteY1050" fmla="*/ 1811956 h 1823987"/>
                  <a:gd name="connsiteX1051" fmla="*/ 768818 w 4242337"/>
                  <a:gd name="connsiteY1051" fmla="*/ 1811956 h 1823987"/>
                  <a:gd name="connsiteX1052" fmla="*/ 768818 w 4242337"/>
                  <a:gd name="connsiteY1052" fmla="*/ 1811956 h 1823987"/>
                  <a:gd name="connsiteX1053" fmla="*/ 768818 w 4242337"/>
                  <a:gd name="connsiteY1053" fmla="*/ 1811956 h 1823987"/>
                  <a:gd name="connsiteX1054" fmla="*/ 768818 w 4242337"/>
                  <a:gd name="connsiteY1054" fmla="*/ 1811956 h 1823987"/>
                  <a:gd name="connsiteX1055" fmla="*/ 768818 w 4242337"/>
                  <a:gd name="connsiteY1055" fmla="*/ 1811956 h 1823987"/>
                  <a:gd name="connsiteX1056" fmla="*/ 768818 w 4242337"/>
                  <a:gd name="connsiteY1056" fmla="*/ 1811956 h 1823987"/>
                  <a:gd name="connsiteX1057" fmla="*/ 768818 w 4242337"/>
                  <a:gd name="connsiteY1057" fmla="*/ 1811956 h 1823987"/>
                  <a:gd name="connsiteX1058" fmla="*/ 768818 w 4242337"/>
                  <a:gd name="connsiteY1058" fmla="*/ 1811956 h 1823987"/>
                  <a:gd name="connsiteX1059" fmla="*/ 768818 w 4242337"/>
                  <a:gd name="connsiteY1059" fmla="*/ 1811956 h 1823987"/>
                  <a:gd name="connsiteX1060" fmla="*/ 768818 w 4242337"/>
                  <a:gd name="connsiteY1060" fmla="*/ 1811956 h 1823987"/>
                  <a:gd name="connsiteX1061" fmla="*/ 774834 w 4242337"/>
                  <a:gd name="connsiteY1061" fmla="*/ 1811956 h 1823987"/>
                  <a:gd name="connsiteX1062" fmla="*/ 774834 w 4242337"/>
                  <a:gd name="connsiteY1062" fmla="*/ 1799925 h 1823987"/>
                  <a:gd name="connsiteX1063" fmla="*/ 774834 w 4242337"/>
                  <a:gd name="connsiteY1063" fmla="*/ 1799925 h 1823987"/>
                  <a:gd name="connsiteX1064" fmla="*/ 822961 w 4242337"/>
                  <a:gd name="connsiteY1064" fmla="*/ 1799925 h 1823987"/>
                  <a:gd name="connsiteX1065" fmla="*/ 798897 w 4242337"/>
                  <a:gd name="connsiteY1065" fmla="*/ 1799925 h 1823987"/>
                  <a:gd name="connsiteX1066" fmla="*/ 798897 w 4242337"/>
                  <a:gd name="connsiteY1066" fmla="*/ 1811956 h 1823987"/>
                  <a:gd name="connsiteX1067" fmla="*/ 808523 w 4242337"/>
                  <a:gd name="connsiteY1067" fmla="*/ 1811956 h 1823987"/>
                  <a:gd name="connsiteX1068" fmla="*/ 822961 w 4242337"/>
                  <a:gd name="connsiteY1068" fmla="*/ 1811956 h 1823987"/>
                  <a:gd name="connsiteX1069" fmla="*/ 822961 w 4242337"/>
                  <a:gd name="connsiteY1069" fmla="*/ 1799925 h 1823987"/>
                  <a:gd name="connsiteX1070" fmla="*/ 822961 w 4242337"/>
                  <a:gd name="connsiteY1070" fmla="*/ 1799925 h 1823987"/>
                  <a:gd name="connsiteX1071" fmla="*/ 871087 w 4242337"/>
                  <a:gd name="connsiteY1071" fmla="*/ 1798722 h 1823987"/>
                  <a:gd name="connsiteX1072" fmla="*/ 847024 w 4242337"/>
                  <a:gd name="connsiteY1072" fmla="*/ 1798722 h 1823987"/>
                  <a:gd name="connsiteX1073" fmla="*/ 847024 w 4242337"/>
                  <a:gd name="connsiteY1073" fmla="*/ 1810753 h 1823987"/>
                  <a:gd name="connsiteX1074" fmla="*/ 869884 w 4242337"/>
                  <a:gd name="connsiteY1074" fmla="*/ 1810753 h 1823987"/>
                  <a:gd name="connsiteX1075" fmla="*/ 869884 w 4242337"/>
                  <a:gd name="connsiteY1075" fmla="*/ 1810753 h 1823987"/>
                  <a:gd name="connsiteX1076" fmla="*/ 869884 w 4242337"/>
                  <a:gd name="connsiteY1076" fmla="*/ 1810753 h 1823987"/>
                  <a:gd name="connsiteX1077" fmla="*/ 869884 w 4242337"/>
                  <a:gd name="connsiteY1077" fmla="*/ 1810753 h 1823987"/>
                  <a:gd name="connsiteX1078" fmla="*/ 869884 w 4242337"/>
                  <a:gd name="connsiteY1078" fmla="*/ 1810753 h 1823987"/>
                  <a:gd name="connsiteX1079" fmla="*/ 869884 w 4242337"/>
                  <a:gd name="connsiteY1079" fmla="*/ 1810753 h 1823987"/>
                  <a:gd name="connsiteX1080" fmla="*/ 869884 w 4242337"/>
                  <a:gd name="connsiteY1080" fmla="*/ 1810753 h 1823987"/>
                  <a:gd name="connsiteX1081" fmla="*/ 869884 w 4242337"/>
                  <a:gd name="connsiteY1081" fmla="*/ 1810753 h 1823987"/>
                  <a:gd name="connsiteX1082" fmla="*/ 869884 w 4242337"/>
                  <a:gd name="connsiteY1082" fmla="*/ 1810753 h 1823987"/>
                  <a:gd name="connsiteX1083" fmla="*/ 869884 w 4242337"/>
                  <a:gd name="connsiteY1083" fmla="*/ 1810753 h 1823987"/>
                  <a:gd name="connsiteX1084" fmla="*/ 869884 w 4242337"/>
                  <a:gd name="connsiteY1084" fmla="*/ 1810753 h 1823987"/>
                  <a:gd name="connsiteX1085" fmla="*/ 869884 w 4242337"/>
                  <a:gd name="connsiteY1085" fmla="*/ 1810753 h 1823987"/>
                  <a:gd name="connsiteX1086" fmla="*/ 869884 w 4242337"/>
                  <a:gd name="connsiteY1086" fmla="*/ 1810753 h 1823987"/>
                  <a:gd name="connsiteX1087" fmla="*/ 869884 w 4242337"/>
                  <a:gd name="connsiteY1087" fmla="*/ 1810753 h 1823987"/>
                  <a:gd name="connsiteX1088" fmla="*/ 869884 w 4242337"/>
                  <a:gd name="connsiteY1088" fmla="*/ 1810753 h 1823987"/>
                  <a:gd name="connsiteX1089" fmla="*/ 869884 w 4242337"/>
                  <a:gd name="connsiteY1089" fmla="*/ 1810753 h 1823987"/>
                  <a:gd name="connsiteX1090" fmla="*/ 871087 w 4242337"/>
                  <a:gd name="connsiteY1090" fmla="*/ 1798722 h 1823987"/>
                  <a:gd name="connsiteX1091" fmla="*/ 871087 w 4242337"/>
                  <a:gd name="connsiteY1091" fmla="*/ 1798722 h 1823987"/>
                  <a:gd name="connsiteX1092" fmla="*/ 919213 w 4242337"/>
                  <a:gd name="connsiteY1092" fmla="*/ 1797519 h 1823987"/>
                  <a:gd name="connsiteX1093" fmla="*/ 895150 w 4242337"/>
                  <a:gd name="connsiteY1093" fmla="*/ 1797519 h 1823987"/>
                  <a:gd name="connsiteX1094" fmla="*/ 895150 w 4242337"/>
                  <a:gd name="connsiteY1094" fmla="*/ 1809550 h 1823987"/>
                  <a:gd name="connsiteX1095" fmla="*/ 919213 w 4242337"/>
                  <a:gd name="connsiteY1095" fmla="*/ 1809550 h 1823987"/>
                  <a:gd name="connsiteX1096" fmla="*/ 919213 w 4242337"/>
                  <a:gd name="connsiteY1096" fmla="*/ 1797519 h 1823987"/>
                  <a:gd name="connsiteX1097" fmla="*/ 919213 w 4242337"/>
                  <a:gd name="connsiteY1097" fmla="*/ 1797519 h 1823987"/>
                  <a:gd name="connsiteX1098" fmla="*/ 967340 w 4242337"/>
                  <a:gd name="connsiteY1098" fmla="*/ 1797519 h 1823987"/>
                  <a:gd name="connsiteX1099" fmla="*/ 943276 w 4242337"/>
                  <a:gd name="connsiteY1099" fmla="*/ 1797519 h 1823987"/>
                  <a:gd name="connsiteX1100" fmla="*/ 943276 w 4242337"/>
                  <a:gd name="connsiteY1100" fmla="*/ 1809550 h 1823987"/>
                  <a:gd name="connsiteX1101" fmla="*/ 967340 w 4242337"/>
                  <a:gd name="connsiteY1101" fmla="*/ 1809550 h 1823987"/>
                  <a:gd name="connsiteX1102" fmla="*/ 967340 w 4242337"/>
                  <a:gd name="connsiteY1102" fmla="*/ 1797519 h 1823987"/>
                  <a:gd name="connsiteX1103" fmla="*/ 967340 w 4242337"/>
                  <a:gd name="connsiteY1103" fmla="*/ 1797519 h 1823987"/>
                  <a:gd name="connsiteX1104" fmla="*/ 1015466 w 4242337"/>
                  <a:gd name="connsiteY1104" fmla="*/ 1796315 h 1823987"/>
                  <a:gd name="connsiteX1105" fmla="*/ 991403 w 4242337"/>
                  <a:gd name="connsiteY1105" fmla="*/ 1796315 h 1823987"/>
                  <a:gd name="connsiteX1106" fmla="*/ 991403 w 4242337"/>
                  <a:gd name="connsiteY1106" fmla="*/ 1808347 h 1823987"/>
                  <a:gd name="connsiteX1107" fmla="*/ 1015466 w 4242337"/>
                  <a:gd name="connsiteY1107" fmla="*/ 1808347 h 1823987"/>
                  <a:gd name="connsiteX1108" fmla="*/ 1015466 w 4242337"/>
                  <a:gd name="connsiteY1108" fmla="*/ 1796315 h 1823987"/>
                  <a:gd name="connsiteX1109" fmla="*/ 1015466 w 4242337"/>
                  <a:gd name="connsiteY1109" fmla="*/ 1796315 h 1823987"/>
                  <a:gd name="connsiteX1110" fmla="*/ 1063592 w 4242337"/>
                  <a:gd name="connsiteY1110" fmla="*/ 1795112 h 1823987"/>
                  <a:gd name="connsiteX1111" fmla="*/ 1039529 w 4242337"/>
                  <a:gd name="connsiteY1111" fmla="*/ 1795112 h 1823987"/>
                  <a:gd name="connsiteX1112" fmla="*/ 1039529 w 4242337"/>
                  <a:gd name="connsiteY1112" fmla="*/ 1807144 h 1823987"/>
                  <a:gd name="connsiteX1113" fmla="*/ 1063592 w 4242337"/>
                  <a:gd name="connsiteY1113" fmla="*/ 1807144 h 1823987"/>
                  <a:gd name="connsiteX1114" fmla="*/ 1063592 w 4242337"/>
                  <a:gd name="connsiteY1114" fmla="*/ 1795112 h 1823987"/>
                  <a:gd name="connsiteX1115" fmla="*/ 1063592 w 4242337"/>
                  <a:gd name="connsiteY1115" fmla="*/ 1795112 h 1823987"/>
                  <a:gd name="connsiteX1116" fmla="*/ 1111719 w 4242337"/>
                  <a:gd name="connsiteY1116" fmla="*/ 1795112 h 1823987"/>
                  <a:gd name="connsiteX1117" fmla="*/ 1087655 w 4242337"/>
                  <a:gd name="connsiteY1117" fmla="*/ 1795112 h 1823987"/>
                  <a:gd name="connsiteX1118" fmla="*/ 1087655 w 4242337"/>
                  <a:gd name="connsiteY1118" fmla="*/ 1807144 h 1823987"/>
                  <a:gd name="connsiteX1119" fmla="*/ 1111719 w 4242337"/>
                  <a:gd name="connsiteY1119" fmla="*/ 1807144 h 1823987"/>
                  <a:gd name="connsiteX1120" fmla="*/ 1111719 w 4242337"/>
                  <a:gd name="connsiteY1120" fmla="*/ 1795112 h 1823987"/>
                  <a:gd name="connsiteX1121" fmla="*/ 1111719 w 4242337"/>
                  <a:gd name="connsiteY1121" fmla="*/ 1795112 h 1823987"/>
                  <a:gd name="connsiteX1122" fmla="*/ 1159845 w 4242337"/>
                  <a:gd name="connsiteY1122" fmla="*/ 1793909 h 1823987"/>
                  <a:gd name="connsiteX1123" fmla="*/ 1135782 w 4242337"/>
                  <a:gd name="connsiteY1123" fmla="*/ 1793909 h 1823987"/>
                  <a:gd name="connsiteX1124" fmla="*/ 1135782 w 4242337"/>
                  <a:gd name="connsiteY1124" fmla="*/ 1805941 h 1823987"/>
                  <a:gd name="connsiteX1125" fmla="*/ 1159845 w 4242337"/>
                  <a:gd name="connsiteY1125" fmla="*/ 1805941 h 1823987"/>
                  <a:gd name="connsiteX1126" fmla="*/ 1159845 w 4242337"/>
                  <a:gd name="connsiteY1126" fmla="*/ 1793909 h 1823987"/>
                  <a:gd name="connsiteX1127" fmla="*/ 1159845 w 4242337"/>
                  <a:gd name="connsiteY1127" fmla="*/ 1793909 h 1823987"/>
                  <a:gd name="connsiteX1128" fmla="*/ 1207971 w 4242337"/>
                  <a:gd name="connsiteY1128" fmla="*/ 1792706 h 1823987"/>
                  <a:gd name="connsiteX1129" fmla="*/ 1183908 w 4242337"/>
                  <a:gd name="connsiteY1129" fmla="*/ 1792706 h 1823987"/>
                  <a:gd name="connsiteX1130" fmla="*/ 1183908 w 4242337"/>
                  <a:gd name="connsiteY1130" fmla="*/ 1804737 h 1823987"/>
                  <a:gd name="connsiteX1131" fmla="*/ 1207971 w 4242337"/>
                  <a:gd name="connsiteY1131" fmla="*/ 1804737 h 1823987"/>
                  <a:gd name="connsiteX1132" fmla="*/ 1207971 w 4242337"/>
                  <a:gd name="connsiteY1132" fmla="*/ 1792706 h 1823987"/>
                  <a:gd name="connsiteX1133" fmla="*/ 1207971 w 4242337"/>
                  <a:gd name="connsiteY1133" fmla="*/ 1792706 h 1823987"/>
                  <a:gd name="connsiteX1134" fmla="*/ 1256098 w 4242337"/>
                  <a:gd name="connsiteY1134" fmla="*/ 1792706 h 1823987"/>
                  <a:gd name="connsiteX1135" fmla="*/ 1232035 w 4242337"/>
                  <a:gd name="connsiteY1135" fmla="*/ 1792706 h 1823987"/>
                  <a:gd name="connsiteX1136" fmla="*/ 1232035 w 4242337"/>
                  <a:gd name="connsiteY1136" fmla="*/ 1804737 h 1823987"/>
                  <a:gd name="connsiteX1137" fmla="*/ 1256098 w 4242337"/>
                  <a:gd name="connsiteY1137" fmla="*/ 1804737 h 1823987"/>
                  <a:gd name="connsiteX1138" fmla="*/ 1256098 w 4242337"/>
                  <a:gd name="connsiteY1138" fmla="*/ 1792706 h 1823987"/>
                  <a:gd name="connsiteX1139" fmla="*/ 1256098 w 4242337"/>
                  <a:gd name="connsiteY1139" fmla="*/ 1792706 h 1823987"/>
                  <a:gd name="connsiteX1140" fmla="*/ 1304224 w 4242337"/>
                  <a:gd name="connsiteY1140" fmla="*/ 1791503 h 1823987"/>
                  <a:gd name="connsiteX1141" fmla="*/ 1280161 w 4242337"/>
                  <a:gd name="connsiteY1141" fmla="*/ 1791503 h 1823987"/>
                  <a:gd name="connsiteX1142" fmla="*/ 1280161 w 4242337"/>
                  <a:gd name="connsiteY1142" fmla="*/ 1803534 h 1823987"/>
                  <a:gd name="connsiteX1143" fmla="*/ 1304224 w 4242337"/>
                  <a:gd name="connsiteY1143" fmla="*/ 1803534 h 1823987"/>
                  <a:gd name="connsiteX1144" fmla="*/ 1304224 w 4242337"/>
                  <a:gd name="connsiteY1144" fmla="*/ 1791503 h 1823987"/>
                  <a:gd name="connsiteX1145" fmla="*/ 1304224 w 4242337"/>
                  <a:gd name="connsiteY1145" fmla="*/ 1791503 h 1823987"/>
                  <a:gd name="connsiteX1146" fmla="*/ 1352350 w 4242337"/>
                  <a:gd name="connsiteY1146" fmla="*/ 1790299 h 1823987"/>
                  <a:gd name="connsiteX1147" fmla="*/ 1328287 w 4242337"/>
                  <a:gd name="connsiteY1147" fmla="*/ 1790299 h 1823987"/>
                  <a:gd name="connsiteX1148" fmla="*/ 1328287 w 4242337"/>
                  <a:gd name="connsiteY1148" fmla="*/ 1802331 h 1823987"/>
                  <a:gd name="connsiteX1149" fmla="*/ 1352350 w 4242337"/>
                  <a:gd name="connsiteY1149" fmla="*/ 1802331 h 1823987"/>
                  <a:gd name="connsiteX1150" fmla="*/ 1352350 w 4242337"/>
                  <a:gd name="connsiteY1150" fmla="*/ 1790299 h 1823987"/>
                  <a:gd name="connsiteX1151" fmla="*/ 1352350 w 4242337"/>
                  <a:gd name="connsiteY1151" fmla="*/ 1790299 h 1823987"/>
                  <a:gd name="connsiteX1152" fmla="*/ 1400477 w 4242337"/>
                  <a:gd name="connsiteY1152" fmla="*/ 1790299 h 1823987"/>
                  <a:gd name="connsiteX1153" fmla="*/ 1376414 w 4242337"/>
                  <a:gd name="connsiteY1153" fmla="*/ 1790299 h 1823987"/>
                  <a:gd name="connsiteX1154" fmla="*/ 1376414 w 4242337"/>
                  <a:gd name="connsiteY1154" fmla="*/ 1802331 h 1823987"/>
                  <a:gd name="connsiteX1155" fmla="*/ 1400477 w 4242337"/>
                  <a:gd name="connsiteY1155" fmla="*/ 1802331 h 1823987"/>
                  <a:gd name="connsiteX1156" fmla="*/ 1400477 w 4242337"/>
                  <a:gd name="connsiteY1156" fmla="*/ 1790299 h 1823987"/>
                  <a:gd name="connsiteX1157" fmla="*/ 1400477 w 4242337"/>
                  <a:gd name="connsiteY1157" fmla="*/ 1790299 h 1823987"/>
                  <a:gd name="connsiteX1158" fmla="*/ 1448603 w 4242337"/>
                  <a:gd name="connsiteY1158" fmla="*/ 1789096 h 1823987"/>
                  <a:gd name="connsiteX1159" fmla="*/ 1424540 w 4242337"/>
                  <a:gd name="connsiteY1159" fmla="*/ 1789096 h 1823987"/>
                  <a:gd name="connsiteX1160" fmla="*/ 1424540 w 4242337"/>
                  <a:gd name="connsiteY1160" fmla="*/ 1801128 h 1823987"/>
                  <a:gd name="connsiteX1161" fmla="*/ 1440181 w 4242337"/>
                  <a:gd name="connsiteY1161" fmla="*/ 1801128 h 1823987"/>
                  <a:gd name="connsiteX1162" fmla="*/ 1448603 w 4242337"/>
                  <a:gd name="connsiteY1162" fmla="*/ 1801128 h 1823987"/>
                  <a:gd name="connsiteX1163" fmla="*/ 1448603 w 4242337"/>
                  <a:gd name="connsiteY1163" fmla="*/ 1789096 h 1823987"/>
                  <a:gd name="connsiteX1164" fmla="*/ 1448603 w 4242337"/>
                  <a:gd name="connsiteY1164" fmla="*/ 1789096 h 1823987"/>
                  <a:gd name="connsiteX1165" fmla="*/ 1496729 w 4242337"/>
                  <a:gd name="connsiteY1165" fmla="*/ 1787893 h 1823987"/>
                  <a:gd name="connsiteX1166" fmla="*/ 1472666 w 4242337"/>
                  <a:gd name="connsiteY1166" fmla="*/ 1787893 h 1823987"/>
                  <a:gd name="connsiteX1167" fmla="*/ 1472666 w 4242337"/>
                  <a:gd name="connsiteY1167" fmla="*/ 1799925 h 1823987"/>
                  <a:gd name="connsiteX1168" fmla="*/ 1475073 w 4242337"/>
                  <a:gd name="connsiteY1168" fmla="*/ 1799925 h 1823987"/>
                  <a:gd name="connsiteX1169" fmla="*/ 1475073 w 4242337"/>
                  <a:gd name="connsiteY1169" fmla="*/ 1799925 h 1823987"/>
                  <a:gd name="connsiteX1170" fmla="*/ 1475073 w 4242337"/>
                  <a:gd name="connsiteY1170" fmla="*/ 1799925 h 1823987"/>
                  <a:gd name="connsiteX1171" fmla="*/ 1475073 w 4242337"/>
                  <a:gd name="connsiteY1171" fmla="*/ 1799925 h 1823987"/>
                  <a:gd name="connsiteX1172" fmla="*/ 1475073 w 4242337"/>
                  <a:gd name="connsiteY1172" fmla="*/ 1799925 h 1823987"/>
                  <a:gd name="connsiteX1173" fmla="*/ 1475073 w 4242337"/>
                  <a:gd name="connsiteY1173" fmla="*/ 1799925 h 1823987"/>
                  <a:gd name="connsiteX1174" fmla="*/ 1475073 w 4242337"/>
                  <a:gd name="connsiteY1174" fmla="*/ 1799925 h 1823987"/>
                  <a:gd name="connsiteX1175" fmla="*/ 1475073 w 4242337"/>
                  <a:gd name="connsiteY1175" fmla="*/ 1799925 h 1823987"/>
                  <a:gd name="connsiteX1176" fmla="*/ 1475073 w 4242337"/>
                  <a:gd name="connsiteY1176" fmla="*/ 1799925 h 1823987"/>
                  <a:gd name="connsiteX1177" fmla="*/ 1475073 w 4242337"/>
                  <a:gd name="connsiteY1177" fmla="*/ 1799925 h 1823987"/>
                  <a:gd name="connsiteX1178" fmla="*/ 1475073 w 4242337"/>
                  <a:gd name="connsiteY1178" fmla="*/ 1799925 h 1823987"/>
                  <a:gd name="connsiteX1179" fmla="*/ 1475073 w 4242337"/>
                  <a:gd name="connsiteY1179" fmla="*/ 1799925 h 1823987"/>
                  <a:gd name="connsiteX1180" fmla="*/ 1475073 w 4242337"/>
                  <a:gd name="connsiteY1180" fmla="*/ 1799925 h 1823987"/>
                  <a:gd name="connsiteX1181" fmla="*/ 1475073 w 4242337"/>
                  <a:gd name="connsiteY1181" fmla="*/ 1799925 h 1823987"/>
                  <a:gd name="connsiteX1182" fmla="*/ 1475073 w 4242337"/>
                  <a:gd name="connsiteY1182" fmla="*/ 1799925 h 1823987"/>
                  <a:gd name="connsiteX1183" fmla="*/ 1475073 w 4242337"/>
                  <a:gd name="connsiteY1183" fmla="*/ 1799925 h 1823987"/>
                  <a:gd name="connsiteX1184" fmla="*/ 1475073 w 4242337"/>
                  <a:gd name="connsiteY1184" fmla="*/ 1799925 h 1823987"/>
                  <a:gd name="connsiteX1185" fmla="*/ 1475073 w 4242337"/>
                  <a:gd name="connsiteY1185" fmla="*/ 1799925 h 1823987"/>
                  <a:gd name="connsiteX1186" fmla="*/ 1475073 w 4242337"/>
                  <a:gd name="connsiteY1186" fmla="*/ 1799925 h 1823987"/>
                  <a:gd name="connsiteX1187" fmla="*/ 1475073 w 4242337"/>
                  <a:gd name="connsiteY1187" fmla="*/ 1799925 h 1823987"/>
                  <a:gd name="connsiteX1188" fmla="*/ 1475073 w 4242337"/>
                  <a:gd name="connsiteY1188" fmla="*/ 1799925 h 1823987"/>
                  <a:gd name="connsiteX1189" fmla="*/ 1475073 w 4242337"/>
                  <a:gd name="connsiteY1189" fmla="*/ 1799925 h 1823987"/>
                  <a:gd name="connsiteX1190" fmla="*/ 1475073 w 4242337"/>
                  <a:gd name="connsiteY1190" fmla="*/ 1799925 h 1823987"/>
                  <a:gd name="connsiteX1191" fmla="*/ 1475073 w 4242337"/>
                  <a:gd name="connsiteY1191" fmla="*/ 1799925 h 1823987"/>
                  <a:gd name="connsiteX1192" fmla="*/ 1475073 w 4242337"/>
                  <a:gd name="connsiteY1192" fmla="*/ 1799925 h 1823987"/>
                  <a:gd name="connsiteX1193" fmla="*/ 1475073 w 4242337"/>
                  <a:gd name="connsiteY1193" fmla="*/ 1799925 h 1823987"/>
                  <a:gd name="connsiteX1194" fmla="*/ 1475073 w 4242337"/>
                  <a:gd name="connsiteY1194" fmla="*/ 1799925 h 1823987"/>
                  <a:gd name="connsiteX1195" fmla="*/ 1496729 w 4242337"/>
                  <a:gd name="connsiteY1195" fmla="*/ 1799925 h 1823987"/>
                  <a:gd name="connsiteX1196" fmla="*/ 1496729 w 4242337"/>
                  <a:gd name="connsiteY1196" fmla="*/ 1787893 h 1823987"/>
                  <a:gd name="connsiteX1197" fmla="*/ 1496729 w 4242337"/>
                  <a:gd name="connsiteY1197" fmla="*/ 1787893 h 1823987"/>
                  <a:gd name="connsiteX1198" fmla="*/ 1544856 w 4242337"/>
                  <a:gd name="connsiteY1198" fmla="*/ 1787893 h 1823987"/>
                  <a:gd name="connsiteX1199" fmla="*/ 1520793 w 4242337"/>
                  <a:gd name="connsiteY1199" fmla="*/ 1787893 h 1823987"/>
                  <a:gd name="connsiteX1200" fmla="*/ 1520793 w 4242337"/>
                  <a:gd name="connsiteY1200" fmla="*/ 1799925 h 1823987"/>
                  <a:gd name="connsiteX1201" fmla="*/ 1535230 w 4242337"/>
                  <a:gd name="connsiteY1201" fmla="*/ 1799925 h 1823987"/>
                  <a:gd name="connsiteX1202" fmla="*/ 1535230 w 4242337"/>
                  <a:gd name="connsiteY1202" fmla="*/ 1799925 h 1823987"/>
                  <a:gd name="connsiteX1203" fmla="*/ 1535230 w 4242337"/>
                  <a:gd name="connsiteY1203" fmla="*/ 1799925 h 1823987"/>
                  <a:gd name="connsiteX1204" fmla="*/ 1543653 w 4242337"/>
                  <a:gd name="connsiteY1204" fmla="*/ 1799925 h 1823987"/>
                  <a:gd name="connsiteX1205" fmla="*/ 1544856 w 4242337"/>
                  <a:gd name="connsiteY1205" fmla="*/ 1787893 h 1823987"/>
                  <a:gd name="connsiteX1206" fmla="*/ 1544856 w 4242337"/>
                  <a:gd name="connsiteY1206" fmla="*/ 1787893 h 1823987"/>
                  <a:gd name="connsiteX1207" fmla="*/ 1592982 w 4242337"/>
                  <a:gd name="connsiteY1207" fmla="*/ 1786690 h 1823987"/>
                  <a:gd name="connsiteX1208" fmla="*/ 1568919 w 4242337"/>
                  <a:gd name="connsiteY1208" fmla="*/ 1786690 h 1823987"/>
                  <a:gd name="connsiteX1209" fmla="*/ 1568919 w 4242337"/>
                  <a:gd name="connsiteY1209" fmla="*/ 1798722 h 1823987"/>
                  <a:gd name="connsiteX1210" fmla="*/ 1573732 w 4242337"/>
                  <a:gd name="connsiteY1210" fmla="*/ 1798722 h 1823987"/>
                  <a:gd name="connsiteX1211" fmla="*/ 1573732 w 4242337"/>
                  <a:gd name="connsiteY1211" fmla="*/ 1798722 h 1823987"/>
                  <a:gd name="connsiteX1212" fmla="*/ 1573732 w 4242337"/>
                  <a:gd name="connsiteY1212" fmla="*/ 1798722 h 1823987"/>
                  <a:gd name="connsiteX1213" fmla="*/ 1573732 w 4242337"/>
                  <a:gd name="connsiteY1213" fmla="*/ 1798722 h 1823987"/>
                  <a:gd name="connsiteX1214" fmla="*/ 1573732 w 4242337"/>
                  <a:gd name="connsiteY1214" fmla="*/ 1798722 h 1823987"/>
                  <a:gd name="connsiteX1215" fmla="*/ 1573732 w 4242337"/>
                  <a:gd name="connsiteY1215" fmla="*/ 1798722 h 1823987"/>
                  <a:gd name="connsiteX1216" fmla="*/ 1573732 w 4242337"/>
                  <a:gd name="connsiteY1216" fmla="*/ 1798722 h 1823987"/>
                  <a:gd name="connsiteX1217" fmla="*/ 1573732 w 4242337"/>
                  <a:gd name="connsiteY1217" fmla="*/ 1798722 h 1823987"/>
                  <a:gd name="connsiteX1218" fmla="*/ 1573732 w 4242337"/>
                  <a:gd name="connsiteY1218" fmla="*/ 1798722 h 1823987"/>
                  <a:gd name="connsiteX1219" fmla="*/ 1573732 w 4242337"/>
                  <a:gd name="connsiteY1219" fmla="*/ 1798722 h 1823987"/>
                  <a:gd name="connsiteX1220" fmla="*/ 1573732 w 4242337"/>
                  <a:gd name="connsiteY1220" fmla="*/ 1798722 h 1823987"/>
                  <a:gd name="connsiteX1221" fmla="*/ 1573732 w 4242337"/>
                  <a:gd name="connsiteY1221" fmla="*/ 1798722 h 1823987"/>
                  <a:gd name="connsiteX1222" fmla="*/ 1573732 w 4242337"/>
                  <a:gd name="connsiteY1222" fmla="*/ 1798722 h 1823987"/>
                  <a:gd name="connsiteX1223" fmla="*/ 1591779 w 4242337"/>
                  <a:gd name="connsiteY1223" fmla="*/ 1798722 h 1823987"/>
                  <a:gd name="connsiteX1224" fmla="*/ 1592982 w 4242337"/>
                  <a:gd name="connsiteY1224" fmla="*/ 1786690 h 1823987"/>
                  <a:gd name="connsiteX1225" fmla="*/ 1592982 w 4242337"/>
                  <a:gd name="connsiteY1225" fmla="*/ 1786690 h 1823987"/>
                  <a:gd name="connsiteX1226" fmla="*/ 1641108 w 4242337"/>
                  <a:gd name="connsiteY1226" fmla="*/ 1785487 h 1823987"/>
                  <a:gd name="connsiteX1227" fmla="*/ 1617045 w 4242337"/>
                  <a:gd name="connsiteY1227" fmla="*/ 1785487 h 1823987"/>
                  <a:gd name="connsiteX1228" fmla="*/ 1617045 w 4242337"/>
                  <a:gd name="connsiteY1228" fmla="*/ 1797519 h 1823987"/>
                  <a:gd name="connsiteX1229" fmla="*/ 1630280 w 4242337"/>
                  <a:gd name="connsiteY1229" fmla="*/ 1797519 h 1823987"/>
                  <a:gd name="connsiteX1230" fmla="*/ 1641108 w 4242337"/>
                  <a:gd name="connsiteY1230" fmla="*/ 1797519 h 1823987"/>
                  <a:gd name="connsiteX1231" fmla="*/ 1641108 w 4242337"/>
                  <a:gd name="connsiteY1231" fmla="*/ 1785487 h 1823987"/>
                  <a:gd name="connsiteX1232" fmla="*/ 1641108 w 4242337"/>
                  <a:gd name="connsiteY1232" fmla="*/ 1785487 h 1823987"/>
                  <a:gd name="connsiteX1233" fmla="*/ 1689235 w 4242337"/>
                  <a:gd name="connsiteY1233" fmla="*/ 1785487 h 1823987"/>
                  <a:gd name="connsiteX1234" fmla="*/ 1665172 w 4242337"/>
                  <a:gd name="connsiteY1234" fmla="*/ 1785487 h 1823987"/>
                  <a:gd name="connsiteX1235" fmla="*/ 1665172 w 4242337"/>
                  <a:gd name="connsiteY1235" fmla="*/ 1797519 h 1823987"/>
                  <a:gd name="connsiteX1236" fmla="*/ 1676000 w 4242337"/>
                  <a:gd name="connsiteY1236" fmla="*/ 1797519 h 1823987"/>
                  <a:gd name="connsiteX1237" fmla="*/ 1676000 w 4242337"/>
                  <a:gd name="connsiteY1237" fmla="*/ 1797519 h 1823987"/>
                  <a:gd name="connsiteX1238" fmla="*/ 1676000 w 4242337"/>
                  <a:gd name="connsiteY1238" fmla="*/ 1797519 h 1823987"/>
                  <a:gd name="connsiteX1239" fmla="*/ 1676000 w 4242337"/>
                  <a:gd name="connsiteY1239" fmla="*/ 1797519 h 1823987"/>
                  <a:gd name="connsiteX1240" fmla="*/ 1676000 w 4242337"/>
                  <a:gd name="connsiteY1240" fmla="*/ 1797519 h 1823987"/>
                  <a:gd name="connsiteX1241" fmla="*/ 1676000 w 4242337"/>
                  <a:gd name="connsiteY1241" fmla="*/ 1797519 h 1823987"/>
                  <a:gd name="connsiteX1242" fmla="*/ 1676000 w 4242337"/>
                  <a:gd name="connsiteY1242" fmla="*/ 1797519 h 1823987"/>
                  <a:gd name="connsiteX1243" fmla="*/ 1689235 w 4242337"/>
                  <a:gd name="connsiteY1243" fmla="*/ 1797519 h 1823987"/>
                  <a:gd name="connsiteX1244" fmla="*/ 1689235 w 4242337"/>
                  <a:gd name="connsiteY1244" fmla="*/ 1785487 h 1823987"/>
                  <a:gd name="connsiteX1245" fmla="*/ 1689235 w 4242337"/>
                  <a:gd name="connsiteY1245" fmla="*/ 1785487 h 1823987"/>
                  <a:gd name="connsiteX1246" fmla="*/ 1737361 w 4242337"/>
                  <a:gd name="connsiteY1246" fmla="*/ 1784284 h 1823987"/>
                  <a:gd name="connsiteX1247" fmla="*/ 1713298 w 4242337"/>
                  <a:gd name="connsiteY1247" fmla="*/ 1784284 h 1823987"/>
                  <a:gd name="connsiteX1248" fmla="*/ 1713298 w 4242337"/>
                  <a:gd name="connsiteY1248" fmla="*/ 1796315 h 1823987"/>
                  <a:gd name="connsiteX1249" fmla="*/ 1725330 w 4242337"/>
                  <a:gd name="connsiteY1249" fmla="*/ 1796315 h 1823987"/>
                  <a:gd name="connsiteX1250" fmla="*/ 1725330 w 4242337"/>
                  <a:gd name="connsiteY1250" fmla="*/ 1796315 h 1823987"/>
                  <a:gd name="connsiteX1251" fmla="*/ 1725330 w 4242337"/>
                  <a:gd name="connsiteY1251" fmla="*/ 1796315 h 1823987"/>
                  <a:gd name="connsiteX1252" fmla="*/ 1725330 w 4242337"/>
                  <a:gd name="connsiteY1252" fmla="*/ 1796315 h 1823987"/>
                  <a:gd name="connsiteX1253" fmla="*/ 1725330 w 4242337"/>
                  <a:gd name="connsiteY1253" fmla="*/ 1796315 h 1823987"/>
                  <a:gd name="connsiteX1254" fmla="*/ 1737361 w 4242337"/>
                  <a:gd name="connsiteY1254" fmla="*/ 1796315 h 1823987"/>
                  <a:gd name="connsiteX1255" fmla="*/ 1737361 w 4242337"/>
                  <a:gd name="connsiteY1255" fmla="*/ 1784284 h 1823987"/>
                  <a:gd name="connsiteX1256" fmla="*/ 1737361 w 4242337"/>
                  <a:gd name="connsiteY1256" fmla="*/ 1784284 h 1823987"/>
                  <a:gd name="connsiteX1257" fmla="*/ 1785487 w 4242337"/>
                  <a:gd name="connsiteY1257" fmla="*/ 1783081 h 1823987"/>
                  <a:gd name="connsiteX1258" fmla="*/ 1761424 w 4242337"/>
                  <a:gd name="connsiteY1258" fmla="*/ 1783081 h 1823987"/>
                  <a:gd name="connsiteX1259" fmla="*/ 1761424 w 4242337"/>
                  <a:gd name="connsiteY1259" fmla="*/ 1795112 h 1823987"/>
                  <a:gd name="connsiteX1260" fmla="*/ 1777065 w 4242337"/>
                  <a:gd name="connsiteY1260" fmla="*/ 1795112 h 1823987"/>
                  <a:gd name="connsiteX1261" fmla="*/ 1777065 w 4242337"/>
                  <a:gd name="connsiteY1261" fmla="*/ 1795112 h 1823987"/>
                  <a:gd name="connsiteX1262" fmla="*/ 1777065 w 4242337"/>
                  <a:gd name="connsiteY1262" fmla="*/ 1795112 h 1823987"/>
                  <a:gd name="connsiteX1263" fmla="*/ 1777065 w 4242337"/>
                  <a:gd name="connsiteY1263" fmla="*/ 1795112 h 1823987"/>
                  <a:gd name="connsiteX1264" fmla="*/ 1777065 w 4242337"/>
                  <a:gd name="connsiteY1264" fmla="*/ 1795112 h 1823987"/>
                  <a:gd name="connsiteX1265" fmla="*/ 1777065 w 4242337"/>
                  <a:gd name="connsiteY1265" fmla="*/ 1795112 h 1823987"/>
                  <a:gd name="connsiteX1266" fmla="*/ 1777065 w 4242337"/>
                  <a:gd name="connsiteY1266" fmla="*/ 1795112 h 1823987"/>
                  <a:gd name="connsiteX1267" fmla="*/ 1777065 w 4242337"/>
                  <a:gd name="connsiteY1267" fmla="*/ 1795112 h 1823987"/>
                  <a:gd name="connsiteX1268" fmla="*/ 1777065 w 4242337"/>
                  <a:gd name="connsiteY1268" fmla="*/ 1795112 h 1823987"/>
                  <a:gd name="connsiteX1269" fmla="*/ 1777065 w 4242337"/>
                  <a:gd name="connsiteY1269" fmla="*/ 1795112 h 1823987"/>
                  <a:gd name="connsiteX1270" fmla="*/ 1777065 w 4242337"/>
                  <a:gd name="connsiteY1270" fmla="*/ 1795112 h 1823987"/>
                  <a:gd name="connsiteX1271" fmla="*/ 1784284 w 4242337"/>
                  <a:gd name="connsiteY1271" fmla="*/ 1795112 h 1823987"/>
                  <a:gd name="connsiteX1272" fmla="*/ 1785487 w 4242337"/>
                  <a:gd name="connsiteY1272" fmla="*/ 1783081 h 1823987"/>
                  <a:gd name="connsiteX1273" fmla="*/ 1785487 w 4242337"/>
                  <a:gd name="connsiteY1273" fmla="*/ 1783081 h 1823987"/>
                  <a:gd name="connsiteX1274" fmla="*/ 1833614 w 4242337"/>
                  <a:gd name="connsiteY1274" fmla="*/ 1783081 h 1823987"/>
                  <a:gd name="connsiteX1275" fmla="*/ 1809551 w 4242337"/>
                  <a:gd name="connsiteY1275" fmla="*/ 1783081 h 1823987"/>
                  <a:gd name="connsiteX1276" fmla="*/ 1809551 w 4242337"/>
                  <a:gd name="connsiteY1276" fmla="*/ 1795112 h 1823987"/>
                  <a:gd name="connsiteX1277" fmla="*/ 1820379 w 4242337"/>
                  <a:gd name="connsiteY1277" fmla="*/ 1795112 h 1823987"/>
                  <a:gd name="connsiteX1278" fmla="*/ 1833614 w 4242337"/>
                  <a:gd name="connsiteY1278" fmla="*/ 1795112 h 1823987"/>
                  <a:gd name="connsiteX1279" fmla="*/ 1833614 w 4242337"/>
                  <a:gd name="connsiteY1279" fmla="*/ 1783081 h 1823987"/>
                  <a:gd name="connsiteX1280" fmla="*/ 1833614 w 4242337"/>
                  <a:gd name="connsiteY1280" fmla="*/ 1783081 h 1823987"/>
                  <a:gd name="connsiteX1281" fmla="*/ 1881740 w 4242337"/>
                  <a:gd name="connsiteY1281" fmla="*/ 1781877 h 1823987"/>
                  <a:gd name="connsiteX1282" fmla="*/ 1857677 w 4242337"/>
                  <a:gd name="connsiteY1282" fmla="*/ 1781877 h 1823987"/>
                  <a:gd name="connsiteX1283" fmla="*/ 1857677 w 4242337"/>
                  <a:gd name="connsiteY1283" fmla="*/ 1793909 h 1823987"/>
                  <a:gd name="connsiteX1284" fmla="*/ 1876927 w 4242337"/>
                  <a:gd name="connsiteY1284" fmla="*/ 1793909 h 1823987"/>
                  <a:gd name="connsiteX1285" fmla="*/ 1876927 w 4242337"/>
                  <a:gd name="connsiteY1285" fmla="*/ 1793909 h 1823987"/>
                  <a:gd name="connsiteX1286" fmla="*/ 1876927 w 4242337"/>
                  <a:gd name="connsiteY1286" fmla="*/ 1793909 h 1823987"/>
                  <a:gd name="connsiteX1287" fmla="*/ 1876927 w 4242337"/>
                  <a:gd name="connsiteY1287" fmla="*/ 1793909 h 1823987"/>
                  <a:gd name="connsiteX1288" fmla="*/ 1876927 w 4242337"/>
                  <a:gd name="connsiteY1288" fmla="*/ 1793909 h 1823987"/>
                  <a:gd name="connsiteX1289" fmla="*/ 1881740 w 4242337"/>
                  <a:gd name="connsiteY1289" fmla="*/ 1793909 h 1823987"/>
                  <a:gd name="connsiteX1290" fmla="*/ 1881740 w 4242337"/>
                  <a:gd name="connsiteY1290" fmla="*/ 1781877 h 1823987"/>
                  <a:gd name="connsiteX1291" fmla="*/ 1881740 w 4242337"/>
                  <a:gd name="connsiteY1291" fmla="*/ 1781877 h 1823987"/>
                  <a:gd name="connsiteX1292" fmla="*/ 1929867 w 4242337"/>
                  <a:gd name="connsiteY1292" fmla="*/ 1780674 h 1823987"/>
                  <a:gd name="connsiteX1293" fmla="*/ 1905803 w 4242337"/>
                  <a:gd name="connsiteY1293" fmla="*/ 1780674 h 1823987"/>
                  <a:gd name="connsiteX1294" fmla="*/ 1905803 w 4242337"/>
                  <a:gd name="connsiteY1294" fmla="*/ 1792706 h 1823987"/>
                  <a:gd name="connsiteX1295" fmla="*/ 1915429 w 4242337"/>
                  <a:gd name="connsiteY1295" fmla="*/ 1792706 h 1823987"/>
                  <a:gd name="connsiteX1296" fmla="*/ 1929867 w 4242337"/>
                  <a:gd name="connsiteY1296" fmla="*/ 1792706 h 1823987"/>
                  <a:gd name="connsiteX1297" fmla="*/ 1929867 w 4242337"/>
                  <a:gd name="connsiteY1297" fmla="*/ 1780674 h 1823987"/>
                  <a:gd name="connsiteX1298" fmla="*/ 1929867 w 4242337"/>
                  <a:gd name="connsiteY1298" fmla="*/ 1780674 h 1823987"/>
                  <a:gd name="connsiteX1299" fmla="*/ 1977993 w 4242337"/>
                  <a:gd name="connsiteY1299" fmla="*/ 1780674 h 1823987"/>
                  <a:gd name="connsiteX1300" fmla="*/ 1953930 w 4242337"/>
                  <a:gd name="connsiteY1300" fmla="*/ 1780674 h 1823987"/>
                  <a:gd name="connsiteX1301" fmla="*/ 1953930 w 4242337"/>
                  <a:gd name="connsiteY1301" fmla="*/ 1792706 h 1823987"/>
                  <a:gd name="connsiteX1302" fmla="*/ 1977993 w 4242337"/>
                  <a:gd name="connsiteY1302" fmla="*/ 1792706 h 1823987"/>
                  <a:gd name="connsiteX1303" fmla="*/ 1977993 w 4242337"/>
                  <a:gd name="connsiteY1303" fmla="*/ 1780674 h 1823987"/>
                  <a:gd name="connsiteX1304" fmla="*/ 1977993 w 4242337"/>
                  <a:gd name="connsiteY1304" fmla="*/ 1780674 h 1823987"/>
                  <a:gd name="connsiteX1305" fmla="*/ 2026119 w 4242337"/>
                  <a:gd name="connsiteY1305" fmla="*/ 1779471 h 1823987"/>
                  <a:gd name="connsiteX1306" fmla="*/ 2002056 w 4242337"/>
                  <a:gd name="connsiteY1306" fmla="*/ 1779471 h 1823987"/>
                  <a:gd name="connsiteX1307" fmla="*/ 2002056 w 4242337"/>
                  <a:gd name="connsiteY1307" fmla="*/ 1791503 h 1823987"/>
                  <a:gd name="connsiteX1308" fmla="*/ 2026119 w 4242337"/>
                  <a:gd name="connsiteY1308" fmla="*/ 1791503 h 1823987"/>
                  <a:gd name="connsiteX1309" fmla="*/ 2026119 w 4242337"/>
                  <a:gd name="connsiteY1309" fmla="*/ 1779471 h 1823987"/>
                  <a:gd name="connsiteX1310" fmla="*/ 2026119 w 4242337"/>
                  <a:gd name="connsiteY1310" fmla="*/ 1779471 h 1823987"/>
                  <a:gd name="connsiteX1311" fmla="*/ 2074246 w 4242337"/>
                  <a:gd name="connsiteY1311" fmla="*/ 1778268 h 1823987"/>
                  <a:gd name="connsiteX1312" fmla="*/ 2050182 w 4242337"/>
                  <a:gd name="connsiteY1312" fmla="*/ 1778268 h 1823987"/>
                  <a:gd name="connsiteX1313" fmla="*/ 2050182 w 4242337"/>
                  <a:gd name="connsiteY1313" fmla="*/ 1790299 h 1823987"/>
                  <a:gd name="connsiteX1314" fmla="*/ 2074246 w 4242337"/>
                  <a:gd name="connsiteY1314" fmla="*/ 1790299 h 1823987"/>
                  <a:gd name="connsiteX1315" fmla="*/ 2074246 w 4242337"/>
                  <a:gd name="connsiteY1315" fmla="*/ 1778268 h 1823987"/>
                  <a:gd name="connsiteX1316" fmla="*/ 2074246 w 4242337"/>
                  <a:gd name="connsiteY1316" fmla="*/ 1778268 h 1823987"/>
                  <a:gd name="connsiteX1317" fmla="*/ 2122372 w 4242337"/>
                  <a:gd name="connsiteY1317" fmla="*/ 1778268 h 1823987"/>
                  <a:gd name="connsiteX1318" fmla="*/ 2098309 w 4242337"/>
                  <a:gd name="connsiteY1318" fmla="*/ 1778268 h 1823987"/>
                  <a:gd name="connsiteX1319" fmla="*/ 2098309 w 4242337"/>
                  <a:gd name="connsiteY1319" fmla="*/ 1790299 h 1823987"/>
                  <a:gd name="connsiteX1320" fmla="*/ 2122372 w 4242337"/>
                  <a:gd name="connsiteY1320" fmla="*/ 1790299 h 1823987"/>
                  <a:gd name="connsiteX1321" fmla="*/ 2122372 w 4242337"/>
                  <a:gd name="connsiteY1321" fmla="*/ 1778268 h 1823987"/>
                  <a:gd name="connsiteX1322" fmla="*/ 2122372 w 4242337"/>
                  <a:gd name="connsiteY1322" fmla="*/ 1778268 h 1823987"/>
                  <a:gd name="connsiteX1323" fmla="*/ 2170498 w 4242337"/>
                  <a:gd name="connsiteY1323" fmla="*/ 1777065 h 1823987"/>
                  <a:gd name="connsiteX1324" fmla="*/ 2146435 w 4242337"/>
                  <a:gd name="connsiteY1324" fmla="*/ 1777065 h 1823987"/>
                  <a:gd name="connsiteX1325" fmla="*/ 2146435 w 4242337"/>
                  <a:gd name="connsiteY1325" fmla="*/ 1789096 h 1823987"/>
                  <a:gd name="connsiteX1326" fmla="*/ 2170498 w 4242337"/>
                  <a:gd name="connsiteY1326" fmla="*/ 1789096 h 1823987"/>
                  <a:gd name="connsiteX1327" fmla="*/ 2170498 w 4242337"/>
                  <a:gd name="connsiteY1327" fmla="*/ 1777065 h 1823987"/>
                  <a:gd name="connsiteX1328" fmla="*/ 2170498 w 4242337"/>
                  <a:gd name="connsiteY1328" fmla="*/ 1777065 h 1823987"/>
                  <a:gd name="connsiteX1329" fmla="*/ 2218625 w 4242337"/>
                  <a:gd name="connsiteY1329" fmla="*/ 1775862 h 1823987"/>
                  <a:gd name="connsiteX1330" fmla="*/ 2194561 w 4242337"/>
                  <a:gd name="connsiteY1330" fmla="*/ 1775862 h 1823987"/>
                  <a:gd name="connsiteX1331" fmla="*/ 2194561 w 4242337"/>
                  <a:gd name="connsiteY1331" fmla="*/ 1787893 h 1823987"/>
                  <a:gd name="connsiteX1332" fmla="*/ 2218625 w 4242337"/>
                  <a:gd name="connsiteY1332" fmla="*/ 1787893 h 1823987"/>
                  <a:gd name="connsiteX1333" fmla="*/ 2218625 w 4242337"/>
                  <a:gd name="connsiteY1333" fmla="*/ 1775862 h 1823987"/>
                  <a:gd name="connsiteX1334" fmla="*/ 2218625 w 4242337"/>
                  <a:gd name="connsiteY1334" fmla="*/ 1775862 h 1823987"/>
                  <a:gd name="connsiteX1335" fmla="*/ 2266751 w 4242337"/>
                  <a:gd name="connsiteY1335" fmla="*/ 1775862 h 1823987"/>
                  <a:gd name="connsiteX1336" fmla="*/ 2242688 w 4242337"/>
                  <a:gd name="connsiteY1336" fmla="*/ 1775862 h 1823987"/>
                  <a:gd name="connsiteX1337" fmla="*/ 2242688 w 4242337"/>
                  <a:gd name="connsiteY1337" fmla="*/ 1787893 h 1823987"/>
                  <a:gd name="connsiteX1338" fmla="*/ 2266751 w 4242337"/>
                  <a:gd name="connsiteY1338" fmla="*/ 1787893 h 1823987"/>
                  <a:gd name="connsiteX1339" fmla="*/ 2266751 w 4242337"/>
                  <a:gd name="connsiteY1339" fmla="*/ 1775862 h 1823987"/>
                  <a:gd name="connsiteX1340" fmla="*/ 2266751 w 4242337"/>
                  <a:gd name="connsiteY1340" fmla="*/ 1775862 h 1823987"/>
                  <a:gd name="connsiteX1341" fmla="*/ 2314877 w 4242337"/>
                  <a:gd name="connsiteY1341" fmla="*/ 1774658 h 1823987"/>
                  <a:gd name="connsiteX1342" fmla="*/ 2290814 w 4242337"/>
                  <a:gd name="connsiteY1342" fmla="*/ 1774658 h 1823987"/>
                  <a:gd name="connsiteX1343" fmla="*/ 2290814 w 4242337"/>
                  <a:gd name="connsiteY1343" fmla="*/ 1786690 h 1823987"/>
                  <a:gd name="connsiteX1344" fmla="*/ 2314877 w 4242337"/>
                  <a:gd name="connsiteY1344" fmla="*/ 1786690 h 1823987"/>
                  <a:gd name="connsiteX1345" fmla="*/ 2314877 w 4242337"/>
                  <a:gd name="connsiteY1345" fmla="*/ 1774658 h 1823987"/>
                  <a:gd name="connsiteX1346" fmla="*/ 2314877 w 4242337"/>
                  <a:gd name="connsiteY1346" fmla="*/ 1774658 h 1823987"/>
                  <a:gd name="connsiteX1347" fmla="*/ 2363004 w 4242337"/>
                  <a:gd name="connsiteY1347" fmla="*/ 1773455 h 1823987"/>
                  <a:gd name="connsiteX1348" fmla="*/ 2338941 w 4242337"/>
                  <a:gd name="connsiteY1348" fmla="*/ 1773455 h 1823987"/>
                  <a:gd name="connsiteX1349" fmla="*/ 2338941 w 4242337"/>
                  <a:gd name="connsiteY1349" fmla="*/ 1785487 h 1823987"/>
                  <a:gd name="connsiteX1350" fmla="*/ 2363004 w 4242337"/>
                  <a:gd name="connsiteY1350" fmla="*/ 1785487 h 1823987"/>
                  <a:gd name="connsiteX1351" fmla="*/ 2363004 w 4242337"/>
                  <a:gd name="connsiteY1351" fmla="*/ 1773455 h 1823987"/>
                  <a:gd name="connsiteX1352" fmla="*/ 2363004 w 4242337"/>
                  <a:gd name="connsiteY1352" fmla="*/ 1773455 h 1823987"/>
                  <a:gd name="connsiteX1353" fmla="*/ 2411130 w 4242337"/>
                  <a:gd name="connsiteY1353" fmla="*/ 1773455 h 1823987"/>
                  <a:gd name="connsiteX1354" fmla="*/ 2387067 w 4242337"/>
                  <a:gd name="connsiteY1354" fmla="*/ 1773455 h 1823987"/>
                  <a:gd name="connsiteX1355" fmla="*/ 2387067 w 4242337"/>
                  <a:gd name="connsiteY1355" fmla="*/ 1785487 h 1823987"/>
                  <a:gd name="connsiteX1356" fmla="*/ 2411130 w 4242337"/>
                  <a:gd name="connsiteY1356" fmla="*/ 1785487 h 1823987"/>
                  <a:gd name="connsiteX1357" fmla="*/ 2411130 w 4242337"/>
                  <a:gd name="connsiteY1357" fmla="*/ 1773455 h 1823987"/>
                  <a:gd name="connsiteX1358" fmla="*/ 2411130 w 4242337"/>
                  <a:gd name="connsiteY1358" fmla="*/ 1773455 h 1823987"/>
                  <a:gd name="connsiteX1359" fmla="*/ 2459256 w 4242337"/>
                  <a:gd name="connsiteY1359" fmla="*/ 1772252 h 1823987"/>
                  <a:gd name="connsiteX1360" fmla="*/ 2435193 w 4242337"/>
                  <a:gd name="connsiteY1360" fmla="*/ 1772252 h 1823987"/>
                  <a:gd name="connsiteX1361" fmla="*/ 2435193 w 4242337"/>
                  <a:gd name="connsiteY1361" fmla="*/ 1784284 h 1823987"/>
                  <a:gd name="connsiteX1362" fmla="*/ 2459256 w 4242337"/>
                  <a:gd name="connsiteY1362" fmla="*/ 1784284 h 1823987"/>
                  <a:gd name="connsiteX1363" fmla="*/ 2459256 w 4242337"/>
                  <a:gd name="connsiteY1363" fmla="*/ 1772252 h 1823987"/>
                  <a:gd name="connsiteX1364" fmla="*/ 2459256 w 4242337"/>
                  <a:gd name="connsiteY1364" fmla="*/ 1772252 h 1823987"/>
                  <a:gd name="connsiteX1365" fmla="*/ 2507383 w 4242337"/>
                  <a:gd name="connsiteY1365" fmla="*/ 1771049 h 1823987"/>
                  <a:gd name="connsiteX1366" fmla="*/ 2483320 w 4242337"/>
                  <a:gd name="connsiteY1366" fmla="*/ 1771049 h 1823987"/>
                  <a:gd name="connsiteX1367" fmla="*/ 2483320 w 4242337"/>
                  <a:gd name="connsiteY1367" fmla="*/ 1783081 h 1823987"/>
                  <a:gd name="connsiteX1368" fmla="*/ 2507383 w 4242337"/>
                  <a:gd name="connsiteY1368" fmla="*/ 1783081 h 1823987"/>
                  <a:gd name="connsiteX1369" fmla="*/ 2507383 w 4242337"/>
                  <a:gd name="connsiteY1369" fmla="*/ 1771049 h 1823987"/>
                  <a:gd name="connsiteX1370" fmla="*/ 2507383 w 4242337"/>
                  <a:gd name="connsiteY1370" fmla="*/ 1771049 h 1823987"/>
                  <a:gd name="connsiteX1371" fmla="*/ 2555509 w 4242337"/>
                  <a:gd name="connsiteY1371" fmla="*/ 1771049 h 1823987"/>
                  <a:gd name="connsiteX1372" fmla="*/ 2531446 w 4242337"/>
                  <a:gd name="connsiteY1372" fmla="*/ 1771049 h 1823987"/>
                  <a:gd name="connsiteX1373" fmla="*/ 2531446 w 4242337"/>
                  <a:gd name="connsiteY1373" fmla="*/ 1783081 h 1823987"/>
                  <a:gd name="connsiteX1374" fmla="*/ 2547087 w 4242337"/>
                  <a:gd name="connsiteY1374" fmla="*/ 1783081 h 1823987"/>
                  <a:gd name="connsiteX1375" fmla="*/ 2547087 w 4242337"/>
                  <a:gd name="connsiteY1375" fmla="*/ 1783081 h 1823987"/>
                  <a:gd name="connsiteX1376" fmla="*/ 2547087 w 4242337"/>
                  <a:gd name="connsiteY1376" fmla="*/ 1783081 h 1823987"/>
                  <a:gd name="connsiteX1377" fmla="*/ 2555509 w 4242337"/>
                  <a:gd name="connsiteY1377" fmla="*/ 1783081 h 1823987"/>
                  <a:gd name="connsiteX1378" fmla="*/ 2555509 w 4242337"/>
                  <a:gd name="connsiteY1378" fmla="*/ 1771049 h 1823987"/>
                  <a:gd name="connsiteX1379" fmla="*/ 2555509 w 4242337"/>
                  <a:gd name="connsiteY1379" fmla="*/ 1771049 h 1823987"/>
                  <a:gd name="connsiteX1380" fmla="*/ 2603635 w 4242337"/>
                  <a:gd name="connsiteY1380" fmla="*/ 1769846 h 1823987"/>
                  <a:gd name="connsiteX1381" fmla="*/ 2579572 w 4242337"/>
                  <a:gd name="connsiteY1381" fmla="*/ 1769846 h 1823987"/>
                  <a:gd name="connsiteX1382" fmla="*/ 2579572 w 4242337"/>
                  <a:gd name="connsiteY1382" fmla="*/ 1781877 h 1823987"/>
                  <a:gd name="connsiteX1383" fmla="*/ 2583182 w 4242337"/>
                  <a:gd name="connsiteY1383" fmla="*/ 1781877 h 1823987"/>
                  <a:gd name="connsiteX1384" fmla="*/ 2583182 w 4242337"/>
                  <a:gd name="connsiteY1384" fmla="*/ 1781877 h 1823987"/>
                  <a:gd name="connsiteX1385" fmla="*/ 2583182 w 4242337"/>
                  <a:gd name="connsiteY1385" fmla="*/ 1781877 h 1823987"/>
                  <a:gd name="connsiteX1386" fmla="*/ 2583182 w 4242337"/>
                  <a:gd name="connsiteY1386" fmla="*/ 1781877 h 1823987"/>
                  <a:gd name="connsiteX1387" fmla="*/ 2583182 w 4242337"/>
                  <a:gd name="connsiteY1387" fmla="*/ 1781877 h 1823987"/>
                  <a:gd name="connsiteX1388" fmla="*/ 2583182 w 4242337"/>
                  <a:gd name="connsiteY1388" fmla="*/ 1781877 h 1823987"/>
                  <a:gd name="connsiteX1389" fmla="*/ 2583182 w 4242337"/>
                  <a:gd name="connsiteY1389" fmla="*/ 1781877 h 1823987"/>
                  <a:gd name="connsiteX1390" fmla="*/ 2583182 w 4242337"/>
                  <a:gd name="connsiteY1390" fmla="*/ 1781877 h 1823987"/>
                  <a:gd name="connsiteX1391" fmla="*/ 2583182 w 4242337"/>
                  <a:gd name="connsiteY1391" fmla="*/ 1781877 h 1823987"/>
                  <a:gd name="connsiteX1392" fmla="*/ 2583182 w 4242337"/>
                  <a:gd name="connsiteY1392" fmla="*/ 1781877 h 1823987"/>
                  <a:gd name="connsiteX1393" fmla="*/ 2583182 w 4242337"/>
                  <a:gd name="connsiteY1393" fmla="*/ 1781877 h 1823987"/>
                  <a:gd name="connsiteX1394" fmla="*/ 2583182 w 4242337"/>
                  <a:gd name="connsiteY1394" fmla="*/ 1781877 h 1823987"/>
                  <a:gd name="connsiteX1395" fmla="*/ 2583182 w 4242337"/>
                  <a:gd name="connsiteY1395" fmla="*/ 1781877 h 1823987"/>
                  <a:gd name="connsiteX1396" fmla="*/ 2583182 w 4242337"/>
                  <a:gd name="connsiteY1396" fmla="*/ 1781877 h 1823987"/>
                  <a:gd name="connsiteX1397" fmla="*/ 2583182 w 4242337"/>
                  <a:gd name="connsiteY1397" fmla="*/ 1781877 h 1823987"/>
                  <a:gd name="connsiteX1398" fmla="*/ 2583182 w 4242337"/>
                  <a:gd name="connsiteY1398" fmla="*/ 1781877 h 1823987"/>
                  <a:gd name="connsiteX1399" fmla="*/ 2583182 w 4242337"/>
                  <a:gd name="connsiteY1399" fmla="*/ 1781877 h 1823987"/>
                  <a:gd name="connsiteX1400" fmla="*/ 2583182 w 4242337"/>
                  <a:gd name="connsiteY1400" fmla="*/ 1781877 h 1823987"/>
                  <a:gd name="connsiteX1401" fmla="*/ 2583182 w 4242337"/>
                  <a:gd name="connsiteY1401" fmla="*/ 1781877 h 1823987"/>
                  <a:gd name="connsiteX1402" fmla="*/ 2583182 w 4242337"/>
                  <a:gd name="connsiteY1402" fmla="*/ 1781877 h 1823987"/>
                  <a:gd name="connsiteX1403" fmla="*/ 2583182 w 4242337"/>
                  <a:gd name="connsiteY1403" fmla="*/ 1781877 h 1823987"/>
                  <a:gd name="connsiteX1404" fmla="*/ 2603635 w 4242337"/>
                  <a:gd name="connsiteY1404" fmla="*/ 1781877 h 1823987"/>
                  <a:gd name="connsiteX1405" fmla="*/ 2603635 w 4242337"/>
                  <a:gd name="connsiteY1405" fmla="*/ 1769846 h 1823987"/>
                  <a:gd name="connsiteX1406" fmla="*/ 2603635 w 4242337"/>
                  <a:gd name="connsiteY1406" fmla="*/ 1769846 h 1823987"/>
                  <a:gd name="connsiteX1407" fmla="*/ 2651762 w 4242337"/>
                  <a:gd name="connsiteY1407" fmla="*/ 1768643 h 1823987"/>
                  <a:gd name="connsiteX1408" fmla="*/ 2627699 w 4242337"/>
                  <a:gd name="connsiteY1408" fmla="*/ 1768643 h 1823987"/>
                  <a:gd name="connsiteX1409" fmla="*/ 2627699 w 4242337"/>
                  <a:gd name="connsiteY1409" fmla="*/ 1780674 h 1823987"/>
                  <a:gd name="connsiteX1410" fmla="*/ 2642136 w 4242337"/>
                  <a:gd name="connsiteY1410" fmla="*/ 1780674 h 1823987"/>
                  <a:gd name="connsiteX1411" fmla="*/ 2651762 w 4242337"/>
                  <a:gd name="connsiteY1411" fmla="*/ 1780674 h 1823987"/>
                  <a:gd name="connsiteX1412" fmla="*/ 2651762 w 4242337"/>
                  <a:gd name="connsiteY1412" fmla="*/ 1768643 h 1823987"/>
                  <a:gd name="connsiteX1413" fmla="*/ 2651762 w 4242337"/>
                  <a:gd name="connsiteY1413" fmla="*/ 1768643 h 1823987"/>
                  <a:gd name="connsiteX1414" fmla="*/ 2699888 w 4242337"/>
                  <a:gd name="connsiteY1414" fmla="*/ 1768643 h 1823987"/>
                  <a:gd name="connsiteX1415" fmla="*/ 2675825 w 4242337"/>
                  <a:gd name="connsiteY1415" fmla="*/ 1768643 h 1823987"/>
                  <a:gd name="connsiteX1416" fmla="*/ 2675825 w 4242337"/>
                  <a:gd name="connsiteY1416" fmla="*/ 1780674 h 1823987"/>
                  <a:gd name="connsiteX1417" fmla="*/ 2681841 w 4242337"/>
                  <a:gd name="connsiteY1417" fmla="*/ 1780674 h 1823987"/>
                  <a:gd name="connsiteX1418" fmla="*/ 2681841 w 4242337"/>
                  <a:gd name="connsiteY1418" fmla="*/ 1780674 h 1823987"/>
                  <a:gd name="connsiteX1419" fmla="*/ 2683044 w 4242337"/>
                  <a:gd name="connsiteY1419" fmla="*/ 1780674 h 1823987"/>
                  <a:gd name="connsiteX1420" fmla="*/ 2683044 w 4242337"/>
                  <a:gd name="connsiteY1420" fmla="*/ 1780674 h 1823987"/>
                  <a:gd name="connsiteX1421" fmla="*/ 2683044 w 4242337"/>
                  <a:gd name="connsiteY1421" fmla="*/ 1780674 h 1823987"/>
                  <a:gd name="connsiteX1422" fmla="*/ 2683044 w 4242337"/>
                  <a:gd name="connsiteY1422" fmla="*/ 1780674 h 1823987"/>
                  <a:gd name="connsiteX1423" fmla="*/ 2683044 w 4242337"/>
                  <a:gd name="connsiteY1423" fmla="*/ 1780674 h 1823987"/>
                  <a:gd name="connsiteX1424" fmla="*/ 2683044 w 4242337"/>
                  <a:gd name="connsiteY1424" fmla="*/ 1780674 h 1823987"/>
                  <a:gd name="connsiteX1425" fmla="*/ 2683044 w 4242337"/>
                  <a:gd name="connsiteY1425" fmla="*/ 1780674 h 1823987"/>
                  <a:gd name="connsiteX1426" fmla="*/ 2683044 w 4242337"/>
                  <a:gd name="connsiteY1426" fmla="*/ 1780674 h 1823987"/>
                  <a:gd name="connsiteX1427" fmla="*/ 2683044 w 4242337"/>
                  <a:gd name="connsiteY1427" fmla="*/ 1780674 h 1823987"/>
                  <a:gd name="connsiteX1428" fmla="*/ 2683044 w 4242337"/>
                  <a:gd name="connsiteY1428" fmla="*/ 1780674 h 1823987"/>
                  <a:gd name="connsiteX1429" fmla="*/ 2683044 w 4242337"/>
                  <a:gd name="connsiteY1429" fmla="*/ 1780674 h 1823987"/>
                  <a:gd name="connsiteX1430" fmla="*/ 2699888 w 4242337"/>
                  <a:gd name="connsiteY1430" fmla="*/ 1780674 h 1823987"/>
                  <a:gd name="connsiteX1431" fmla="*/ 2699888 w 4242337"/>
                  <a:gd name="connsiteY1431" fmla="*/ 1768643 h 1823987"/>
                  <a:gd name="connsiteX1432" fmla="*/ 2699888 w 4242337"/>
                  <a:gd name="connsiteY1432" fmla="*/ 1768643 h 1823987"/>
                  <a:gd name="connsiteX1433" fmla="*/ 2748014 w 4242337"/>
                  <a:gd name="connsiteY1433" fmla="*/ 1767440 h 1823987"/>
                  <a:gd name="connsiteX1434" fmla="*/ 2723951 w 4242337"/>
                  <a:gd name="connsiteY1434" fmla="*/ 1767440 h 1823987"/>
                  <a:gd name="connsiteX1435" fmla="*/ 2723951 w 4242337"/>
                  <a:gd name="connsiteY1435" fmla="*/ 1779471 h 1823987"/>
                  <a:gd name="connsiteX1436" fmla="*/ 2737186 w 4242337"/>
                  <a:gd name="connsiteY1436" fmla="*/ 1779471 h 1823987"/>
                  <a:gd name="connsiteX1437" fmla="*/ 2737186 w 4242337"/>
                  <a:gd name="connsiteY1437" fmla="*/ 1779471 h 1823987"/>
                  <a:gd name="connsiteX1438" fmla="*/ 2737186 w 4242337"/>
                  <a:gd name="connsiteY1438" fmla="*/ 1779471 h 1823987"/>
                  <a:gd name="connsiteX1439" fmla="*/ 2748014 w 4242337"/>
                  <a:gd name="connsiteY1439" fmla="*/ 1779471 h 1823987"/>
                  <a:gd name="connsiteX1440" fmla="*/ 2748014 w 4242337"/>
                  <a:gd name="connsiteY1440" fmla="*/ 1767440 h 1823987"/>
                  <a:gd name="connsiteX1441" fmla="*/ 2748014 w 4242337"/>
                  <a:gd name="connsiteY1441" fmla="*/ 1767440 h 1823987"/>
                  <a:gd name="connsiteX1442" fmla="*/ 2796141 w 4242337"/>
                  <a:gd name="connsiteY1442" fmla="*/ 1766236 h 1823987"/>
                  <a:gd name="connsiteX1443" fmla="*/ 2772078 w 4242337"/>
                  <a:gd name="connsiteY1443" fmla="*/ 1766236 h 1823987"/>
                  <a:gd name="connsiteX1444" fmla="*/ 2772078 w 4242337"/>
                  <a:gd name="connsiteY1444" fmla="*/ 1778268 h 1823987"/>
                  <a:gd name="connsiteX1445" fmla="*/ 2782906 w 4242337"/>
                  <a:gd name="connsiteY1445" fmla="*/ 1778268 h 1823987"/>
                  <a:gd name="connsiteX1446" fmla="*/ 2782906 w 4242337"/>
                  <a:gd name="connsiteY1446" fmla="*/ 1778268 h 1823987"/>
                  <a:gd name="connsiteX1447" fmla="*/ 2784109 w 4242337"/>
                  <a:gd name="connsiteY1447" fmla="*/ 1778268 h 1823987"/>
                  <a:gd name="connsiteX1448" fmla="*/ 2784109 w 4242337"/>
                  <a:gd name="connsiteY1448" fmla="*/ 1778268 h 1823987"/>
                  <a:gd name="connsiteX1449" fmla="*/ 2784109 w 4242337"/>
                  <a:gd name="connsiteY1449" fmla="*/ 1778268 h 1823987"/>
                  <a:gd name="connsiteX1450" fmla="*/ 2784109 w 4242337"/>
                  <a:gd name="connsiteY1450" fmla="*/ 1778268 h 1823987"/>
                  <a:gd name="connsiteX1451" fmla="*/ 2784109 w 4242337"/>
                  <a:gd name="connsiteY1451" fmla="*/ 1778268 h 1823987"/>
                  <a:gd name="connsiteX1452" fmla="*/ 2784109 w 4242337"/>
                  <a:gd name="connsiteY1452" fmla="*/ 1778268 h 1823987"/>
                  <a:gd name="connsiteX1453" fmla="*/ 2784109 w 4242337"/>
                  <a:gd name="connsiteY1453" fmla="*/ 1778268 h 1823987"/>
                  <a:gd name="connsiteX1454" fmla="*/ 2784109 w 4242337"/>
                  <a:gd name="connsiteY1454" fmla="*/ 1778268 h 1823987"/>
                  <a:gd name="connsiteX1455" fmla="*/ 2784109 w 4242337"/>
                  <a:gd name="connsiteY1455" fmla="*/ 1778268 h 1823987"/>
                  <a:gd name="connsiteX1456" fmla="*/ 2796141 w 4242337"/>
                  <a:gd name="connsiteY1456" fmla="*/ 1778268 h 1823987"/>
                  <a:gd name="connsiteX1457" fmla="*/ 2796141 w 4242337"/>
                  <a:gd name="connsiteY1457" fmla="*/ 1766236 h 1823987"/>
                  <a:gd name="connsiteX1458" fmla="*/ 2796141 w 4242337"/>
                  <a:gd name="connsiteY1458" fmla="*/ 1766236 h 1823987"/>
                  <a:gd name="connsiteX1459" fmla="*/ 2844267 w 4242337"/>
                  <a:gd name="connsiteY1459" fmla="*/ 1766236 h 1823987"/>
                  <a:gd name="connsiteX1460" fmla="*/ 2820204 w 4242337"/>
                  <a:gd name="connsiteY1460" fmla="*/ 1766236 h 1823987"/>
                  <a:gd name="connsiteX1461" fmla="*/ 2820204 w 4242337"/>
                  <a:gd name="connsiteY1461" fmla="*/ 1778268 h 1823987"/>
                  <a:gd name="connsiteX1462" fmla="*/ 2831032 w 4242337"/>
                  <a:gd name="connsiteY1462" fmla="*/ 1778268 h 1823987"/>
                  <a:gd name="connsiteX1463" fmla="*/ 2831032 w 4242337"/>
                  <a:gd name="connsiteY1463" fmla="*/ 1778268 h 1823987"/>
                  <a:gd name="connsiteX1464" fmla="*/ 2831032 w 4242337"/>
                  <a:gd name="connsiteY1464" fmla="*/ 1778268 h 1823987"/>
                  <a:gd name="connsiteX1465" fmla="*/ 2844267 w 4242337"/>
                  <a:gd name="connsiteY1465" fmla="*/ 1778268 h 1823987"/>
                  <a:gd name="connsiteX1466" fmla="*/ 2844267 w 4242337"/>
                  <a:gd name="connsiteY1466" fmla="*/ 1766236 h 1823987"/>
                  <a:gd name="connsiteX1467" fmla="*/ 2844267 w 4242337"/>
                  <a:gd name="connsiteY1467" fmla="*/ 1766236 h 1823987"/>
                  <a:gd name="connsiteX1468" fmla="*/ 2892393 w 4242337"/>
                  <a:gd name="connsiteY1468" fmla="*/ 1765033 h 1823987"/>
                  <a:gd name="connsiteX1469" fmla="*/ 2868330 w 4242337"/>
                  <a:gd name="connsiteY1469" fmla="*/ 1765033 h 1823987"/>
                  <a:gd name="connsiteX1470" fmla="*/ 2868330 w 4242337"/>
                  <a:gd name="connsiteY1470" fmla="*/ 1777065 h 1823987"/>
                  <a:gd name="connsiteX1471" fmla="*/ 2885175 w 4242337"/>
                  <a:gd name="connsiteY1471" fmla="*/ 1777065 h 1823987"/>
                  <a:gd name="connsiteX1472" fmla="*/ 2885175 w 4242337"/>
                  <a:gd name="connsiteY1472" fmla="*/ 1777065 h 1823987"/>
                  <a:gd name="connsiteX1473" fmla="*/ 2885175 w 4242337"/>
                  <a:gd name="connsiteY1473" fmla="*/ 1777065 h 1823987"/>
                  <a:gd name="connsiteX1474" fmla="*/ 2885175 w 4242337"/>
                  <a:gd name="connsiteY1474" fmla="*/ 1777065 h 1823987"/>
                  <a:gd name="connsiteX1475" fmla="*/ 2885175 w 4242337"/>
                  <a:gd name="connsiteY1475" fmla="*/ 1777065 h 1823987"/>
                  <a:gd name="connsiteX1476" fmla="*/ 2885175 w 4242337"/>
                  <a:gd name="connsiteY1476" fmla="*/ 1777065 h 1823987"/>
                  <a:gd name="connsiteX1477" fmla="*/ 2885175 w 4242337"/>
                  <a:gd name="connsiteY1477" fmla="*/ 1777065 h 1823987"/>
                  <a:gd name="connsiteX1478" fmla="*/ 2885175 w 4242337"/>
                  <a:gd name="connsiteY1478" fmla="*/ 1777065 h 1823987"/>
                  <a:gd name="connsiteX1479" fmla="*/ 2885175 w 4242337"/>
                  <a:gd name="connsiteY1479" fmla="*/ 1777065 h 1823987"/>
                  <a:gd name="connsiteX1480" fmla="*/ 2885175 w 4242337"/>
                  <a:gd name="connsiteY1480" fmla="*/ 1777065 h 1823987"/>
                  <a:gd name="connsiteX1481" fmla="*/ 2885175 w 4242337"/>
                  <a:gd name="connsiteY1481" fmla="*/ 1777065 h 1823987"/>
                  <a:gd name="connsiteX1482" fmla="*/ 2885175 w 4242337"/>
                  <a:gd name="connsiteY1482" fmla="*/ 1777065 h 1823987"/>
                  <a:gd name="connsiteX1483" fmla="*/ 2885175 w 4242337"/>
                  <a:gd name="connsiteY1483" fmla="*/ 1777065 h 1823987"/>
                  <a:gd name="connsiteX1484" fmla="*/ 2891190 w 4242337"/>
                  <a:gd name="connsiteY1484" fmla="*/ 1777065 h 1823987"/>
                  <a:gd name="connsiteX1485" fmla="*/ 2892393 w 4242337"/>
                  <a:gd name="connsiteY1485" fmla="*/ 1765033 h 1823987"/>
                  <a:gd name="connsiteX1486" fmla="*/ 2892393 w 4242337"/>
                  <a:gd name="connsiteY1486" fmla="*/ 1765033 h 1823987"/>
                  <a:gd name="connsiteX1487" fmla="*/ 2940520 w 4242337"/>
                  <a:gd name="connsiteY1487" fmla="*/ 1763830 h 1823987"/>
                  <a:gd name="connsiteX1488" fmla="*/ 2916456 w 4242337"/>
                  <a:gd name="connsiteY1488" fmla="*/ 1763830 h 1823987"/>
                  <a:gd name="connsiteX1489" fmla="*/ 2916456 w 4242337"/>
                  <a:gd name="connsiteY1489" fmla="*/ 1775862 h 1823987"/>
                  <a:gd name="connsiteX1490" fmla="*/ 2926082 w 4242337"/>
                  <a:gd name="connsiteY1490" fmla="*/ 1775862 h 1823987"/>
                  <a:gd name="connsiteX1491" fmla="*/ 2926082 w 4242337"/>
                  <a:gd name="connsiteY1491" fmla="*/ 1775862 h 1823987"/>
                  <a:gd name="connsiteX1492" fmla="*/ 2926082 w 4242337"/>
                  <a:gd name="connsiteY1492" fmla="*/ 1775862 h 1823987"/>
                  <a:gd name="connsiteX1493" fmla="*/ 2926082 w 4242337"/>
                  <a:gd name="connsiteY1493" fmla="*/ 1775862 h 1823987"/>
                  <a:gd name="connsiteX1494" fmla="*/ 2926082 w 4242337"/>
                  <a:gd name="connsiteY1494" fmla="*/ 1775862 h 1823987"/>
                  <a:gd name="connsiteX1495" fmla="*/ 2940520 w 4242337"/>
                  <a:gd name="connsiteY1495" fmla="*/ 1775862 h 1823987"/>
                  <a:gd name="connsiteX1496" fmla="*/ 2940520 w 4242337"/>
                  <a:gd name="connsiteY1496" fmla="*/ 1763830 h 1823987"/>
                  <a:gd name="connsiteX1497" fmla="*/ 2940520 w 4242337"/>
                  <a:gd name="connsiteY1497" fmla="*/ 1763830 h 1823987"/>
                  <a:gd name="connsiteX1498" fmla="*/ 2988646 w 4242337"/>
                  <a:gd name="connsiteY1498" fmla="*/ 1763830 h 1823987"/>
                  <a:gd name="connsiteX1499" fmla="*/ 2964583 w 4242337"/>
                  <a:gd name="connsiteY1499" fmla="*/ 1763830 h 1823987"/>
                  <a:gd name="connsiteX1500" fmla="*/ 2964583 w 4242337"/>
                  <a:gd name="connsiteY1500" fmla="*/ 1775862 h 1823987"/>
                  <a:gd name="connsiteX1501" fmla="*/ 2985037 w 4242337"/>
                  <a:gd name="connsiteY1501" fmla="*/ 1775862 h 1823987"/>
                  <a:gd name="connsiteX1502" fmla="*/ 2985037 w 4242337"/>
                  <a:gd name="connsiteY1502" fmla="*/ 1775862 h 1823987"/>
                  <a:gd name="connsiteX1503" fmla="*/ 2985037 w 4242337"/>
                  <a:gd name="connsiteY1503" fmla="*/ 1775862 h 1823987"/>
                  <a:gd name="connsiteX1504" fmla="*/ 2985037 w 4242337"/>
                  <a:gd name="connsiteY1504" fmla="*/ 1775862 h 1823987"/>
                  <a:gd name="connsiteX1505" fmla="*/ 2985037 w 4242337"/>
                  <a:gd name="connsiteY1505" fmla="*/ 1775862 h 1823987"/>
                  <a:gd name="connsiteX1506" fmla="*/ 2985037 w 4242337"/>
                  <a:gd name="connsiteY1506" fmla="*/ 1775862 h 1823987"/>
                  <a:gd name="connsiteX1507" fmla="*/ 2985037 w 4242337"/>
                  <a:gd name="connsiteY1507" fmla="*/ 1775862 h 1823987"/>
                  <a:gd name="connsiteX1508" fmla="*/ 2988646 w 4242337"/>
                  <a:gd name="connsiteY1508" fmla="*/ 1775862 h 1823987"/>
                  <a:gd name="connsiteX1509" fmla="*/ 2988646 w 4242337"/>
                  <a:gd name="connsiteY1509" fmla="*/ 1763830 h 1823987"/>
                  <a:gd name="connsiteX1510" fmla="*/ 2988646 w 4242337"/>
                  <a:gd name="connsiteY1510" fmla="*/ 1763830 h 1823987"/>
                  <a:gd name="connsiteX1511" fmla="*/ 3036772 w 4242337"/>
                  <a:gd name="connsiteY1511" fmla="*/ 1762627 h 1823987"/>
                  <a:gd name="connsiteX1512" fmla="*/ 3012709 w 4242337"/>
                  <a:gd name="connsiteY1512" fmla="*/ 1762627 h 1823987"/>
                  <a:gd name="connsiteX1513" fmla="*/ 3012709 w 4242337"/>
                  <a:gd name="connsiteY1513" fmla="*/ 1774658 h 1823987"/>
                  <a:gd name="connsiteX1514" fmla="*/ 3036772 w 4242337"/>
                  <a:gd name="connsiteY1514" fmla="*/ 1774658 h 1823987"/>
                  <a:gd name="connsiteX1515" fmla="*/ 3036772 w 4242337"/>
                  <a:gd name="connsiteY1515" fmla="*/ 1762627 h 1823987"/>
                  <a:gd name="connsiteX1516" fmla="*/ 3036772 w 4242337"/>
                  <a:gd name="connsiteY1516" fmla="*/ 1762627 h 1823987"/>
                  <a:gd name="connsiteX1517" fmla="*/ 3084899 w 4242337"/>
                  <a:gd name="connsiteY1517" fmla="*/ 1761424 h 1823987"/>
                  <a:gd name="connsiteX1518" fmla="*/ 3060836 w 4242337"/>
                  <a:gd name="connsiteY1518" fmla="*/ 1761424 h 1823987"/>
                  <a:gd name="connsiteX1519" fmla="*/ 3060836 w 4242337"/>
                  <a:gd name="connsiteY1519" fmla="*/ 1773455 h 1823987"/>
                  <a:gd name="connsiteX1520" fmla="*/ 3084899 w 4242337"/>
                  <a:gd name="connsiteY1520" fmla="*/ 1773455 h 1823987"/>
                  <a:gd name="connsiteX1521" fmla="*/ 3084899 w 4242337"/>
                  <a:gd name="connsiteY1521" fmla="*/ 1761424 h 1823987"/>
                  <a:gd name="connsiteX1522" fmla="*/ 3084899 w 4242337"/>
                  <a:gd name="connsiteY1522" fmla="*/ 1761424 h 1823987"/>
                  <a:gd name="connsiteX1523" fmla="*/ 3133025 w 4242337"/>
                  <a:gd name="connsiteY1523" fmla="*/ 1761424 h 1823987"/>
                  <a:gd name="connsiteX1524" fmla="*/ 3108962 w 4242337"/>
                  <a:gd name="connsiteY1524" fmla="*/ 1761424 h 1823987"/>
                  <a:gd name="connsiteX1525" fmla="*/ 3108962 w 4242337"/>
                  <a:gd name="connsiteY1525" fmla="*/ 1773455 h 1823987"/>
                  <a:gd name="connsiteX1526" fmla="*/ 3133025 w 4242337"/>
                  <a:gd name="connsiteY1526" fmla="*/ 1773455 h 1823987"/>
                  <a:gd name="connsiteX1527" fmla="*/ 3133025 w 4242337"/>
                  <a:gd name="connsiteY1527" fmla="*/ 1761424 h 1823987"/>
                  <a:gd name="connsiteX1528" fmla="*/ 3133025 w 4242337"/>
                  <a:gd name="connsiteY1528" fmla="*/ 1761424 h 1823987"/>
                  <a:gd name="connsiteX1529" fmla="*/ 3181151 w 4242337"/>
                  <a:gd name="connsiteY1529" fmla="*/ 1760221 h 1823987"/>
                  <a:gd name="connsiteX1530" fmla="*/ 3157088 w 4242337"/>
                  <a:gd name="connsiteY1530" fmla="*/ 1760221 h 1823987"/>
                  <a:gd name="connsiteX1531" fmla="*/ 3157088 w 4242337"/>
                  <a:gd name="connsiteY1531" fmla="*/ 1772252 h 1823987"/>
                  <a:gd name="connsiteX1532" fmla="*/ 3181151 w 4242337"/>
                  <a:gd name="connsiteY1532" fmla="*/ 1772252 h 1823987"/>
                  <a:gd name="connsiteX1533" fmla="*/ 3181151 w 4242337"/>
                  <a:gd name="connsiteY1533" fmla="*/ 1760221 h 1823987"/>
                  <a:gd name="connsiteX1534" fmla="*/ 3181151 w 4242337"/>
                  <a:gd name="connsiteY1534" fmla="*/ 1760221 h 1823987"/>
                  <a:gd name="connsiteX1535" fmla="*/ 3229278 w 4242337"/>
                  <a:gd name="connsiteY1535" fmla="*/ 1759017 h 1823987"/>
                  <a:gd name="connsiteX1536" fmla="*/ 3205215 w 4242337"/>
                  <a:gd name="connsiteY1536" fmla="*/ 1759017 h 1823987"/>
                  <a:gd name="connsiteX1537" fmla="*/ 3205215 w 4242337"/>
                  <a:gd name="connsiteY1537" fmla="*/ 1771049 h 1823987"/>
                  <a:gd name="connsiteX1538" fmla="*/ 3229278 w 4242337"/>
                  <a:gd name="connsiteY1538" fmla="*/ 1771049 h 1823987"/>
                  <a:gd name="connsiteX1539" fmla="*/ 3229278 w 4242337"/>
                  <a:gd name="connsiteY1539" fmla="*/ 1759017 h 1823987"/>
                  <a:gd name="connsiteX1540" fmla="*/ 3229278 w 4242337"/>
                  <a:gd name="connsiteY1540" fmla="*/ 1759017 h 1823987"/>
                  <a:gd name="connsiteX1541" fmla="*/ 3277404 w 4242337"/>
                  <a:gd name="connsiteY1541" fmla="*/ 1759017 h 1823987"/>
                  <a:gd name="connsiteX1542" fmla="*/ 3253341 w 4242337"/>
                  <a:gd name="connsiteY1542" fmla="*/ 1759017 h 1823987"/>
                  <a:gd name="connsiteX1543" fmla="*/ 3253341 w 4242337"/>
                  <a:gd name="connsiteY1543" fmla="*/ 1771049 h 1823987"/>
                  <a:gd name="connsiteX1544" fmla="*/ 3277404 w 4242337"/>
                  <a:gd name="connsiteY1544" fmla="*/ 1771049 h 1823987"/>
                  <a:gd name="connsiteX1545" fmla="*/ 3277404 w 4242337"/>
                  <a:gd name="connsiteY1545" fmla="*/ 1759017 h 1823987"/>
                  <a:gd name="connsiteX1546" fmla="*/ 3277404 w 4242337"/>
                  <a:gd name="connsiteY1546" fmla="*/ 1759017 h 1823987"/>
                  <a:gd name="connsiteX1547" fmla="*/ 3325530 w 4242337"/>
                  <a:gd name="connsiteY1547" fmla="*/ 1757814 h 1823987"/>
                  <a:gd name="connsiteX1548" fmla="*/ 3301467 w 4242337"/>
                  <a:gd name="connsiteY1548" fmla="*/ 1757814 h 1823987"/>
                  <a:gd name="connsiteX1549" fmla="*/ 3301467 w 4242337"/>
                  <a:gd name="connsiteY1549" fmla="*/ 1769846 h 1823987"/>
                  <a:gd name="connsiteX1550" fmla="*/ 3325530 w 4242337"/>
                  <a:gd name="connsiteY1550" fmla="*/ 1769846 h 1823987"/>
                  <a:gd name="connsiteX1551" fmla="*/ 3325530 w 4242337"/>
                  <a:gd name="connsiteY1551" fmla="*/ 1757814 h 1823987"/>
                  <a:gd name="connsiteX1552" fmla="*/ 3325530 w 4242337"/>
                  <a:gd name="connsiteY1552" fmla="*/ 1757814 h 1823987"/>
                  <a:gd name="connsiteX1553" fmla="*/ 3373657 w 4242337"/>
                  <a:gd name="connsiteY1553" fmla="*/ 1756611 h 1823987"/>
                  <a:gd name="connsiteX1554" fmla="*/ 3349594 w 4242337"/>
                  <a:gd name="connsiteY1554" fmla="*/ 1756611 h 1823987"/>
                  <a:gd name="connsiteX1555" fmla="*/ 3349594 w 4242337"/>
                  <a:gd name="connsiteY1555" fmla="*/ 1768643 h 1823987"/>
                  <a:gd name="connsiteX1556" fmla="*/ 3373657 w 4242337"/>
                  <a:gd name="connsiteY1556" fmla="*/ 1768643 h 1823987"/>
                  <a:gd name="connsiteX1557" fmla="*/ 3373657 w 4242337"/>
                  <a:gd name="connsiteY1557" fmla="*/ 1756611 h 1823987"/>
                  <a:gd name="connsiteX1558" fmla="*/ 3373657 w 4242337"/>
                  <a:gd name="connsiteY1558" fmla="*/ 1756611 h 1823987"/>
                  <a:gd name="connsiteX1559" fmla="*/ 3421783 w 4242337"/>
                  <a:gd name="connsiteY1559" fmla="*/ 1756611 h 1823987"/>
                  <a:gd name="connsiteX1560" fmla="*/ 3397720 w 4242337"/>
                  <a:gd name="connsiteY1560" fmla="*/ 1756611 h 1823987"/>
                  <a:gd name="connsiteX1561" fmla="*/ 3397720 w 4242337"/>
                  <a:gd name="connsiteY1561" fmla="*/ 1768643 h 1823987"/>
                  <a:gd name="connsiteX1562" fmla="*/ 3421783 w 4242337"/>
                  <a:gd name="connsiteY1562" fmla="*/ 1768643 h 1823987"/>
                  <a:gd name="connsiteX1563" fmla="*/ 3421783 w 4242337"/>
                  <a:gd name="connsiteY1563" fmla="*/ 1756611 h 1823987"/>
                  <a:gd name="connsiteX1564" fmla="*/ 3421783 w 4242337"/>
                  <a:gd name="connsiteY1564" fmla="*/ 1756611 h 1823987"/>
                  <a:gd name="connsiteX1565" fmla="*/ 3469909 w 4242337"/>
                  <a:gd name="connsiteY1565" fmla="*/ 1755408 h 1823987"/>
                  <a:gd name="connsiteX1566" fmla="*/ 3445846 w 4242337"/>
                  <a:gd name="connsiteY1566" fmla="*/ 1755408 h 1823987"/>
                  <a:gd name="connsiteX1567" fmla="*/ 3445846 w 4242337"/>
                  <a:gd name="connsiteY1567" fmla="*/ 1767440 h 1823987"/>
                  <a:gd name="connsiteX1568" fmla="*/ 3469909 w 4242337"/>
                  <a:gd name="connsiteY1568" fmla="*/ 1767440 h 1823987"/>
                  <a:gd name="connsiteX1569" fmla="*/ 3469909 w 4242337"/>
                  <a:gd name="connsiteY1569" fmla="*/ 1755408 h 1823987"/>
                  <a:gd name="connsiteX1570" fmla="*/ 3469909 w 4242337"/>
                  <a:gd name="connsiteY1570" fmla="*/ 1755408 h 1823987"/>
                  <a:gd name="connsiteX1571" fmla="*/ 3518036 w 4242337"/>
                  <a:gd name="connsiteY1571" fmla="*/ 1754205 h 1823987"/>
                  <a:gd name="connsiteX1572" fmla="*/ 3493973 w 4242337"/>
                  <a:gd name="connsiteY1572" fmla="*/ 1754205 h 1823987"/>
                  <a:gd name="connsiteX1573" fmla="*/ 3493973 w 4242337"/>
                  <a:gd name="connsiteY1573" fmla="*/ 1766236 h 1823987"/>
                  <a:gd name="connsiteX1574" fmla="*/ 3518036 w 4242337"/>
                  <a:gd name="connsiteY1574" fmla="*/ 1766236 h 1823987"/>
                  <a:gd name="connsiteX1575" fmla="*/ 3518036 w 4242337"/>
                  <a:gd name="connsiteY1575" fmla="*/ 1754205 h 1823987"/>
                  <a:gd name="connsiteX1576" fmla="*/ 3518036 w 4242337"/>
                  <a:gd name="connsiteY1576" fmla="*/ 1754205 h 1823987"/>
                  <a:gd name="connsiteX1577" fmla="*/ 3566162 w 4242337"/>
                  <a:gd name="connsiteY1577" fmla="*/ 1754205 h 1823987"/>
                  <a:gd name="connsiteX1578" fmla="*/ 3542099 w 4242337"/>
                  <a:gd name="connsiteY1578" fmla="*/ 1754205 h 1823987"/>
                  <a:gd name="connsiteX1579" fmla="*/ 3542099 w 4242337"/>
                  <a:gd name="connsiteY1579" fmla="*/ 1766236 h 1823987"/>
                  <a:gd name="connsiteX1580" fmla="*/ 3566162 w 4242337"/>
                  <a:gd name="connsiteY1580" fmla="*/ 1766236 h 1823987"/>
                  <a:gd name="connsiteX1581" fmla="*/ 3566162 w 4242337"/>
                  <a:gd name="connsiteY1581" fmla="*/ 1754205 h 1823987"/>
                  <a:gd name="connsiteX1582" fmla="*/ 3566162 w 4242337"/>
                  <a:gd name="connsiteY1582" fmla="*/ 1754205 h 1823987"/>
                  <a:gd name="connsiteX1583" fmla="*/ 3614288 w 4242337"/>
                  <a:gd name="connsiteY1583" fmla="*/ 1753002 h 1823987"/>
                  <a:gd name="connsiteX1584" fmla="*/ 3590225 w 4242337"/>
                  <a:gd name="connsiteY1584" fmla="*/ 1753002 h 1823987"/>
                  <a:gd name="connsiteX1585" fmla="*/ 3590225 w 4242337"/>
                  <a:gd name="connsiteY1585" fmla="*/ 1765033 h 1823987"/>
                  <a:gd name="connsiteX1586" fmla="*/ 3590225 w 4242337"/>
                  <a:gd name="connsiteY1586" fmla="*/ 1765033 h 1823987"/>
                  <a:gd name="connsiteX1587" fmla="*/ 3590225 w 4242337"/>
                  <a:gd name="connsiteY1587" fmla="*/ 1765033 h 1823987"/>
                  <a:gd name="connsiteX1588" fmla="*/ 3590225 w 4242337"/>
                  <a:gd name="connsiteY1588" fmla="*/ 1765033 h 1823987"/>
                  <a:gd name="connsiteX1589" fmla="*/ 3590225 w 4242337"/>
                  <a:gd name="connsiteY1589" fmla="*/ 1765033 h 1823987"/>
                  <a:gd name="connsiteX1590" fmla="*/ 3590225 w 4242337"/>
                  <a:gd name="connsiteY1590" fmla="*/ 1765033 h 1823987"/>
                  <a:gd name="connsiteX1591" fmla="*/ 3614288 w 4242337"/>
                  <a:gd name="connsiteY1591" fmla="*/ 1765033 h 1823987"/>
                  <a:gd name="connsiteX1592" fmla="*/ 3614288 w 4242337"/>
                  <a:gd name="connsiteY1592" fmla="*/ 1753002 h 1823987"/>
                  <a:gd name="connsiteX1593" fmla="*/ 3614288 w 4242337"/>
                  <a:gd name="connsiteY1593" fmla="*/ 1753002 h 1823987"/>
                  <a:gd name="connsiteX1594" fmla="*/ 3662415 w 4242337"/>
                  <a:gd name="connsiteY1594" fmla="*/ 1751798 h 1823987"/>
                  <a:gd name="connsiteX1595" fmla="*/ 3638352 w 4242337"/>
                  <a:gd name="connsiteY1595" fmla="*/ 1751798 h 1823987"/>
                  <a:gd name="connsiteX1596" fmla="*/ 3638352 w 4242337"/>
                  <a:gd name="connsiteY1596" fmla="*/ 1763830 h 1823987"/>
                  <a:gd name="connsiteX1597" fmla="*/ 3653993 w 4242337"/>
                  <a:gd name="connsiteY1597" fmla="*/ 1763830 h 1823987"/>
                  <a:gd name="connsiteX1598" fmla="*/ 3653993 w 4242337"/>
                  <a:gd name="connsiteY1598" fmla="*/ 1763830 h 1823987"/>
                  <a:gd name="connsiteX1599" fmla="*/ 3653993 w 4242337"/>
                  <a:gd name="connsiteY1599" fmla="*/ 1763830 h 1823987"/>
                  <a:gd name="connsiteX1600" fmla="*/ 3662415 w 4242337"/>
                  <a:gd name="connsiteY1600" fmla="*/ 1763830 h 1823987"/>
                  <a:gd name="connsiteX1601" fmla="*/ 3662415 w 4242337"/>
                  <a:gd name="connsiteY1601" fmla="*/ 1751798 h 1823987"/>
                  <a:gd name="connsiteX1602" fmla="*/ 3662415 w 4242337"/>
                  <a:gd name="connsiteY1602" fmla="*/ 1751798 h 1823987"/>
                  <a:gd name="connsiteX1603" fmla="*/ 3710541 w 4242337"/>
                  <a:gd name="connsiteY1603" fmla="*/ 1751798 h 1823987"/>
                  <a:gd name="connsiteX1604" fmla="*/ 3686478 w 4242337"/>
                  <a:gd name="connsiteY1604" fmla="*/ 1751798 h 1823987"/>
                  <a:gd name="connsiteX1605" fmla="*/ 3686478 w 4242337"/>
                  <a:gd name="connsiteY1605" fmla="*/ 1763830 h 1823987"/>
                  <a:gd name="connsiteX1606" fmla="*/ 3691291 w 4242337"/>
                  <a:gd name="connsiteY1606" fmla="*/ 1763830 h 1823987"/>
                  <a:gd name="connsiteX1607" fmla="*/ 3691291 w 4242337"/>
                  <a:gd name="connsiteY1607" fmla="*/ 1763830 h 1823987"/>
                  <a:gd name="connsiteX1608" fmla="*/ 3691291 w 4242337"/>
                  <a:gd name="connsiteY1608" fmla="*/ 1763830 h 1823987"/>
                  <a:gd name="connsiteX1609" fmla="*/ 3691291 w 4242337"/>
                  <a:gd name="connsiteY1609" fmla="*/ 1763830 h 1823987"/>
                  <a:gd name="connsiteX1610" fmla="*/ 3691291 w 4242337"/>
                  <a:gd name="connsiteY1610" fmla="*/ 1763830 h 1823987"/>
                  <a:gd name="connsiteX1611" fmla="*/ 3691291 w 4242337"/>
                  <a:gd name="connsiteY1611" fmla="*/ 1763830 h 1823987"/>
                  <a:gd name="connsiteX1612" fmla="*/ 3691291 w 4242337"/>
                  <a:gd name="connsiteY1612" fmla="*/ 1763830 h 1823987"/>
                  <a:gd name="connsiteX1613" fmla="*/ 3691291 w 4242337"/>
                  <a:gd name="connsiteY1613" fmla="*/ 1763830 h 1823987"/>
                  <a:gd name="connsiteX1614" fmla="*/ 3691291 w 4242337"/>
                  <a:gd name="connsiteY1614" fmla="*/ 1763830 h 1823987"/>
                  <a:gd name="connsiteX1615" fmla="*/ 3691291 w 4242337"/>
                  <a:gd name="connsiteY1615" fmla="*/ 1763830 h 1823987"/>
                  <a:gd name="connsiteX1616" fmla="*/ 3691291 w 4242337"/>
                  <a:gd name="connsiteY1616" fmla="*/ 1763830 h 1823987"/>
                  <a:gd name="connsiteX1617" fmla="*/ 3691291 w 4242337"/>
                  <a:gd name="connsiteY1617" fmla="*/ 1763830 h 1823987"/>
                  <a:gd name="connsiteX1618" fmla="*/ 3691291 w 4242337"/>
                  <a:gd name="connsiteY1618" fmla="*/ 1763830 h 1823987"/>
                  <a:gd name="connsiteX1619" fmla="*/ 3710541 w 4242337"/>
                  <a:gd name="connsiteY1619" fmla="*/ 1763830 h 1823987"/>
                  <a:gd name="connsiteX1620" fmla="*/ 3710541 w 4242337"/>
                  <a:gd name="connsiteY1620" fmla="*/ 1751798 h 1823987"/>
                  <a:gd name="connsiteX1621" fmla="*/ 3710541 w 4242337"/>
                  <a:gd name="connsiteY1621" fmla="*/ 1751798 h 1823987"/>
                  <a:gd name="connsiteX1622" fmla="*/ 3758668 w 4242337"/>
                  <a:gd name="connsiteY1622" fmla="*/ 1750595 h 1823987"/>
                  <a:gd name="connsiteX1623" fmla="*/ 3734604 w 4242337"/>
                  <a:gd name="connsiteY1623" fmla="*/ 1750595 h 1823987"/>
                  <a:gd name="connsiteX1624" fmla="*/ 3734604 w 4242337"/>
                  <a:gd name="connsiteY1624" fmla="*/ 1762627 h 1823987"/>
                  <a:gd name="connsiteX1625" fmla="*/ 3747839 w 4242337"/>
                  <a:gd name="connsiteY1625" fmla="*/ 1762627 h 1823987"/>
                  <a:gd name="connsiteX1626" fmla="*/ 3758668 w 4242337"/>
                  <a:gd name="connsiteY1626" fmla="*/ 1762627 h 1823987"/>
                  <a:gd name="connsiteX1627" fmla="*/ 3758668 w 4242337"/>
                  <a:gd name="connsiteY1627" fmla="*/ 1750595 h 1823987"/>
                  <a:gd name="connsiteX1628" fmla="*/ 3758668 w 4242337"/>
                  <a:gd name="connsiteY1628" fmla="*/ 1750595 h 1823987"/>
                  <a:gd name="connsiteX1629" fmla="*/ 3806794 w 4242337"/>
                  <a:gd name="connsiteY1629" fmla="*/ 1749392 h 1823987"/>
                  <a:gd name="connsiteX1630" fmla="*/ 3782731 w 4242337"/>
                  <a:gd name="connsiteY1630" fmla="*/ 1749392 h 1823987"/>
                  <a:gd name="connsiteX1631" fmla="*/ 3782731 w 4242337"/>
                  <a:gd name="connsiteY1631" fmla="*/ 1761424 h 1823987"/>
                  <a:gd name="connsiteX1632" fmla="*/ 3791153 w 4242337"/>
                  <a:gd name="connsiteY1632" fmla="*/ 1761424 h 1823987"/>
                  <a:gd name="connsiteX1633" fmla="*/ 3791153 w 4242337"/>
                  <a:gd name="connsiteY1633" fmla="*/ 1761424 h 1823987"/>
                  <a:gd name="connsiteX1634" fmla="*/ 3791153 w 4242337"/>
                  <a:gd name="connsiteY1634" fmla="*/ 1761424 h 1823987"/>
                  <a:gd name="connsiteX1635" fmla="*/ 3791153 w 4242337"/>
                  <a:gd name="connsiteY1635" fmla="*/ 1761424 h 1823987"/>
                  <a:gd name="connsiteX1636" fmla="*/ 3791153 w 4242337"/>
                  <a:gd name="connsiteY1636" fmla="*/ 1761424 h 1823987"/>
                  <a:gd name="connsiteX1637" fmla="*/ 3791153 w 4242337"/>
                  <a:gd name="connsiteY1637" fmla="*/ 1761424 h 1823987"/>
                  <a:gd name="connsiteX1638" fmla="*/ 3791153 w 4242337"/>
                  <a:gd name="connsiteY1638" fmla="*/ 1761424 h 1823987"/>
                  <a:gd name="connsiteX1639" fmla="*/ 3806794 w 4242337"/>
                  <a:gd name="connsiteY1639" fmla="*/ 1761424 h 1823987"/>
                  <a:gd name="connsiteX1640" fmla="*/ 3806794 w 4242337"/>
                  <a:gd name="connsiteY1640" fmla="*/ 1749392 h 1823987"/>
                  <a:gd name="connsiteX1641" fmla="*/ 3806794 w 4242337"/>
                  <a:gd name="connsiteY1641" fmla="*/ 1749392 h 1823987"/>
                  <a:gd name="connsiteX1642" fmla="*/ 3854920 w 4242337"/>
                  <a:gd name="connsiteY1642" fmla="*/ 1749392 h 1823987"/>
                  <a:gd name="connsiteX1643" fmla="*/ 3830857 w 4242337"/>
                  <a:gd name="connsiteY1643" fmla="*/ 1749392 h 1823987"/>
                  <a:gd name="connsiteX1644" fmla="*/ 3830857 w 4242337"/>
                  <a:gd name="connsiteY1644" fmla="*/ 1761424 h 1823987"/>
                  <a:gd name="connsiteX1645" fmla="*/ 3842889 w 4242337"/>
                  <a:gd name="connsiteY1645" fmla="*/ 1761424 h 1823987"/>
                  <a:gd name="connsiteX1646" fmla="*/ 3842889 w 4242337"/>
                  <a:gd name="connsiteY1646" fmla="*/ 1761424 h 1823987"/>
                  <a:gd name="connsiteX1647" fmla="*/ 3842889 w 4242337"/>
                  <a:gd name="connsiteY1647" fmla="*/ 1761424 h 1823987"/>
                  <a:gd name="connsiteX1648" fmla="*/ 3842889 w 4242337"/>
                  <a:gd name="connsiteY1648" fmla="*/ 1761424 h 1823987"/>
                  <a:gd name="connsiteX1649" fmla="*/ 3842889 w 4242337"/>
                  <a:gd name="connsiteY1649" fmla="*/ 1761424 h 1823987"/>
                  <a:gd name="connsiteX1650" fmla="*/ 3854920 w 4242337"/>
                  <a:gd name="connsiteY1650" fmla="*/ 1761424 h 1823987"/>
                  <a:gd name="connsiteX1651" fmla="*/ 3854920 w 4242337"/>
                  <a:gd name="connsiteY1651" fmla="*/ 1749392 h 1823987"/>
                  <a:gd name="connsiteX1652" fmla="*/ 3854920 w 4242337"/>
                  <a:gd name="connsiteY1652" fmla="*/ 1749392 h 1823987"/>
                  <a:gd name="connsiteX1653" fmla="*/ 3903047 w 4242337"/>
                  <a:gd name="connsiteY1653" fmla="*/ 1748189 h 1823987"/>
                  <a:gd name="connsiteX1654" fmla="*/ 3878983 w 4242337"/>
                  <a:gd name="connsiteY1654" fmla="*/ 1748189 h 1823987"/>
                  <a:gd name="connsiteX1655" fmla="*/ 3878983 w 4242337"/>
                  <a:gd name="connsiteY1655" fmla="*/ 1760221 h 1823987"/>
                  <a:gd name="connsiteX1656" fmla="*/ 3892218 w 4242337"/>
                  <a:gd name="connsiteY1656" fmla="*/ 1760221 h 1823987"/>
                  <a:gd name="connsiteX1657" fmla="*/ 3892218 w 4242337"/>
                  <a:gd name="connsiteY1657" fmla="*/ 1760221 h 1823987"/>
                  <a:gd name="connsiteX1658" fmla="*/ 3892218 w 4242337"/>
                  <a:gd name="connsiteY1658" fmla="*/ 1760221 h 1823987"/>
                  <a:gd name="connsiteX1659" fmla="*/ 3892218 w 4242337"/>
                  <a:gd name="connsiteY1659" fmla="*/ 1760221 h 1823987"/>
                  <a:gd name="connsiteX1660" fmla="*/ 3892218 w 4242337"/>
                  <a:gd name="connsiteY1660" fmla="*/ 1760221 h 1823987"/>
                  <a:gd name="connsiteX1661" fmla="*/ 3892218 w 4242337"/>
                  <a:gd name="connsiteY1661" fmla="*/ 1760221 h 1823987"/>
                  <a:gd name="connsiteX1662" fmla="*/ 3892218 w 4242337"/>
                  <a:gd name="connsiteY1662" fmla="*/ 1760221 h 1823987"/>
                  <a:gd name="connsiteX1663" fmla="*/ 3903047 w 4242337"/>
                  <a:gd name="connsiteY1663" fmla="*/ 1760221 h 1823987"/>
                  <a:gd name="connsiteX1664" fmla="*/ 3903047 w 4242337"/>
                  <a:gd name="connsiteY1664" fmla="*/ 1748189 h 1823987"/>
                  <a:gd name="connsiteX1665" fmla="*/ 3903047 w 4242337"/>
                  <a:gd name="connsiteY1665" fmla="*/ 1748189 h 1823987"/>
                  <a:gd name="connsiteX1666" fmla="*/ 3951173 w 4242337"/>
                  <a:gd name="connsiteY1666" fmla="*/ 1746986 h 1823987"/>
                  <a:gd name="connsiteX1667" fmla="*/ 3927110 w 4242337"/>
                  <a:gd name="connsiteY1667" fmla="*/ 1746986 h 1823987"/>
                  <a:gd name="connsiteX1668" fmla="*/ 3927110 w 4242337"/>
                  <a:gd name="connsiteY1668" fmla="*/ 1759017 h 1823987"/>
                  <a:gd name="connsiteX1669" fmla="*/ 3937938 w 4242337"/>
                  <a:gd name="connsiteY1669" fmla="*/ 1759017 h 1823987"/>
                  <a:gd name="connsiteX1670" fmla="*/ 3951173 w 4242337"/>
                  <a:gd name="connsiteY1670" fmla="*/ 1759017 h 1823987"/>
                  <a:gd name="connsiteX1671" fmla="*/ 3951173 w 4242337"/>
                  <a:gd name="connsiteY1671" fmla="*/ 1746986 h 1823987"/>
                  <a:gd name="connsiteX1672" fmla="*/ 3951173 w 4242337"/>
                  <a:gd name="connsiteY1672" fmla="*/ 1746986 h 1823987"/>
                  <a:gd name="connsiteX1673" fmla="*/ 3999299 w 4242337"/>
                  <a:gd name="connsiteY1673" fmla="*/ 1746986 h 1823987"/>
                  <a:gd name="connsiteX1674" fmla="*/ 3975236 w 4242337"/>
                  <a:gd name="connsiteY1674" fmla="*/ 1746986 h 1823987"/>
                  <a:gd name="connsiteX1675" fmla="*/ 3975236 w 4242337"/>
                  <a:gd name="connsiteY1675" fmla="*/ 1759017 h 1823987"/>
                  <a:gd name="connsiteX1676" fmla="*/ 3993283 w 4242337"/>
                  <a:gd name="connsiteY1676" fmla="*/ 1759017 h 1823987"/>
                  <a:gd name="connsiteX1677" fmla="*/ 3993283 w 4242337"/>
                  <a:gd name="connsiteY1677" fmla="*/ 1759017 h 1823987"/>
                  <a:gd name="connsiteX1678" fmla="*/ 3993283 w 4242337"/>
                  <a:gd name="connsiteY1678" fmla="*/ 1759017 h 1823987"/>
                  <a:gd name="connsiteX1679" fmla="*/ 3993283 w 4242337"/>
                  <a:gd name="connsiteY1679" fmla="*/ 1759017 h 1823987"/>
                  <a:gd name="connsiteX1680" fmla="*/ 3993283 w 4242337"/>
                  <a:gd name="connsiteY1680" fmla="*/ 1759017 h 1823987"/>
                  <a:gd name="connsiteX1681" fmla="*/ 3993283 w 4242337"/>
                  <a:gd name="connsiteY1681" fmla="*/ 1759017 h 1823987"/>
                  <a:gd name="connsiteX1682" fmla="*/ 3993283 w 4242337"/>
                  <a:gd name="connsiteY1682" fmla="*/ 1759017 h 1823987"/>
                  <a:gd name="connsiteX1683" fmla="*/ 3993283 w 4242337"/>
                  <a:gd name="connsiteY1683" fmla="*/ 1759017 h 1823987"/>
                  <a:gd name="connsiteX1684" fmla="*/ 3993283 w 4242337"/>
                  <a:gd name="connsiteY1684" fmla="*/ 1759017 h 1823987"/>
                  <a:gd name="connsiteX1685" fmla="*/ 3998096 w 4242337"/>
                  <a:gd name="connsiteY1685" fmla="*/ 1759017 h 1823987"/>
                  <a:gd name="connsiteX1686" fmla="*/ 3999299 w 4242337"/>
                  <a:gd name="connsiteY1686" fmla="*/ 1746986 h 1823987"/>
                  <a:gd name="connsiteX1687" fmla="*/ 3999299 w 4242337"/>
                  <a:gd name="connsiteY1687" fmla="*/ 1746986 h 1823987"/>
                  <a:gd name="connsiteX1688" fmla="*/ 4047426 w 4242337"/>
                  <a:gd name="connsiteY1688" fmla="*/ 1745783 h 1823987"/>
                  <a:gd name="connsiteX1689" fmla="*/ 4023362 w 4242337"/>
                  <a:gd name="connsiteY1689" fmla="*/ 1745783 h 1823987"/>
                  <a:gd name="connsiteX1690" fmla="*/ 4023362 w 4242337"/>
                  <a:gd name="connsiteY1690" fmla="*/ 1757814 h 1823987"/>
                  <a:gd name="connsiteX1691" fmla="*/ 4032988 w 4242337"/>
                  <a:gd name="connsiteY1691" fmla="*/ 1757814 h 1823987"/>
                  <a:gd name="connsiteX1692" fmla="*/ 4032988 w 4242337"/>
                  <a:gd name="connsiteY1692" fmla="*/ 1757814 h 1823987"/>
                  <a:gd name="connsiteX1693" fmla="*/ 4032988 w 4242337"/>
                  <a:gd name="connsiteY1693" fmla="*/ 1757814 h 1823987"/>
                  <a:gd name="connsiteX1694" fmla="*/ 4032988 w 4242337"/>
                  <a:gd name="connsiteY1694" fmla="*/ 1757814 h 1823987"/>
                  <a:gd name="connsiteX1695" fmla="*/ 4032988 w 4242337"/>
                  <a:gd name="connsiteY1695" fmla="*/ 1757814 h 1823987"/>
                  <a:gd name="connsiteX1696" fmla="*/ 4047426 w 4242337"/>
                  <a:gd name="connsiteY1696" fmla="*/ 1757814 h 1823987"/>
                  <a:gd name="connsiteX1697" fmla="*/ 4047426 w 4242337"/>
                  <a:gd name="connsiteY1697" fmla="*/ 1745783 h 1823987"/>
                  <a:gd name="connsiteX1698" fmla="*/ 4047426 w 4242337"/>
                  <a:gd name="connsiteY1698" fmla="*/ 1745783 h 1823987"/>
                  <a:gd name="connsiteX1699" fmla="*/ 4089536 w 4242337"/>
                  <a:gd name="connsiteY1699" fmla="*/ 1744579 h 1823987"/>
                  <a:gd name="connsiteX1700" fmla="*/ 4089536 w 4242337"/>
                  <a:gd name="connsiteY1700" fmla="*/ 1749392 h 1823987"/>
                  <a:gd name="connsiteX1701" fmla="*/ 4089536 w 4242337"/>
                  <a:gd name="connsiteY1701" fmla="*/ 1749392 h 1823987"/>
                  <a:gd name="connsiteX1702" fmla="*/ 4089536 w 4242337"/>
                  <a:gd name="connsiteY1702" fmla="*/ 1744579 h 1823987"/>
                  <a:gd name="connsiteX1703" fmla="*/ 4070286 w 4242337"/>
                  <a:gd name="connsiteY1703" fmla="*/ 1744579 h 1823987"/>
                  <a:gd name="connsiteX1704" fmla="*/ 4070286 w 4242337"/>
                  <a:gd name="connsiteY1704" fmla="*/ 1756611 h 1823987"/>
                  <a:gd name="connsiteX1705" fmla="*/ 4088333 w 4242337"/>
                  <a:gd name="connsiteY1705" fmla="*/ 1756611 h 1823987"/>
                  <a:gd name="connsiteX1706" fmla="*/ 4088333 w 4242337"/>
                  <a:gd name="connsiteY1706" fmla="*/ 1756611 h 1823987"/>
                  <a:gd name="connsiteX1707" fmla="*/ 4088333 w 4242337"/>
                  <a:gd name="connsiteY1707" fmla="*/ 1756611 h 1823987"/>
                  <a:gd name="connsiteX1708" fmla="*/ 4088333 w 4242337"/>
                  <a:gd name="connsiteY1708" fmla="*/ 1756611 h 1823987"/>
                  <a:gd name="connsiteX1709" fmla="*/ 4088333 w 4242337"/>
                  <a:gd name="connsiteY1709" fmla="*/ 1756611 h 1823987"/>
                  <a:gd name="connsiteX1710" fmla="*/ 4088333 w 4242337"/>
                  <a:gd name="connsiteY1710" fmla="*/ 1756611 h 1823987"/>
                  <a:gd name="connsiteX1711" fmla="*/ 4088333 w 4242337"/>
                  <a:gd name="connsiteY1711" fmla="*/ 1756611 h 1823987"/>
                  <a:gd name="connsiteX1712" fmla="*/ 4088333 w 4242337"/>
                  <a:gd name="connsiteY1712" fmla="*/ 1756611 h 1823987"/>
                  <a:gd name="connsiteX1713" fmla="*/ 4088333 w 4242337"/>
                  <a:gd name="connsiteY1713" fmla="*/ 1756611 h 1823987"/>
                  <a:gd name="connsiteX1714" fmla="*/ 4088333 w 4242337"/>
                  <a:gd name="connsiteY1714" fmla="*/ 1756611 h 1823987"/>
                  <a:gd name="connsiteX1715" fmla="*/ 4088333 w 4242337"/>
                  <a:gd name="connsiteY1715" fmla="*/ 1756611 h 1823987"/>
                  <a:gd name="connsiteX1716" fmla="*/ 4088333 w 4242337"/>
                  <a:gd name="connsiteY1716" fmla="*/ 1756611 h 1823987"/>
                  <a:gd name="connsiteX1717" fmla="*/ 4088333 w 4242337"/>
                  <a:gd name="connsiteY1717" fmla="*/ 1756611 h 1823987"/>
                  <a:gd name="connsiteX1718" fmla="*/ 4088333 w 4242337"/>
                  <a:gd name="connsiteY1718" fmla="*/ 1756611 h 1823987"/>
                  <a:gd name="connsiteX1719" fmla="*/ 4088333 w 4242337"/>
                  <a:gd name="connsiteY1719" fmla="*/ 1756611 h 1823987"/>
                  <a:gd name="connsiteX1720" fmla="*/ 4088333 w 4242337"/>
                  <a:gd name="connsiteY1720" fmla="*/ 1756611 h 1823987"/>
                  <a:gd name="connsiteX1721" fmla="*/ 4088333 w 4242337"/>
                  <a:gd name="connsiteY1721" fmla="*/ 1756611 h 1823987"/>
                  <a:gd name="connsiteX1722" fmla="*/ 4088333 w 4242337"/>
                  <a:gd name="connsiteY1722" fmla="*/ 1756611 h 1823987"/>
                  <a:gd name="connsiteX1723" fmla="*/ 4088333 w 4242337"/>
                  <a:gd name="connsiteY1723" fmla="*/ 1756611 h 1823987"/>
                  <a:gd name="connsiteX1724" fmla="*/ 4088333 w 4242337"/>
                  <a:gd name="connsiteY1724" fmla="*/ 1756611 h 1823987"/>
                  <a:gd name="connsiteX1725" fmla="*/ 4088333 w 4242337"/>
                  <a:gd name="connsiteY1725" fmla="*/ 1756611 h 1823987"/>
                  <a:gd name="connsiteX1726" fmla="*/ 4088333 w 4242337"/>
                  <a:gd name="connsiteY1726" fmla="*/ 1756611 h 1823987"/>
                  <a:gd name="connsiteX1727" fmla="*/ 4088333 w 4242337"/>
                  <a:gd name="connsiteY1727" fmla="*/ 1756611 h 1823987"/>
                  <a:gd name="connsiteX1728" fmla="*/ 4088333 w 4242337"/>
                  <a:gd name="connsiteY1728" fmla="*/ 1756611 h 1823987"/>
                  <a:gd name="connsiteX1729" fmla="*/ 4088333 w 4242337"/>
                  <a:gd name="connsiteY1729" fmla="*/ 1756611 h 1823987"/>
                  <a:gd name="connsiteX1730" fmla="*/ 4088333 w 4242337"/>
                  <a:gd name="connsiteY1730" fmla="*/ 1756611 h 1823987"/>
                  <a:gd name="connsiteX1731" fmla="*/ 4088333 w 4242337"/>
                  <a:gd name="connsiteY1731" fmla="*/ 1756611 h 1823987"/>
                  <a:gd name="connsiteX1732" fmla="*/ 4088333 w 4242337"/>
                  <a:gd name="connsiteY1732" fmla="*/ 1756611 h 1823987"/>
                  <a:gd name="connsiteX1733" fmla="*/ 4088333 w 4242337"/>
                  <a:gd name="connsiteY1733" fmla="*/ 1756611 h 1823987"/>
                  <a:gd name="connsiteX1734" fmla="*/ 4088333 w 4242337"/>
                  <a:gd name="connsiteY1734" fmla="*/ 1756611 h 1823987"/>
                  <a:gd name="connsiteX1735" fmla="*/ 4088333 w 4242337"/>
                  <a:gd name="connsiteY1735" fmla="*/ 1756611 h 1823987"/>
                  <a:gd name="connsiteX1736" fmla="*/ 4088333 w 4242337"/>
                  <a:gd name="connsiteY1736" fmla="*/ 1756611 h 1823987"/>
                  <a:gd name="connsiteX1737" fmla="*/ 4088333 w 4242337"/>
                  <a:gd name="connsiteY1737" fmla="*/ 1756611 h 1823987"/>
                  <a:gd name="connsiteX1738" fmla="*/ 4088333 w 4242337"/>
                  <a:gd name="connsiteY1738" fmla="*/ 1756611 h 1823987"/>
                  <a:gd name="connsiteX1739" fmla="*/ 4089536 w 4242337"/>
                  <a:gd name="connsiteY1739" fmla="*/ 1755408 h 1823987"/>
                  <a:gd name="connsiteX1740" fmla="*/ 4089536 w 4242337"/>
                  <a:gd name="connsiteY1740" fmla="*/ 1755408 h 1823987"/>
                  <a:gd name="connsiteX1741" fmla="*/ 4089536 w 4242337"/>
                  <a:gd name="connsiteY1741" fmla="*/ 1755408 h 1823987"/>
                  <a:gd name="connsiteX1742" fmla="*/ 4089536 w 4242337"/>
                  <a:gd name="connsiteY1742" fmla="*/ 1755408 h 1823987"/>
                  <a:gd name="connsiteX1743" fmla="*/ 4089536 w 4242337"/>
                  <a:gd name="connsiteY1743" fmla="*/ 1755408 h 1823987"/>
                  <a:gd name="connsiteX1744" fmla="*/ 4089536 w 4242337"/>
                  <a:gd name="connsiteY1744" fmla="*/ 1755408 h 1823987"/>
                  <a:gd name="connsiteX1745" fmla="*/ 4089536 w 4242337"/>
                  <a:gd name="connsiteY1745" fmla="*/ 1755408 h 1823987"/>
                  <a:gd name="connsiteX1746" fmla="*/ 4089536 w 4242337"/>
                  <a:gd name="connsiteY1746" fmla="*/ 1755408 h 1823987"/>
                  <a:gd name="connsiteX1747" fmla="*/ 4089536 w 4242337"/>
                  <a:gd name="connsiteY1747" fmla="*/ 1755408 h 1823987"/>
                  <a:gd name="connsiteX1748" fmla="*/ 4089536 w 4242337"/>
                  <a:gd name="connsiteY1748" fmla="*/ 1755408 h 1823987"/>
                  <a:gd name="connsiteX1749" fmla="*/ 4089536 w 4242337"/>
                  <a:gd name="connsiteY1749" fmla="*/ 1755408 h 1823987"/>
                  <a:gd name="connsiteX1750" fmla="*/ 4089536 w 4242337"/>
                  <a:gd name="connsiteY1750" fmla="*/ 1755408 h 1823987"/>
                  <a:gd name="connsiteX1751" fmla="*/ 4089536 w 4242337"/>
                  <a:gd name="connsiteY1751" fmla="*/ 1755408 h 1823987"/>
                  <a:gd name="connsiteX1752" fmla="*/ 4089536 w 4242337"/>
                  <a:gd name="connsiteY1752" fmla="*/ 1755408 h 1823987"/>
                  <a:gd name="connsiteX1753" fmla="*/ 4089536 w 4242337"/>
                  <a:gd name="connsiteY1753" fmla="*/ 1755408 h 1823987"/>
                  <a:gd name="connsiteX1754" fmla="*/ 4089536 w 4242337"/>
                  <a:gd name="connsiteY1754" fmla="*/ 1755408 h 1823987"/>
                  <a:gd name="connsiteX1755" fmla="*/ 4089536 w 4242337"/>
                  <a:gd name="connsiteY1755" fmla="*/ 1755408 h 1823987"/>
                  <a:gd name="connsiteX1756" fmla="*/ 4089536 w 4242337"/>
                  <a:gd name="connsiteY1756" fmla="*/ 1755408 h 1823987"/>
                  <a:gd name="connsiteX1757" fmla="*/ 4089536 w 4242337"/>
                  <a:gd name="connsiteY1757" fmla="*/ 1755408 h 1823987"/>
                  <a:gd name="connsiteX1758" fmla="*/ 4089536 w 4242337"/>
                  <a:gd name="connsiteY1758" fmla="*/ 1755408 h 1823987"/>
                  <a:gd name="connsiteX1759" fmla="*/ 4089536 w 4242337"/>
                  <a:gd name="connsiteY1759" fmla="*/ 1755408 h 1823987"/>
                  <a:gd name="connsiteX1760" fmla="*/ 4089536 w 4242337"/>
                  <a:gd name="connsiteY1760" fmla="*/ 1755408 h 1823987"/>
                  <a:gd name="connsiteX1761" fmla="*/ 4089536 w 4242337"/>
                  <a:gd name="connsiteY1761" fmla="*/ 1755408 h 1823987"/>
                  <a:gd name="connsiteX1762" fmla="*/ 4090739 w 4242337"/>
                  <a:gd name="connsiteY1762" fmla="*/ 1754205 h 1823987"/>
                  <a:gd name="connsiteX1763" fmla="*/ 4090739 w 4242337"/>
                  <a:gd name="connsiteY1763" fmla="*/ 1754205 h 1823987"/>
                  <a:gd name="connsiteX1764" fmla="*/ 4090739 w 4242337"/>
                  <a:gd name="connsiteY1764" fmla="*/ 1754205 h 1823987"/>
                  <a:gd name="connsiteX1765" fmla="*/ 4090739 w 4242337"/>
                  <a:gd name="connsiteY1765" fmla="*/ 1754205 h 1823987"/>
                  <a:gd name="connsiteX1766" fmla="*/ 4090739 w 4242337"/>
                  <a:gd name="connsiteY1766" fmla="*/ 1754205 h 1823987"/>
                  <a:gd name="connsiteX1767" fmla="*/ 4090739 w 4242337"/>
                  <a:gd name="connsiteY1767" fmla="*/ 1754205 h 1823987"/>
                  <a:gd name="connsiteX1768" fmla="*/ 4090739 w 4242337"/>
                  <a:gd name="connsiteY1768" fmla="*/ 1754205 h 1823987"/>
                  <a:gd name="connsiteX1769" fmla="*/ 4090739 w 4242337"/>
                  <a:gd name="connsiteY1769" fmla="*/ 1754205 h 1823987"/>
                  <a:gd name="connsiteX1770" fmla="*/ 4090739 w 4242337"/>
                  <a:gd name="connsiteY1770" fmla="*/ 1754205 h 1823987"/>
                  <a:gd name="connsiteX1771" fmla="*/ 4090739 w 4242337"/>
                  <a:gd name="connsiteY1771" fmla="*/ 1754205 h 1823987"/>
                  <a:gd name="connsiteX1772" fmla="*/ 4090739 w 4242337"/>
                  <a:gd name="connsiteY1772" fmla="*/ 1754205 h 1823987"/>
                  <a:gd name="connsiteX1773" fmla="*/ 4090739 w 4242337"/>
                  <a:gd name="connsiteY1773" fmla="*/ 1754205 h 1823987"/>
                  <a:gd name="connsiteX1774" fmla="*/ 4090739 w 4242337"/>
                  <a:gd name="connsiteY1774" fmla="*/ 1754205 h 1823987"/>
                  <a:gd name="connsiteX1775" fmla="*/ 4090739 w 4242337"/>
                  <a:gd name="connsiteY1775" fmla="*/ 1754205 h 1823987"/>
                  <a:gd name="connsiteX1776" fmla="*/ 4087130 w 4242337"/>
                  <a:gd name="connsiteY1776" fmla="*/ 1750595 h 1823987"/>
                  <a:gd name="connsiteX1777" fmla="*/ 4089536 w 4242337"/>
                  <a:gd name="connsiteY1777" fmla="*/ 1744579 h 1823987"/>
                  <a:gd name="connsiteX1778" fmla="*/ 4089536 w 4242337"/>
                  <a:gd name="connsiteY1778" fmla="*/ 1744579 h 1823987"/>
                  <a:gd name="connsiteX1779" fmla="*/ 4103974 w 4242337"/>
                  <a:gd name="connsiteY1779" fmla="*/ 1706078 h 1823987"/>
                  <a:gd name="connsiteX1780" fmla="*/ 4095552 w 4242337"/>
                  <a:gd name="connsiteY1780" fmla="*/ 1727735 h 1823987"/>
                  <a:gd name="connsiteX1781" fmla="*/ 4106381 w 4242337"/>
                  <a:gd name="connsiteY1781" fmla="*/ 1732548 h 1823987"/>
                  <a:gd name="connsiteX1782" fmla="*/ 4114803 w 4242337"/>
                  <a:gd name="connsiteY1782" fmla="*/ 1709688 h 1823987"/>
                  <a:gd name="connsiteX1783" fmla="*/ 4103974 w 4242337"/>
                  <a:gd name="connsiteY1783" fmla="*/ 1706078 h 1823987"/>
                  <a:gd name="connsiteX1784" fmla="*/ 4103974 w 4242337"/>
                  <a:gd name="connsiteY1784" fmla="*/ 1706078 h 1823987"/>
                  <a:gd name="connsiteX1785" fmla="*/ 4116006 w 4242337"/>
                  <a:gd name="connsiteY1785" fmla="*/ 1661562 h 1823987"/>
                  <a:gd name="connsiteX1786" fmla="*/ 4109990 w 4242337"/>
                  <a:gd name="connsiteY1786" fmla="*/ 1684422 h 1823987"/>
                  <a:gd name="connsiteX1787" fmla="*/ 4122022 w 4242337"/>
                  <a:gd name="connsiteY1787" fmla="*/ 1688031 h 1823987"/>
                  <a:gd name="connsiteX1788" fmla="*/ 4128037 w 4242337"/>
                  <a:gd name="connsiteY1788" fmla="*/ 1665171 h 1823987"/>
                  <a:gd name="connsiteX1789" fmla="*/ 4116006 w 4242337"/>
                  <a:gd name="connsiteY1789" fmla="*/ 1661562 h 1823987"/>
                  <a:gd name="connsiteX1790" fmla="*/ 4116006 w 4242337"/>
                  <a:gd name="connsiteY1790" fmla="*/ 1661562 h 1823987"/>
                  <a:gd name="connsiteX1791" fmla="*/ 4125631 w 4242337"/>
                  <a:gd name="connsiteY1791" fmla="*/ 1614639 h 1823987"/>
                  <a:gd name="connsiteX1792" fmla="*/ 4120818 w 4242337"/>
                  <a:gd name="connsiteY1792" fmla="*/ 1637498 h 1823987"/>
                  <a:gd name="connsiteX1793" fmla="*/ 4132850 w 4242337"/>
                  <a:gd name="connsiteY1793" fmla="*/ 1639905 h 1823987"/>
                  <a:gd name="connsiteX1794" fmla="*/ 4137662 w 4242337"/>
                  <a:gd name="connsiteY1794" fmla="*/ 1615842 h 1823987"/>
                  <a:gd name="connsiteX1795" fmla="*/ 4125631 w 4242337"/>
                  <a:gd name="connsiteY1795" fmla="*/ 1614639 h 1823987"/>
                  <a:gd name="connsiteX1796" fmla="*/ 4125631 w 4242337"/>
                  <a:gd name="connsiteY1796" fmla="*/ 1614639 h 1823987"/>
                  <a:gd name="connsiteX1797" fmla="*/ 4134053 w 4242337"/>
                  <a:gd name="connsiteY1797" fmla="*/ 1567715 h 1823987"/>
                  <a:gd name="connsiteX1798" fmla="*/ 4130444 w 4242337"/>
                  <a:gd name="connsiteY1798" fmla="*/ 1591778 h 1823987"/>
                  <a:gd name="connsiteX1799" fmla="*/ 4142475 w 4242337"/>
                  <a:gd name="connsiteY1799" fmla="*/ 1594185 h 1823987"/>
                  <a:gd name="connsiteX1800" fmla="*/ 4142475 w 4242337"/>
                  <a:gd name="connsiteY1800" fmla="*/ 1591778 h 1823987"/>
                  <a:gd name="connsiteX1801" fmla="*/ 4146085 w 4242337"/>
                  <a:gd name="connsiteY1801" fmla="*/ 1571325 h 1823987"/>
                  <a:gd name="connsiteX1802" fmla="*/ 4134053 w 4242337"/>
                  <a:gd name="connsiteY1802" fmla="*/ 1567715 h 1823987"/>
                  <a:gd name="connsiteX1803" fmla="*/ 4134053 w 4242337"/>
                  <a:gd name="connsiteY1803" fmla="*/ 1567715 h 1823987"/>
                  <a:gd name="connsiteX1804" fmla="*/ 4141272 w 4242337"/>
                  <a:gd name="connsiteY1804" fmla="*/ 1519589 h 1823987"/>
                  <a:gd name="connsiteX1805" fmla="*/ 4137662 w 4242337"/>
                  <a:gd name="connsiteY1805" fmla="*/ 1543652 h 1823987"/>
                  <a:gd name="connsiteX1806" fmla="*/ 4149694 w 4242337"/>
                  <a:gd name="connsiteY1806" fmla="*/ 1544855 h 1823987"/>
                  <a:gd name="connsiteX1807" fmla="*/ 4149694 w 4242337"/>
                  <a:gd name="connsiteY1807" fmla="*/ 1542449 h 1823987"/>
                  <a:gd name="connsiteX1808" fmla="*/ 4149694 w 4242337"/>
                  <a:gd name="connsiteY1808" fmla="*/ 1542449 h 1823987"/>
                  <a:gd name="connsiteX1809" fmla="*/ 4149694 w 4242337"/>
                  <a:gd name="connsiteY1809" fmla="*/ 1542449 h 1823987"/>
                  <a:gd name="connsiteX1810" fmla="*/ 4150897 w 4242337"/>
                  <a:gd name="connsiteY1810" fmla="*/ 1531620 h 1823987"/>
                  <a:gd name="connsiteX1811" fmla="*/ 4150897 w 4242337"/>
                  <a:gd name="connsiteY1811" fmla="*/ 1531620 h 1823987"/>
                  <a:gd name="connsiteX1812" fmla="*/ 4150897 w 4242337"/>
                  <a:gd name="connsiteY1812" fmla="*/ 1531620 h 1823987"/>
                  <a:gd name="connsiteX1813" fmla="*/ 4152101 w 4242337"/>
                  <a:gd name="connsiteY1813" fmla="*/ 1520792 h 1823987"/>
                  <a:gd name="connsiteX1814" fmla="*/ 4141272 w 4242337"/>
                  <a:gd name="connsiteY1814" fmla="*/ 1519589 h 1823987"/>
                  <a:gd name="connsiteX1815" fmla="*/ 4141272 w 4242337"/>
                  <a:gd name="connsiteY1815" fmla="*/ 1519589 h 1823987"/>
                  <a:gd name="connsiteX1816" fmla="*/ 4147288 w 4242337"/>
                  <a:gd name="connsiteY1816" fmla="*/ 1472666 h 1823987"/>
                  <a:gd name="connsiteX1817" fmla="*/ 4143678 w 4242337"/>
                  <a:gd name="connsiteY1817" fmla="*/ 1496729 h 1823987"/>
                  <a:gd name="connsiteX1818" fmla="*/ 4155710 w 4242337"/>
                  <a:gd name="connsiteY1818" fmla="*/ 1497932 h 1823987"/>
                  <a:gd name="connsiteX1819" fmla="*/ 4156913 w 4242337"/>
                  <a:gd name="connsiteY1819" fmla="*/ 1490713 h 1823987"/>
                  <a:gd name="connsiteX1820" fmla="*/ 4156913 w 4242337"/>
                  <a:gd name="connsiteY1820" fmla="*/ 1490713 h 1823987"/>
                  <a:gd name="connsiteX1821" fmla="*/ 4156913 w 4242337"/>
                  <a:gd name="connsiteY1821" fmla="*/ 1490713 h 1823987"/>
                  <a:gd name="connsiteX1822" fmla="*/ 4159320 w 4242337"/>
                  <a:gd name="connsiteY1822" fmla="*/ 1473869 h 1823987"/>
                  <a:gd name="connsiteX1823" fmla="*/ 4147288 w 4242337"/>
                  <a:gd name="connsiteY1823" fmla="*/ 1472666 h 1823987"/>
                  <a:gd name="connsiteX1824" fmla="*/ 4147288 w 4242337"/>
                  <a:gd name="connsiteY1824" fmla="*/ 1472666 h 1823987"/>
                  <a:gd name="connsiteX1825" fmla="*/ 4153304 w 4242337"/>
                  <a:gd name="connsiteY1825" fmla="*/ 1424539 h 1823987"/>
                  <a:gd name="connsiteX1826" fmla="*/ 4150897 w 4242337"/>
                  <a:gd name="connsiteY1826" fmla="*/ 1448603 h 1823987"/>
                  <a:gd name="connsiteX1827" fmla="*/ 4162929 w 4242337"/>
                  <a:gd name="connsiteY1827" fmla="*/ 1449806 h 1823987"/>
                  <a:gd name="connsiteX1828" fmla="*/ 4164132 w 4242337"/>
                  <a:gd name="connsiteY1828" fmla="*/ 1437774 h 1823987"/>
                  <a:gd name="connsiteX1829" fmla="*/ 4164132 w 4242337"/>
                  <a:gd name="connsiteY1829" fmla="*/ 1437774 h 1823987"/>
                  <a:gd name="connsiteX1830" fmla="*/ 4164132 w 4242337"/>
                  <a:gd name="connsiteY1830" fmla="*/ 1437774 h 1823987"/>
                  <a:gd name="connsiteX1831" fmla="*/ 4164132 w 4242337"/>
                  <a:gd name="connsiteY1831" fmla="*/ 1437774 h 1823987"/>
                  <a:gd name="connsiteX1832" fmla="*/ 4164132 w 4242337"/>
                  <a:gd name="connsiteY1832" fmla="*/ 1437774 h 1823987"/>
                  <a:gd name="connsiteX1833" fmla="*/ 4164132 w 4242337"/>
                  <a:gd name="connsiteY1833" fmla="*/ 1437774 h 1823987"/>
                  <a:gd name="connsiteX1834" fmla="*/ 4164132 w 4242337"/>
                  <a:gd name="connsiteY1834" fmla="*/ 1437774 h 1823987"/>
                  <a:gd name="connsiteX1835" fmla="*/ 4164132 w 4242337"/>
                  <a:gd name="connsiteY1835" fmla="*/ 1437774 h 1823987"/>
                  <a:gd name="connsiteX1836" fmla="*/ 4164132 w 4242337"/>
                  <a:gd name="connsiteY1836" fmla="*/ 1437774 h 1823987"/>
                  <a:gd name="connsiteX1837" fmla="*/ 4164132 w 4242337"/>
                  <a:gd name="connsiteY1837" fmla="*/ 1437774 h 1823987"/>
                  <a:gd name="connsiteX1838" fmla="*/ 4164132 w 4242337"/>
                  <a:gd name="connsiteY1838" fmla="*/ 1437774 h 1823987"/>
                  <a:gd name="connsiteX1839" fmla="*/ 4164132 w 4242337"/>
                  <a:gd name="connsiteY1839" fmla="*/ 1437774 h 1823987"/>
                  <a:gd name="connsiteX1840" fmla="*/ 4164132 w 4242337"/>
                  <a:gd name="connsiteY1840" fmla="*/ 1437774 h 1823987"/>
                  <a:gd name="connsiteX1841" fmla="*/ 4164132 w 4242337"/>
                  <a:gd name="connsiteY1841" fmla="*/ 1437774 h 1823987"/>
                  <a:gd name="connsiteX1842" fmla="*/ 4164132 w 4242337"/>
                  <a:gd name="connsiteY1842" fmla="*/ 1437774 h 1823987"/>
                  <a:gd name="connsiteX1843" fmla="*/ 4164132 w 4242337"/>
                  <a:gd name="connsiteY1843" fmla="*/ 1437774 h 1823987"/>
                  <a:gd name="connsiteX1844" fmla="*/ 4164132 w 4242337"/>
                  <a:gd name="connsiteY1844" fmla="*/ 1437774 h 1823987"/>
                  <a:gd name="connsiteX1845" fmla="*/ 4164132 w 4242337"/>
                  <a:gd name="connsiteY1845" fmla="*/ 1437774 h 1823987"/>
                  <a:gd name="connsiteX1846" fmla="*/ 4164132 w 4242337"/>
                  <a:gd name="connsiteY1846" fmla="*/ 1437774 h 1823987"/>
                  <a:gd name="connsiteX1847" fmla="*/ 4164132 w 4242337"/>
                  <a:gd name="connsiteY1847" fmla="*/ 1437774 h 1823987"/>
                  <a:gd name="connsiteX1848" fmla="*/ 4165335 w 4242337"/>
                  <a:gd name="connsiteY1848" fmla="*/ 1429352 h 1823987"/>
                  <a:gd name="connsiteX1849" fmla="*/ 4153304 w 4242337"/>
                  <a:gd name="connsiteY1849" fmla="*/ 1424539 h 1823987"/>
                  <a:gd name="connsiteX1850" fmla="*/ 4153304 w 4242337"/>
                  <a:gd name="connsiteY1850" fmla="*/ 1424539 h 1823987"/>
                  <a:gd name="connsiteX1851" fmla="*/ 4158116 w 4242337"/>
                  <a:gd name="connsiteY1851" fmla="*/ 1377616 h 1823987"/>
                  <a:gd name="connsiteX1852" fmla="*/ 4155710 w 4242337"/>
                  <a:gd name="connsiteY1852" fmla="*/ 1401679 h 1823987"/>
                  <a:gd name="connsiteX1853" fmla="*/ 4167741 w 4242337"/>
                  <a:gd name="connsiteY1853" fmla="*/ 1402883 h 1823987"/>
                  <a:gd name="connsiteX1854" fmla="*/ 4168945 w 4242337"/>
                  <a:gd name="connsiteY1854" fmla="*/ 1390851 h 1823987"/>
                  <a:gd name="connsiteX1855" fmla="*/ 4168945 w 4242337"/>
                  <a:gd name="connsiteY1855" fmla="*/ 1390851 h 1823987"/>
                  <a:gd name="connsiteX1856" fmla="*/ 4168945 w 4242337"/>
                  <a:gd name="connsiteY1856" fmla="*/ 1390851 h 1823987"/>
                  <a:gd name="connsiteX1857" fmla="*/ 4170148 w 4242337"/>
                  <a:gd name="connsiteY1857" fmla="*/ 1383632 h 1823987"/>
                  <a:gd name="connsiteX1858" fmla="*/ 4170148 w 4242337"/>
                  <a:gd name="connsiteY1858" fmla="*/ 1383632 h 1823987"/>
                  <a:gd name="connsiteX1859" fmla="*/ 4170148 w 4242337"/>
                  <a:gd name="connsiteY1859" fmla="*/ 1383632 h 1823987"/>
                  <a:gd name="connsiteX1860" fmla="*/ 4170148 w 4242337"/>
                  <a:gd name="connsiteY1860" fmla="*/ 1381226 h 1823987"/>
                  <a:gd name="connsiteX1861" fmla="*/ 4158116 w 4242337"/>
                  <a:gd name="connsiteY1861" fmla="*/ 1377616 h 1823987"/>
                  <a:gd name="connsiteX1862" fmla="*/ 4158116 w 4242337"/>
                  <a:gd name="connsiteY1862" fmla="*/ 1377616 h 1823987"/>
                  <a:gd name="connsiteX1863" fmla="*/ 4162929 w 4242337"/>
                  <a:gd name="connsiteY1863" fmla="*/ 1329490 h 1823987"/>
                  <a:gd name="connsiteX1864" fmla="*/ 4160523 w 4242337"/>
                  <a:gd name="connsiteY1864" fmla="*/ 1353553 h 1823987"/>
                  <a:gd name="connsiteX1865" fmla="*/ 4172554 w 4242337"/>
                  <a:gd name="connsiteY1865" fmla="*/ 1354756 h 1823987"/>
                  <a:gd name="connsiteX1866" fmla="*/ 4173757 w 4242337"/>
                  <a:gd name="connsiteY1866" fmla="*/ 1347537 h 1823987"/>
                  <a:gd name="connsiteX1867" fmla="*/ 4173757 w 4242337"/>
                  <a:gd name="connsiteY1867" fmla="*/ 1346334 h 1823987"/>
                  <a:gd name="connsiteX1868" fmla="*/ 4173757 w 4242337"/>
                  <a:gd name="connsiteY1868" fmla="*/ 1346334 h 1823987"/>
                  <a:gd name="connsiteX1869" fmla="*/ 4173757 w 4242337"/>
                  <a:gd name="connsiteY1869" fmla="*/ 1345131 h 1823987"/>
                  <a:gd name="connsiteX1870" fmla="*/ 4173757 w 4242337"/>
                  <a:gd name="connsiteY1870" fmla="*/ 1345131 h 1823987"/>
                  <a:gd name="connsiteX1871" fmla="*/ 4173757 w 4242337"/>
                  <a:gd name="connsiteY1871" fmla="*/ 1343928 h 1823987"/>
                  <a:gd name="connsiteX1872" fmla="*/ 4173757 w 4242337"/>
                  <a:gd name="connsiteY1872" fmla="*/ 1343928 h 1823987"/>
                  <a:gd name="connsiteX1873" fmla="*/ 4173757 w 4242337"/>
                  <a:gd name="connsiteY1873" fmla="*/ 1342725 h 1823987"/>
                  <a:gd name="connsiteX1874" fmla="*/ 4173757 w 4242337"/>
                  <a:gd name="connsiteY1874" fmla="*/ 1342725 h 1823987"/>
                  <a:gd name="connsiteX1875" fmla="*/ 4173757 w 4242337"/>
                  <a:gd name="connsiteY1875" fmla="*/ 1342725 h 1823987"/>
                  <a:gd name="connsiteX1876" fmla="*/ 4173757 w 4242337"/>
                  <a:gd name="connsiteY1876" fmla="*/ 1342725 h 1823987"/>
                  <a:gd name="connsiteX1877" fmla="*/ 4173757 w 4242337"/>
                  <a:gd name="connsiteY1877" fmla="*/ 1342725 h 1823987"/>
                  <a:gd name="connsiteX1878" fmla="*/ 4173757 w 4242337"/>
                  <a:gd name="connsiteY1878" fmla="*/ 1342725 h 1823987"/>
                  <a:gd name="connsiteX1879" fmla="*/ 4173757 w 4242337"/>
                  <a:gd name="connsiteY1879" fmla="*/ 1342725 h 1823987"/>
                  <a:gd name="connsiteX1880" fmla="*/ 4174960 w 4242337"/>
                  <a:gd name="connsiteY1880" fmla="*/ 1330693 h 1823987"/>
                  <a:gd name="connsiteX1881" fmla="*/ 4162929 w 4242337"/>
                  <a:gd name="connsiteY1881" fmla="*/ 1329490 h 1823987"/>
                  <a:gd name="connsiteX1882" fmla="*/ 4162929 w 4242337"/>
                  <a:gd name="connsiteY1882" fmla="*/ 1329490 h 1823987"/>
                  <a:gd name="connsiteX1883" fmla="*/ 4167741 w 4242337"/>
                  <a:gd name="connsiteY1883" fmla="*/ 1281364 h 1823987"/>
                  <a:gd name="connsiteX1884" fmla="*/ 4165335 w 4242337"/>
                  <a:gd name="connsiteY1884" fmla="*/ 1305427 h 1823987"/>
                  <a:gd name="connsiteX1885" fmla="*/ 4177367 w 4242337"/>
                  <a:gd name="connsiteY1885" fmla="*/ 1306630 h 1823987"/>
                  <a:gd name="connsiteX1886" fmla="*/ 4177367 w 4242337"/>
                  <a:gd name="connsiteY1886" fmla="*/ 1306630 h 1823987"/>
                  <a:gd name="connsiteX1887" fmla="*/ 4177367 w 4242337"/>
                  <a:gd name="connsiteY1887" fmla="*/ 1306630 h 1823987"/>
                  <a:gd name="connsiteX1888" fmla="*/ 4179773 w 4242337"/>
                  <a:gd name="connsiteY1888" fmla="*/ 1283770 h 1823987"/>
                  <a:gd name="connsiteX1889" fmla="*/ 4179773 w 4242337"/>
                  <a:gd name="connsiteY1889" fmla="*/ 1282567 h 1823987"/>
                  <a:gd name="connsiteX1890" fmla="*/ 4167741 w 4242337"/>
                  <a:gd name="connsiteY1890" fmla="*/ 1281364 h 1823987"/>
                  <a:gd name="connsiteX1891" fmla="*/ 4167741 w 4242337"/>
                  <a:gd name="connsiteY1891" fmla="*/ 1281364 h 1823987"/>
                  <a:gd name="connsiteX1892" fmla="*/ 4171351 w 4242337"/>
                  <a:gd name="connsiteY1892" fmla="*/ 1233237 h 1823987"/>
                  <a:gd name="connsiteX1893" fmla="*/ 4168945 w 4242337"/>
                  <a:gd name="connsiteY1893" fmla="*/ 1257300 h 1823987"/>
                  <a:gd name="connsiteX1894" fmla="*/ 4180976 w 4242337"/>
                  <a:gd name="connsiteY1894" fmla="*/ 1258504 h 1823987"/>
                  <a:gd name="connsiteX1895" fmla="*/ 4183383 w 4242337"/>
                  <a:gd name="connsiteY1895" fmla="*/ 1234440 h 1823987"/>
                  <a:gd name="connsiteX1896" fmla="*/ 4171351 w 4242337"/>
                  <a:gd name="connsiteY1896" fmla="*/ 1233237 h 1823987"/>
                  <a:gd name="connsiteX1897" fmla="*/ 4171351 w 4242337"/>
                  <a:gd name="connsiteY1897" fmla="*/ 1233237 h 1823987"/>
                  <a:gd name="connsiteX1898" fmla="*/ 4174960 w 4242337"/>
                  <a:gd name="connsiteY1898" fmla="*/ 1186314 h 1823987"/>
                  <a:gd name="connsiteX1899" fmla="*/ 4172554 w 4242337"/>
                  <a:gd name="connsiteY1899" fmla="*/ 1210377 h 1823987"/>
                  <a:gd name="connsiteX1900" fmla="*/ 4184586 w 4242337"/>
                  <a:gd name="connsiteY1900" fmla="*/ 1211580 h 1823987"/>
                  <a:gd name="connsiteX1901" fmla="*/ 4185789 w 4242337"/>
                  <a:gd name="connsiteY1901" fmla="*/ 1199549 h 1823987"/>
                  <a:gd name="connsiteX1902" fmla="*/ 4186992 w 4242337"/>
                  <a:gd name="connsiteY1902" fmla="*/ 1187517 h 1823987"/>
                  <a:gd name="connsiteX1903" fmla="*/ 4174960 w 4242337"/>
                  <a:gd name="connsiteY1903" fmla="*/ 1186314 h 1823987"/>
                  <a:gd name="connsiteX1904" fmla="*/ 4174960 w 4242337"/>
                  <a:gd name="connsiteY1904" fmla="*/ 1186314 h 1823987"/>
                  <a:gd name="connsiteX1905" fmla="*/ 4179773 w 4242337"/>
                  <a:gd name="connsiteY1905" fmla="*/ 1138188 h 1823987"/>
                  <a:gd name="connsiteX1906" fmla="*/ 4177367 w 4242337"/>
                  <a:gd name="connsiteY1906" fmla="*/ 1162251 h 1823987"/>
                  <a:gd name="connsiteX1907" fmla="*/ 4189399 w 4242337"/>
                  <a:gd name="connsiteY1907" fmla="*/ 1163454 h 1823987"/>
                  <a:gd name="connsiteX1908" fmla="*/ 4191805 w 4242337"/>
                  <a:gd name="connsiteY1908" fmla="*/ 1139391 h 1823987"/>
                  <a:gd name="connsiteX1909" fmla="*/ 4179773 w 4242337"/>
                  <a:gd name="connsiteY1909" fmla="*/ 1138188 h 1823987"/>
                  <a:gd name="connsiteX1910" fmla="*/ 4179773 w 4242337"/>
                  <a:gd name="connsiteY1910" fmla="*/ 1138188 h 1823987"/>
                  <a:gd name="connsiteX1911" fmla="*/ 4182179 w 4242337"/>
                  <a:gd name="connsiteY1911" fmla="*/ 1090061 h 1823987"/>
                  <a:gd name="connsiteX1912" fmla="*/ 4180976 w 4242337"/>
                  <a:gd name="connsiteY1912" fmla="*/ 1114125 h 1823987"/>
                  <a:gd name="connsiteX1913" fmla="*/ 4193008 w 4242337"/>
                  <a:gd name="connsiteY1913" fmla="*/ 1115328 h 1823987"/>
                  <a:gd name="connsiteX1914" fmla="*/ 4194211 w 4242337"/>
                  <a:gd name="connsiteY1914" fmla="*/ 1091265 h 1823987"/>
                  <a:gd name="connsiteX1915" fmla="*/ 4182179 w 4242337"/>
                  <a:gd name="connsiteY1915" fmla="*/ 1090061 h 1823987"/>
                  <a:gd name="connsiteX1916" fmla="*/ 4182179 w 4242337"/>
                  <a:gd name="connsiteY1916" fmla="*/ 1090061 h 1823987"/>
                  <a:gd name="connsiteX1917" fmla="*/ 4185789 w 4242337"/>
                  <a:gd name="connsiteY1917" fmla="*/ 1041935 h 1823987"/>
                  <a:gd name="connsiteX1918" fmla="*/ 4184586 w 4242337"/>
                  <a:gd name="connsiteY1918" fmla="*/ 1065998 h 1823987"/>
                  <a:gd name="connsiteX1919" fmla="*/ 4196618 w 4242337"/>
                  <a:gd name="connsiteY1919" fmla="*/ 1067201 h 1823987"/>
                  <a:gd name="connsiteX1920" fmla="*/ 4196618 w 4242337"/>
                  <a:gd name="connsiteY1920" fmla="*/ 1061186 h 1823987"/>
                  <a:gd name="connsiteX1921" fmla="*/ 4196618 w 4242337"/>
                  <a:gd name="connsiteY1921" fmla="*/ 1055170 h 1823987"/>
                  <a:gd name="connsiteX1922" fmla="*/ 4196618 w 4242337"/>
                  <a:gd name="connsiteY1922" fmla="*/ 1055170 h 1823987"/>
                  <a:gd name="connsiteX1923" fmla="*/ 4196618 w 4242337"/>
                  <a:gd name="connsiteY1923" fmla="*/ 1053967 h 1823987"/>
                  <a:gd name="connsiteX1924" fmla="*/ 4197821 w 4242337"/>
                  <a:gd name="connsiteY1924" fmla="*/ 1043138 h 1823987"/>
                  <a:gd name="connsiteX1925" fmla="*/ 4185789 w 4242337"/>
                  <a:gd name="connsiteY1925" fmla="*/ 1041935 h 1823987"/>
                  <a:gd name="connsiteX1926" fmla="*/ 4185789 w 4242337"/>
                  <a:gd name="connsiteY1926" fmla="*/ 1041935 h 1823987"/>
                  <a:gd name="connsiteX1927" fmla="*/ 4189399 w 4242337"/>
                  <a:gd name="connsiteY1927" fmla="*/ 993809 h 1823987"/>
                  <a:gd name="connsiteX1928" fmla="*/ 4188195 w 4242337"/>
                  <a:gd name="connsiteY1928" fmla="*/ 1017872 h 1823987"/>
                  <a:gd name="connsiteX1929" fmla="*/ 4200227 w 4242337"/>
                  <a:gd name="connsiteY1929" fmla="*/ 1019075 h 1823987"/>
                  <a:gd name="connsiteX1930" fmla="*/ 4200227 w 4242337"/>
                  <a:gd name="connsiteY1930" fmla="*/ 1019075 h 1823987"/>
                  <a:gd name="connsiteX1931" fmla="*/ 4200227 w 4242337"/>
                  <a:gd name="connsiteY1931" fmla="*/ 1019075 h 1823987"/>
                  <a:gd name="connsiteX1932" fmla="*/ 4201430 w 4242337"/>
                  <a:gd name="connsiteY1932" fmla="*/ 1008247 h 1823987"/>
                  <a:gd name="connsiteX1933" fmla="*/ 4201430 w 4242337"/>
                  <a:gd name="connsiteY1933" fmla="*/ 1007043 h 1823987"/>
                  <a:gd name="connsiteX1934" fmla="*/ 4201430 w 4242337"/>
                  <a:gd name="connsiteY1934" fmla="*/ 1007043 h 1823987"/>
                  <a:gd name="connsiteX1935" fmla="*/ 4202633 w 4242337"/>
                  <a:gd name="connsiteY1935" fmla="*/ 995012 h 1823987"/>
                  <a:gd name="connsiteX1936" fmla="*/ 4189399 w 4242337"/>
                  <a:gd name="connsiteY1936" fmla="*/ 993809 h 1823987"/>
                  <a:gd name="connsiteX1937" fmla="*/ 4189399 w 4242337"/>
                  <a:gd name="connsiteY1937" fmla="*/ 993809 h 1823987"/>
                  <a:gd name="connsiteX1938" fmla="*/ 4191805 w 4242337"/>
                  <a:gd name="connsiteY1938" fmla="*/ 945682 h 1823987"/>
                  <a:gd name="connsiteX1939" fmla="*/ 4190602 w 4242337"/>
                  <a:gd name="connsiteY1939" fmla="*/ 969746 h 1823987"/>
                  <a:gd name="connsiteX1940" fmla="*/ 4202633 w 4242337"/>
                  <a:gd name="connsiteY1940" fmla="*/ 970949 h 1823987"/>
                  <a:gd name="connsiteX1941" fmla="*/ 4202633 w 4242337"/>
                  <a:gd name="connsiteY1941" fmla="*/ 968542 h 1823987"/>
                  <a:gd name="connsiteX1942" fmla="*/ 4202633 w 4242337"/>
                  <a:gd name="connsiteY1942" fmla="*/ 967339 h 1823987"/>
                  <a:gd name="connsiteX1943" fmla="*/ 4202633 w 4242337"/>
                  <a:gd name="connsiteY1943" fmla="*/ 967339 h 1823987"/>
                  <a:gd name="connsiteX1944" fmla="*/ 4202633 w 4242337"/>
                  <a:gd name="connsiteY1944" fmla="*/ 961324 h 1823987"/>
                  <a:gd name="connsiteX1945" fmla="*/ 4202633 w 4242337"/>
                  <a:gd name="connsiteY1945" fmla="*/ 961324 h 1823987"/>
                  <a:gd name="connsiteX1946" fmla="*/ 4202633 w 4242337"/>
                  <a:gd name="connsiteY1946" fmla="*/ 960120 h 1823987"/>
                  <a:gd name="connsiteX1947" fmla="*/ 4203836 w 4242337"/>
                  <a:gd name="connsiteY1947" fmla="*/ 949292 h 1823987"/>
                  <a:gd name="connsiteX1948" fmla="*/ 4203836 w 4242337"/>
                  <a:gd name="connsiteY1948" fmla="*/ 946886 h 1823987"/>
                  <a:gd name="connsiteX1949" fmla="*/ 4191805 w 4242337"/>
                  <a:gd name="connsiteY1949" fmla="*/ 945682 h 1823987"/>
                  <a:gd name="connsiteX1950" fmla="*/ 4191805 w 4242337"/>
                  <a:gd name="connsiteY1950" fmla="*/ 945682 h 1823987"/>
                  <a:gd name="connsiteX1951" fmla="*/ 4195414 w 4242337"/>
                  <a:gd name="connsiteY1951" fmla="*/ 897556 h 1823987"/>
                  <a:gd name="connsiteX1952" fmla="*/ 4194211 w 4242337"/>
                  <a:gd name="connsiteY1952" fmla="*/ 921619 h 1823987"/>
                  <a:gd name="connsiteX1953" fmla="*/ 4206243 w 4242337"/>
                  <a:gd name="connsiteY1953" fmla="*/ 922822 h 1823987"/>
                  <a:gd name="connsiteX1954" fmla="*/ 4207446 w 4242337"/>
                  <a:gd name="connsiteY1954" fmla="*/ 898759 h 1823987"/>
                  <a:gd name="connsiteX1955" fmla="*/ 4195414 w 4242337"/>
                  <a:gd name="connsiteY1955" fmla="*/ 897556 h 1823987"/>
                  <a:gd name="connsiteX1956" fmla="*/ 4195414 w 4242337"/>
                  <a:gd name="connsiteY1956" fmla="*/ 897556 h 1823987"/>
                  <a:gd name="connsiteX1957" fmla="*/ 4197821 w 4242337"/>
                  <a:gd name="connsiteY1957" fmla="*/ 849430 h 1823987"/>
                  <a:gd name="connsiteX1958" fmla="*/ 4196618 w 4242337"/>
                  <a:gd name="connsiteY1958" fmla="*/ 873493 h 1823987"/>
                  <a:gd name="connsiteX1959" fmla="*/ 4208649 w 4242337"/>
                  <a:gd name="connsiteY1959" fmla="*/ 874696 h 1823987"/>
                  <a:gd name="connsiteX1960" fmla="*/ 4208649 w 4242337"/>
                  <a:gd name="connsiteY1960" fmla="*/ 867477 h 1823987"/>
                  <a:gd name="connsiteX1961" fmla="*/ 4208649 w 4242337"/>
                  <a:gd name="connsiteY1961" fmla="*/ 865071 h 1823987"/>
                  <a:gd name="connsiteX1962" fmla="*/ 4208649 w 4242337"/>
                  <a:gd name="connsiteY1962" fmla="*/ 865071 h 1823987"/>
                  <a:gd name="connsiteX1963" fmla="*/ 4209852 w 4242337"/>
                  <a:gd name="connsiteY1963" fmla="*/ 850633 h 1823987"/>
                  <a:gd name="connsiteX1964" fmla="*/ 4197821 w 4242337"/>
                  <a:gd name="connsiteY1964" fmla="*/ 849430 h 1823987"/>
                  <a:gd name="connsiteX1965" fmla="*/ 4197821 w 4242337"/>
                  <a:gd name="connsiteY1965" fmla="*/ 849430 h 1823987"/>
                  <a:gd name="connsiteX1966" fmla="*/ 4200227 w 4242337"/>
                  <a:gd name="connsiteY1966" fmla="*/ 801303 h 1823987"/>
                  <a:gd name="connsiteX1967" fmla="*/ 4199024 w 4242337"/>
                  <a:gd name="connsiteY1967" fmla="*/ 825367 h 1823987"/>
                  <a:gd name="connsiteX1968" fmla="*/ 4211055 w 4242337"/>
                  <a:gd name="connsiteY1968" fmla="*/ 826570 h 1823987"/>
                  <a:gd name="connsiteX1969" fmla="*/ 4211055 w 4242337"/>
                  <a:gd name="connsiteY1969" fmla="*/ 826570 h 1823987"/>
                  <a:gd name="connsiteX1970" fmla="*/ 4212259 w 4242337"/>
                  <a:gd name="connsiteY1970" fmla="*/ 809725 h 1823987"/>
                  <a:gd name="connsiteX1971" fmla="*/ 4212259 w 4242337"/>
                  <a:gd name="connsiteY1971" fmla="*/ 803710 h 1823987"/>
                  <a:gd name="connsiteX1972" fmla="*/ 4200227 w 4242337"/>
                  <a:gd name="connsiteY1972" fmla="*/ 801303 h 1823987"/>
                  <a:gd name="connsiteX1973" fmla="*/ 4200227 w 4242337"/>
                  <a:gd name="connsiteY1973" fmla="*/ 801303 h 1823987"/>
                  <a:gd name="connsiteX1974" fmla="*/ 4202633 w 4242337"/>
                  <a:gd name="connsiteY1974" fmla="*/ 753177 h 1823987"/>
                  <a:gd name="connsiteX1975" fmla="*/ 4201430 w 4242337"/>
                  <a:gd name="connsiteY1975" fmla="*/ 777240 h 1823987"/>
                  <a:gd name="connsiteX1976" fmla="*/ 4213462 w 4242337"/>
                  <a:gd name="connsiteY1976" fmla="*/ 778443 h 1823987"/>
                  <a:gd name="connsiteX1977" fmla="*/ 4214665 w 4242337"/>
                  <a:gd name="connsiteY1977" fmla="*/ 757990 h 1823987"/>
                  <a:gd name="connsiteX1978" fmla="*/ 4214665 w 4242337"/>
                  <a:gd name="connsiteY1978" fmla="*/ 754380 h 1823987"/>
                  <a:gd name="connsiteX1979" fmla="*/ 4202633 w 4242337"/>
                  <a:gd name="connsiteY1979" fmla="*/ 753177 h 1823987"/>
                  <a:gd name="connsiteX1980" fmla="*/ 4202633 w 4242337"/>
                  <a:gd name="connsiteY1980" fmla="*/ 753177 h 1823987"/>
                  <a:gd name="connsiteX1981" fmla="*/ 4205040 w 4242337"/>
                  <a:gd name="connsiteY1981" fmla="*/ 706254 h 1823987"/>
                  <a:gd name="connsiteX1982" fmla="*/ 4203836 w 4242337"/>
                  <a:gd name="connsiteY1982" fmla="*/ 730317 h 1823987"/>
                  <a:gd name="connsiteX1983" fmla="*/ 4215868 w 4242337"/>
                  <a:gd name="connsiteY1983" fmla="*/ 730317 h 1823987"/>
                  <a:gd name="connsiteX1984" fmla="*/ 4215868 w 4242337"/>
                  <a:gd name="connsiteY1984" fmla="*/ 729114 h 1823987"/>
                  <a:gd name="connsiteX1985" fmla="*/ 4217071 w 4242337"/>
                  <a:gd name="connsiteY1985" fmla="*/ 706254 h 1823987"/>
                  <a:gd name="connsiteX1986" fmla="*/ 4205040 w 4242337"/>
                  <a:gd name="connsiteY1986" fmla="*/ 706254 h 1823987"/>
                  <a:gd name="connsiteX1987" fmla="*/ 4205040 w 4242337"/>
                  <a:gd name="connsiteY1987" fmla="*/ 706254 h 1823987"/>
                  <a:gd name="connsiteX1988" fmla="*/ 4207446 w 4242337"/>
                  <a:gd name="connsiteY1988" fmla="*/ 658128 h 1823987"/>
                  <a:gd name="connsiteX1989" fmla="*/ 4206243 w 4242337"/>
                  <a:gd name="connsiteY1989" fmla="*/ 682191 h 1823987"/>
                  <a:gd name="connsiteX1990" fmla="*/ 4218274 w 4242337"/>
                  <a:gd name="connsiteY1990" fmla="*/ 682191 h 1823987"/>
                  <a:gd name="connsiteX1991" fmla="*/ 4218274 w 4242337"/>
                  <a:gd name="connsiteY1991" fmla="*/ 678581 h 1823987"/>
                  <a:gd name="connsiteX1992" fmla="*/ 4219478 w 4242337"/>
                  <a:gd name="connsiteY1992" fmla="*/ 658128 h 1823987"/>
                  <a:gd name="connsiteX1993" fmla="*/ 4219478 w 4242337"/>
                  <a:gd name="connsiteY1993" fmla="*/ 656924 h 1823987"/>
                  <a:gd name="connsiteX1994" fmla="*/ 4207446 w 4242337"/>
                  <a:gd name="connsiteY1994" fmla="*/ 658128 h 1823987"/>
                  <a:gd name="connsiteX1995" fmla="*/ 4207446 w 4242337"/>
                  <a:gd name="connsiteY1995" fmla="*/ 658128 h 1823987"/>
                  <a:gd name="connsiteX1996" fmla="*/ 4209852 w 4242337"/>
                  <a:gd name="connsiteY1996" fmla="*/ 610001 h 1823987"/>
                  <a:gd name="connsiteX1997" fmla="*/ 4208649 w 4242337"/>
                  <a:gd name="connsiteY1997" fmla="*/ 634064 h 1823987"/>
                  <a:gd name="connsiteX1998" fmla="*/ 4220681 w 4242337"/>
                  <a:gd name="connsiteY1998" fmla="*/ 634064 h 1823987"/>
                  <a:gd name="connsiteX1999" fmla="*/ 4221884 w 4242337"/>
                  <a:gd name="connsiteY1999" fmla="*/ 619627 h 1823987"/>
                  <a:gd name="connsiteX2000" fmla="*/ 4221884 w 4242337"/>
                  <a:gd name="connsiteY2000" fmla="*/ 610001 h 1823987"/>
                  <a:gd name="connsiteX2001" fmla="*/ 4209852 w 4242337"/>
                  <a:gd name="connsiteY2001" fmla="*/ 610001 h 1823987"/>
                  <a:gd name="connsiteX2002" fmla="*/ 4209852 w 4242337"/>
                  <a:gd name="connsiteY2002" fmla="*/ 610001 h 1823987"/>
                  <a:gd name="connsiteX2003" fmla="*/ 4211055 w 4242337"/>
                  <a:gd name="connsiteY2003" fmla="*/ 561875 h 1823987"/>
                  <a:gd name="connsiteX2004" fmla="*/ 4209852 w 4242337"/>
                  <a:gd name="connsiteY2004" fmla="*/ 585938 h 1823987"/>
                  <a:gd name="connsiteX2005" fmla="*/ 4221884 w 4242337"/>
                  <a:gd name="connsiteY2005" fmla="*/ 585938 h 1823987"/>
                  <a:gd name="connsiteX2006" fmla="*/ 4221884 w 4242337"/>
                  <a:gd name="connsiteY2006" fmla="*/ 575110 h 1823987"/>
                  <a:gd name="connsiteX2007" fmla="*/ 4221884 w 4242337"/>
                  <a:gd name="connsiteY2007" fmla="*/ 561875 h 1823987"/>
                  <a:gd name="connsiteX2008" fmla="*/ 4211055 w 4242337"/>
                  <a:gd name="connsiteY2008" fmla="*/ 561875 h 1823987"/>
                  <a:gd name="connsiteX2009" fmla="*/ 4211055 w 4242337"/>
                  <a:gd name="connsiteY2009" fmla="*/ 561875 h 1823987"/>
                  <a:gd name="connsiteX2010" fmla="*/ 4213462 w 4242337"/>
                  <a:gd name="connsiteY2010" fmla="*/ 513749 h 1823987"/>
                  <a:gd name="connsiteX2011" fmla="*/ 4212259 w 4242337"/>
                  <a:gd name="connsiteY2011" fmla="*/ 537812 h 1823987"/>
                  <a:gd name="connsiteX2012" fmla="*/ 4224290 w 4242337"/>
                  <a:gd name="connsiteY2012" fmla="*/ 537812 h 1823987"/>
                  <a:gd name="connsiteX2013" fmla="*/ 4224290 w 4242337"/>
                  <a:gd name="connsiteY2013" fmla="*/ 528187 h 1823987"/>
                  <a:gd name="connsiteX2014" fmla="*/ 4224290 w 4242337"/>
                  <a:gd name="connsiteY2014" fmla="*/ 513749 h 1823987"/>
                  <a:gd name="connsiteX2015" fmla="*/ 4213462 w 4242337"/>
                  <a:gd name="connsiteY2015" fmla="*/ 513749 h 1823987"/>
                  <a:gd name="connsiteX2016" fmla="*/ 4213462 w 4242337"/>
                  <a:gd name="connsiteY2016" fmla="*/ 513749 h 1823987"/>
                  <a:gd name="connsiteX2017" fmla="*/ 4215868 w 4242337"/>
                  <a:gd name="connsiteY2017" fmla="*/ 465622 h 1823987"/>
                  <a:gd name="connsiteX2018" fmla="*/ 4214665 w 4242337"/>
                  <a:gd name="connsiteY2018" fmla="*/ 489685 h 1823987"/>
                  <a:gd name="connsiteX2019" fmla="*/ 4226697 w 4242337"/>
                  <a:gd name="connsiteY2019" fmla="*/ 489685 h 1823987"/>
                  <a:gd name="connsiteX2020" fmla="*/ 4227900 w 4242337"/>
                  <a:gd name="connsiteY2020" fmla="*/ 465622 h 1823987"/>
                  <a:gd name="connsiteX2021" fmla="*/ 4215868 w 4242337"/>
                  <a:gd name="connsiteY2021" fmla="*/ 465622 h 1823987"/>
                  <a:gd name="connsiteX2022" fmla="*/ 4215868 w 4242337"/>
                  <a:gd name="connsiteY2022" fmla="*/ 465622 h 1823987"/>
                  <a:gd name="connsiteX2023" fmla="*/ 4217071 w 4242337"/>
                  <a:gd name="connsiteY2023" fmla="*/ 417496 h 1823987"/>
                  <a:gd name="connsiteX2024" fmla="*/ 4215868 w 4242337"/>
                  <a:gd name="connsiteY2024" fmla="*/ 441559 h 1823987"/>
                  <a:gd name="connsiteX2025" fmla="*/ 4227900 w 4242337"/>
                  <a:gd name="connsiteY2025" fmla="*/ 441559 h 1823987"/>
                  <a:gd name="connsiteX2026" fmla="*/ 4229103 w 4242337"/>
                  <a:gd name="connsiteY2026" fmla="*/ 417496 h 1823987"/>
                  <a:gd name="connsiteX2027" fmla="*/ 4217071 w 4242337"/>
                  <a:gd name="connsiteY2027" fmla="*/ 417496 h 1823987"/>
                  <a:gd name="connsiteX2028" fmla="*/ 4217071 w 4242337"/>
                  <a:gd name="connsiteY2028" fmla="*/ 417496 h 1823987"/>
                  <a:gd name="connsiteX2029" fmla="*/ 4219478 w 4242337"/>
                  <a:gd name="connsiteY2029" fmla="*/ 369370 h 1823987"/>
                  <a:gd name="connsiteX2030" fmla="*/ 4218274 w 4242337"/>
                  <a:gd name="connsiteY2030" fmla="*/ 393433 h 1823987"/>
                  <a:gd name="connsiteX2031" fmla="*/ 4230306 w 4242337"/>
                  <a:gd name="connsiteY2031" fmla="*/ 393433 h 1823987"/>
                  <a:gd name="connsiteX2032" fmla="*/ 4230306 w 4242337"/>
                  <a:gd name="connsiteY2032" fmla="*/ 392230 h 1823987"/>
                  <a:gd name="connsiteX2033" fmla="*/ 4231509 w 4242337"/>
                  <a:gd name="connsiteY2033" fmla="*/ 374182 h 1823987"/>
                  <a:gd name="connsiteX2034" fmla="*/ 4231509 w 4242337"/>
                  <a:gd name="connsiteY2034" fmla="*/ 369370 h 1823987"/>
                  <a:gd name="connsiteX2035" fmla="*/ 4219478 w 4242337"/>
                  <a:gd name="connsiteY2035" fmla="*/ 369370 h 1823987"/>
                  <a:gd name="connsiteX2036" fmla="*/ 4219478 w 4242337"/>
                  <a:gd name="connsiteY2036" fmla="*/ 369370 h 1823987"/>
                  <a:gd name="connsiteX2037" fmla="*/ 4220681 w 4242337"/>
                  <a:gd name="connsiteY2037" fmla="*/ 321243 h 1823987"/>
                  <a:gd name="connsiteX2038" fmla="*/ 4219478 w 4242337"/>
                  <a:gd name="connsiteY2038" fmla="*/ 345306 h 1823987"/>
                  <a:gd name="connsiteX2039" fmla="*/ 4231509 w 4242337"/>
                  <a:gd name="connsiteY2039" fmla="*/ 345306 h 1823987"/>
                  <a:gd name="connsiteX2040" fmla="*/ 4231509 w 4242337"/>
                  <a:gd name="connsiteY2040" fmla="*/ 329665 h 1823987"/>
                  <a:gd name="connsiteX2041" fmla="*/ 4231509 w 4242337"/>
                  <a:gd name="connsiteY2041" fmla="*/ 321243 h 1823987"/>
                  <a:gd name="connsiteX2042" fmla="*/ 4220681 w 4242337"/>
                  <a:gd name="connsiteY2042" fmla="*/ 321243 h 1823987"/>
                  <a:gd name="connsiteX2043" fmla="*/ 4220681 w 4242337"/>
                  <a:gd name="connsiteY2043" fmla="*/ 321243 h 1823987"/>
                  <a:gd name="connsiteX2044" fmla="*/ 4221884 w 4242337"/>
                  <a:gd name="connsiteY2044" fmla="*/ 273117 h 1823987"/>
                  <a:gd name="connsiteX2045" fmla="*/ 4220681 w 4242337"/>
                  <a:gd name="connsiteY2045" fmla="*/ 297180 h 1823987"/>
                  <a:gd name="connsiteX2046" fmla="*/ 4232712 w 4242337"/>
                  <a:gd name="connsiteY2046" fmla="*/ 297180 h 1823987"/>
                  <a:gd name="connsiteX2047" fmla="*/ 4232712 w 4242337"/>
                  <a:gd name="connsiteY2047" fmla="*/ 286352 h 1823987"/>
                  <a:gd name="connsiteX2048" fmla="*/ 4232712 w 4242337"/>
                  <a:gd name="connsiteY2048" fmla="*/ 286352 h 1823987"/>
                  <a:gd name="connsiteX2049" fmla="*/ 4232712 w 4242337"/>
                  <a:gd name="connsiteY2049" fmla="*/ 286352 h 1823987"/>
                  <a:gd name="connsiteX2050" fmla="*/ 4232712 w 4242337"/>
                  <a:gd name="connsiteY2050" fmla="*/ 274320 h 1823987"/>
                  <a:gd name="connsiteX2051" fmla="*/ 4232712 w 4242337"/>
                  <a:gd name="connsiteY2051" fmla="*/ 273117 h 1823987"/>
                  <a:gd name="connsiteX2052" fmla="*/ 4221884 w 4242337"/>
                  <a:gd name="connsiteY2052" fmla="*/ 273117 h 1823987"/>
                  <a:gd name="connsiteX2053" fmla="*/ 4221884 w 4242337"/>
                  <a:gd name="connsiteY2053" fmla="*/ 273117 h 1823987"/>
                  <a:gd name="connsiteX2054" fmla="*/ 4224290 w 4242337"/>
                  <a:gd name="connsiteY2054" fmla="*/ 224991 h 1823987"/>
                  <a:gd name="connsiteX2055" fmla="*/ 4223087 w 4242337"/>
                  <a:gd name="connsiteY2055" fmla="*/ 249054 h 1823987"/>
                  <a:gd name="connsiteX2056" fmla="*/ 4235119 w 4242337"/>
                  <a:gd name="connsiteY2056" fmla="*/ 249054 h 1823987"/>
                  <a:gd name="connsiteX2057" fmla="*/ 4236322 w 4242337"/>
                  <a:gd name="connsiteY2057" fmla="*/ 224991 h 1823987"/>
                  <a:gd name="connsiteX2058" fmla="*/ 4224290 w 4242337"/>
                  <a:gd name="connsiteY2058" fmla="*/ 224991 h 1823987"/>
                  <a:gd name="connsiteX2059" fmla="*/ 4224290 w 4242337"/>
                  <a:gd name="connsiteY2059" fmla="*/ 224991 h 1823987"/>
                  <a:gd name="connsiteX2060" fmla="*/ 4225493 w 4242337"/>
                  <a:gd name="connsiteY2060" fmla="*/ 176864 h 1823987"/>
                  <a:gd name="connsiteX2061" fmla="*/ 4224290 w 4242337"/>
                  <a:gd name="connsiteY2061" fmla="*/ 200927 h 1823987"/>
                  <a:gd name="connsiteX2062" fmla="*/ 4236322 w 4242337"/>
                  <a:gd name="connsiteY2062" fmla="*/ 200927 h 1823987"/>
                  <a:gd name="connsiteX2063" fmla="*/ 4236322 w 4242337"/>
                  <a:gd name="connsiteY2063" fmla="*/ 185286 h 1823987"/>
                  <a:gd name="connsiteX2064" fmla="*/ 4236322 w 4242337"/>
                  <a:gd name="connsiteY2064" fmla="*/ 185286 h 1823987"/>
                  <a:gd name="connsiteX2065" fmla="*/ 4236322 w 4242337"/>
                  <a:gd name="connsiteY2065" fmla="*/ 185286 h 1823987"/>
                  <a:gd name="connsiteX2066" fmla="*/ 4236322 w 4242337"/>
                  <a:gd name="connsiteY2066" fmla="*/ 179271 h 1823987"/>
                  <a:gd name="connsiteX2067" fmla="*/ 4236322 w 4242337"/>
                  <a:gd name="connsiteY2067" fmla="*/ 179271 h 1823987"/>
                  <a:gd name="connsiteX2068" fmla="*/ 4236322 w 4242337"/>
                  <a:gd name="connsiteY2068" fmla="*/ 179271 h 1823987"/>
                  <a:gd name="connsiteX2069" fmla="*/ 4236322 w 4242337"/>
                  <a:gd name="connsiteY2069" fmla="*/ 176864 h 1823987"/>
                  <a:gd name="connsiteX2070" fmla="*/ 4225493 w 4242337"/>
                  <a:gd name="connsiteY2070" fmla="*/ 176864 h 1823987"/>
                  <a:gd name="connsiteX2071" fmla="*/ 4225493 w 4242337"/>
                  <a:gd name="connsiteY2071" fmla="*/ 176864 h 1823987"/>
                  <a:gd name="connsiteX2072" fmla="*/ 4226697 w 4242337"/>
                  <a:gd name="connsiteY2072" fmla="*/ 128738 h 1823987"/>
                  <a:gd name="connsiteX2073" fmla="*/ 4225493 w 4242337"/>
                  <a:gd name="connsiteY2073" fmla="*/ 152801 h 1823987"/>
                  <a:gd name="connsiteX2074" fmla="*/ 4237525 w 4242337"/>
                  <a:gd name="connsiteY2074" fmla="*/ 152801 h 1823987"/>
                  <a:gd name="connsiteX2075" fmla="*/ 4237525 w 4242337"/>
                  <a:gd name="connsiteY2075" fmla="*/ 150395 h 1823987"/>
                  <a:gd name="connsiteX2076" fmla="*/ 4237525 w 4242337"/>
                  <a:gd name="connsiteY2076" fmla="*/ 135957 h 1823987"/>
                  <a:gd name="connsiteX2077" fmla="*/ 4237525 w 4242337"/>
                  <a:gd name="connsiteY2077" fmla="*/ 135957 h 1823987"/>
                  <a:gd name="connsiteX2078" fmla="*/ 4237525 w 4242337"/>
                  <a:gd name="connsiteY2078" fmla="*/ 135957 h 1823987"/>
                  <a:gd name="connsiteX2079" fmla="*/ 4237525 w 4242337"/>
                  <a:gd name="connsiteY2079" fmla="*/ 129941 h 1823987"/>
                  <a:gd name="connsiteX2080" fmla="*/ 4226697 w 4242337"/>
                  <a:gd name="connsiteY2080" fmla="*/ 128738 h 1823987"/>
                  <a:gd name="connsiteX2081" fmla="*/ 4226697 w 4242337"/>
                  <a:gd name="connsiteY2081" fmla="*/ 128738 h 1823987"/>
                  <a:gd name="connsiteX2082" fmla="*/ 4227900 w 4242337"/>
                  <a:gd name="connsiteY2082" fmla="*/ 80612 h 1823987"/>
                  <a:gd name="connsiteX2083" fmla="*/ 4226697 w 4242337"/>
                  <a:gd name="connsiteY2083" fmla="*/ 104675 h 1823987"/>
                  <a:gd name="connsiteX2084" fmla="*/ 4238728 w 4242337"/>
                  <a:gd name="connsiteY2084" fmla="*/ 104675 h 1823987"/>
                  <a:gd name="connsiteX2085" fmla="*/ 4239931 w 4242337"/>
                  <a:gd name="connsiteY2085" fmla="*/ 80612 h 1823987"/>
                  <a:gd name="connsiteX2086" fmla="*/ 4227900 w 4242337"/>
                  <a:gd name="connsiteY2086" fmla="*/ 80612 h 1823987"/>
                  <a:gd name="connsiteX2087" fmla="*/ 4227900 w 4242337"/>
                  <a:gd name="connsiteY2087" fmla="*/ 80612 h 1823987"/>
                  <a:gd name="connsiteX2088" fmla="*/ 4229103 w 4242337"/>
                  <a:gd name="connsiteY2088" fmla="*/ 32485 h 1823987"/>
                  <a:gd name="connsiteX2089" fmla="*/ 4229103 w 4242337"/>
                  <a:gd name="connsiteY2089" fmla="*/ 56548 h 1823987"/>
                  <a:gd name="connsiteX2090" fmla="*/ 4241134 w 4242337"/>
                  <a:gd name="connsiteY2090" fmla="*/ 56548 h 1823987"/>
                  <a:gd name="connsiteX2091" fmla="*/ 4241134 w 4242337"/>
                  <a:gd name="connsiteY2091" fmla="*/ 51736 h 1823987"/>
                  <a:gd name="connsiteX2092" fmla="*/ 4241134 w 4242337"/>
                  <a:gd name="connsiteY2092" fmla="*/ 51736 h 1823987"/>
                  <a:gd name="connsiteX2093" fmla="*/ 4241134 w 4242337"/>
                  <a:gd name="connsiteY2093" fmla="*/ 51736 h 1823987"/>
                  <a:gd name="connsiteX2094" fmla="*/ 4241134 w 4242337"/>
                  <a:gd name="connsiteY2094" fmla="*/ 32485 h 1823987"/>
                  <a:gd name="connsiteX2095" fmla="*/ 4229103 w 4242337"/>
                  <a:gd name="connsiteY2095" fmla="*/ 32485 h 1823987"/>
                  <a:gd name="connsiteX2096" fmla="*/ 4229103 w 4242337"/>
                  <a:gd name="connsiteY2096" fmla="*/ 32485 h 18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</a:cxnLst>
                <a:rect l="l" t="t" r="r" b="b"/>
                <a:pathLst>
                  <a:path w="4242337" h="1823987">
                    <a:moveTo>
                      <a:pt x="4242338" y="0"/>
                    </a:moveTo>
                    <a:lnTo>
                      <a:pt x="4218274" y="0"/>
                    </a:lnTo>
                    <a:lnTo>
                      <a:pt x="4218274" y="12032"/>
                    </a:lnTo>
                    <a:lnTo>
                      <a:pt x="4242338" y="12032"/>
                    </a:lnTo>
                    <a:cubicBezTo>
                      <a:pt x="4242338" y="3609"/>
                      <a:pt x="4242338" y="0"/>
                      <a:pt x="4242338" y="0"/>
                    </a:cubicBezTo>
                    <a:lnTo>
                      <a:pt x="4242338" y="0"/>
                    </a:lnTo>
                    <a:close/>
                    <a:moveTo>
                      <a:pt x="4194211" y="0"/>
                    </a:moveTo>
                    <a:lnTo>
                      <a:pt x="4170148" y="0"/>
                    </a:lnTo>
                    <a:lnTo>
                      <a:pt x="4170148" y="12032"/>
                    </a:lnTo>
                    <a:lnTo>
                      <a:pt x="4194211" y="12032"/>
                    </a:lnTo>
                    <a:lnTo>
                      <a:pt x="4194211" y="0"/>
                    </a:lnTo>
                    <a:lnTo>
                      <a:pt x="4194211" y="0"/>
                    </a:lnTo>
                    <a:close/>
                    <a:moveTo>
                      <a:pt x="4146085" y="0"/>
                    </a:moveTo>
                    <a:lnTo>
                      <a:pt x="4122022" y="0"/>
                    </a:lnTo>
                    <a:lnTo>
                      <a:pt x="4122022" y="12032"/>
                    </a:lnTo>
                    <a:lnTo>
                      <a:pt x="4146085" y="12032"/>
                    </a:lnTo>
                    <a:lnTo>
                      <a:pt x="4146085" y="0"/>
                    </a:lnTo>
                    <a:lnTo>
                      <a:pt x="4146085" y="0"/>
                    </a:lnTo>
                    <a:close/>
                    <a:moveTo>
                      <a:pt x="4097958" y="0"/>
                    </a:moveTo>
                    <a:lnTo>
                      <a:pt x="4073895" y="0"/>
                    </a:lnTo>
                    <a:lnTo>
                      <a:pt x="4073895" y="12032"/>
                    </a:lnTo>
                    <a:lnTo>
                      <a:pt x="4097958" y="12032"/>
                    </a:lnTo>
                    <a:lnTo>
                      <a:pt x="4097958" y="0"/>
                    </a:lnTo>
                    <a:lnTo>
                      <a:pt x="4097958" y="0"/>
                    </a:lnTo>
                    <a:close/>
                    <a:moveTo>
                      <a:pt x="4049832" y="0"/>
                    </a:moveTo>
                    <a:lnTo>
                      <a:pt x="4025769" y="0"/>
                    </a:lnTo>
                    <a:lnTo>
                      <a:pt x="4025769" y="12032"/>
                    </a:lnTo>
                    <a:lnTo>
                      <a:pt x="4049832" y="12032"/>
                    </a:lnTo>
                    <a:lnTo>
                      <a:pt x="4049832" y="0"/>
                    </a:lnTo>
                    <a:lnTo>
                      <a:pt x="4049832" y="0"/>
                    </a:lnTo>
                    <a:close/>
                    <a:moveTo>
                      <a:pt x="4001706" y="0"/>
                    </a:moveTo>
                    <a:lnTo>
                      <a:pt x="3977643" y="0"/>
                    </a:lnTo>
                    <a:lnTo>
                      <a:pt x="3977643" y="12032"/>
                    </a:lnTo>
                    <a:lnTo>
                      <a:pt x="4001706" y="12032"/>
                    </a:lnTo>
                    <a:lnTo>
                      <a:pt x="4001706" y="0"/>
                    </a:lnTo>
                    <a:lnTo>
                      <a:pt x="4001706" y="0"/>
                    </a:lnTo>
                    <a:close/>
                    <a:moveTo>
                      <a:pt x="3953579" y="0"/>
                    </a:moveTo>
                    <a:lnTo>
                      <a:pt x="3929516" y="0"/>
                    </a:lnTo>
                    <a:lnTo>
                      <a:pt x="3929516" y="12032"/>
                    </a:lnTo>
                    <a:lnTo>
                      <a:pt x="3953579" y="12032"/>
                    </a:lnTo>
                    <a:lnTo>
                      <a:pt x="3953579" y="0"/>
                    </a:lnTo>
                    <a:lnTo>
                      <a:pt x="3953579" y="0"/>
                    </a:lnTo>
                    <a:close/>
                    <a:moveTo>
                      <a:pt x="3905453" y="0"/>
                    </a:moveTo>
                    <a:lnTo>
                      <a:pt x="3881390" y="0"/>
                    </a:lnTo>
                    <a:lnTo>
                      <a:pt x="3881390" y="12032"/>
                    </a:lnTo>
                    <a:lnTo>
                      <a:pt x="3905453" y="12032"/>
                    </a:lnTo>
                    <a:lnTo>
                      <a:pt x="3905453" y="0"/>
                    </a:lnTo>
                    <a:lnTo>
                      <a:pt x="3905453" y="0"/>
                    </a:lnTo>
                    <a:close/>
                    <a:moveTo>
                      <a:pt x="3857327" y="0"/>
                    </a:moveTo>
                    <a:lnTo>
                      <a:pt x="3833263" y="0"/>
                    </a:lnTo>
                    <a:lnTo>
                      <a:pt x="3833263" y="12032"/>
                    </a:lnTo>
                    <a:lnTo>
                      <a:pt x="3857327" y="12032"/>
                    </a:lnTo>
                    <a:lnTo>
                      <a:pt x="3857327" y="0"/>
                    </a:lnTo>
                    <a:lnTo>
                      <a:pt x="3857327" y="0"/>
                    </a:lnTo>
                    <a:close/>
                    <a:moveTo>
                      <a:pt x="3809200" y="0"/>
                    </a:moveTo>
                    <a:lnTo>
                      <a:pt x="3785137" y="0"/>
                    </a:lnTo>
                    <a:lnTo>
                      <a:pt x="3785137" y="12032"/>
                    </a:lnTo>
                    <a:lnTo>
                      <a:pt x="3809200" y="12032"/>
                    </a:lnTo>
                    <a:lnTo>
                      <a:pt x="3809200" y="0"/>
                    </a:lnTo>
                    <a:lnTo>
                      <a:pt x="3809200" y="0"/>
                    </a:lnTo>
                    <a:close/>
                    <a:moveTo>
                      <a:pt x="3761074" y="0"/>
                    </a:moveTo>
                    <a:lnTo>
                      <a:pt x="3737011" y="0"/>
                    </a:lnTo>
                    <a:lnTo>
                      <a:pt x="3737011" y="12032"/>
                    </a:lnTo>
                    <a:lnTo>
                      <a:pt x="3761074" y="12032"/>
                    </a:lnTo>
                    <a:lnTo>
                      <a:pt x="3761074" y="0"/>
                    </a:lnTo>
                    <a:lnTo>
                      <a:pt x="3761074" y="0"/>
                    </a:lnTo>
                    <a:close/>
                    <a:moveTo>
                      <a:pt x="3712948" y="0"/>
                    </a:moveTo>
                    <a:lnTo>
                      <a:pt x="3688884" y="0"/>
                    </a:lnTo>
                    <a:lnTo>
                      <a:pt x="3688884" y="12032"/>
                    </a:lnTo>
                    <a:lnTo>
                      <a:pt x="3712948" y="12032"/>
                    </a:lnTo>
                    <a:lnTo>
                      <a:pt x="3712948" y="0"/>
                    </a:lnTo>
                    <a:lnTo>
                      <a:pt x="3712948" y="0"/>
                    </a:lnTo>
                    <a:close/>
                    <a:moveTo>
                      <a:pt x="3664821" y="0"/>
                    </a:moveTo>
                    <a:lnTo>
                      <a:pt x="3640758" y="0"/>
                    </a:lnTo>
                    <a:lnTo>
                      <a:pt x="3640758" y="12032"/>
                    </a:lnTo>
                    <a:lnTo>
                      <a:pt x="3664821" y="12032"/>
                    </a:lnTo>
                    <a:lnTo>
                      <a:pt x="3664821" y="0"/>
                    </a:lnTo>
                    <a:lnTo>
                      <a:pt x="3664821" y="0"/>
                    </a:lnTo>
                    <a:close/>
                    <a:moveTo>
                      <a:pt x="3616695" y="0"/>
                    </a:moveTo>
                    <a:lnTo>
                      <a:pt x="3592632" y="0"/>
                    </a:lnTo>
                    <a:lnTo>
                      <a:pt x="3592632" y="12032"/>
                    </a:lnTo>
                    <a:lnTo>
                      <a:pt x="3616695" y="12032"/>
                    </a:lnTo>
                    <a:lnTo>
                      <a:pt x="3616695" y="0"/>
                    </a:lnTo>
                    <a:lnTo>
                      <a:pt x="3616695" y="0"/>
                    </a:lnTo>
                    <a:close/>
                    <a:moveTo>
                      <a:pt x="3568569" y="0"/>
                    </a:moveTo>
                    <a:lnTo>
                      <a:pt x="3544505" y="0"/>
                    </a:lnTo>
                    <a:lnTo>
                      <a:pt x="3544505" y="12032"/>
                    </a:lnTo>
                    <a:lnTo>
                      <a:pt x="3568569" y="12032"/>
                    </a:lnTo>
                    <a:lnTo>
                      <a:pt x="3568569" y="0"/>
                    </a:lnTo>
                    <a:lnTo>
                      <a:pt x="3568569" y="0"/>
                    </a:lnTo>
                    <a:close/>
                    <a:moveTo>
                      <a:pt x="3520442" y="0"/>
                    </a:moveTo>
                    <a:lnTo>
                      <a:pt x="3496379" y="0"/>
                    </a:lnTo>
                    <a:lnTo>
                      <a:pt x="3496379" y="12032"/>
                    </a:lnTo>
                    <a:lnTo>
                      <a:pt x="3520442" y="12032"/>
                    </a:lnTo>
                    <a:lnTo>
                      <a:pt x="3520442" y="0"/>
                    </a:lnTo>
                    <a:lnTo>
                      <a:pt x="3520442" y="0"/>
                    </a:lnTo>
                    <a:close/>
                    <a:moveTo>
                      <a:pt x="3472316" y="0"/>
                    </a:moveTo>
                    <a:lnTo>
                      <a:pt x="3448253" y="0"/>
                    </a:lnTo>
                    <a:lnTo>
                      <a:pt x="3448253" y="12032"/>
                    </a:lnTo>
                    <a:lnTo>
                      <a:pt x="3472316" y="12032"/>
                    </a:lnTo>
                    <a:lnTo>
                      <a:pt x="3472316" y="0"/>
                    </a:lnTo>
                    <a:lnTo>
                      <a:pt x="3472316" y="0"/>
                    </a:lnTo>
                    <a:close/>
                    <a:moveTo>
                      <a:pt x="3424190" y="0"/>
                    </a:moveTo>
                    <a:lnTo>
                      <a:pt x="3400126" y="0"/>
                    </a:lnTo>
                    <a:lnTo>
                      <a:pt x="3400126" y="12032"/>
                    </a:lnTo>
                    <a:lnTo>
                      <a:pt x="3424190" y="12032"/>
                    </a:lnTo>
                    <a:lnTo>
                      <a:pt x="3424190" y="0"/>
                    </a:lnTo>
                    <a:lnTo>
                      <a:pt x="3424190" y="0"/>
                    </a:lnTo>
                    <a:close/>
                    <a:moveTo>
                      <a:pt x="3376063" y="0"/>
                    </a:moveTo>
                    <a:lnTo>
                      <a:pt x="3352000" y="0"/>
                    </a:lnTo>
                    <a:lnTo>
                      <a:pt x="3352000" y="12032"/>
                    </a:lnTo>
                    <a:lnTo>
                      <a:pt x="3376063" y="12032"/>
                    </a:lnTo>
                    <a:lnTo>
                      <a:pt x="3376063" y="0"/>
                    </a:lnTo>
                    <a:lnTo>
                      <a:pt x="3376063" y="0"/>
                    </a:lnTo>
                    <a:close/>
                    <a:moveTo>
                      <a:pt x="3327937" y="0"/>
                    </a:moveTo>
                    <a:lnTo>
                      <a:pt x="3303874" y="0"/>
                    </a:lnTo>
                    <a:lnTo>
                      <a:pt x="3303874" y="12032"/>
                    </a:lnTo>
                    <a:lnTo>
                      <a:pt x="3327937" y="12032"/>
                    </a:lnTo>
                    <a:lnTo>
                      <a:pt x="3327937" y="0"/>
                    </a:lnTo>
                    <a:lnTo>
                      <a:pt x="3327937" y="0"/>
                    </a:lnTo>
                    <a:close/>
                    <a:moveTo>
                      <a:pt x="3279811" y="0"/>
                    </a:moveTo>
                    <a:lnTo>
                      <a:pt x="3255747" y="0"/>
                    </a:lnTo>
                    <a:lnTo>
                      <a:pt x="3255747" y="12032"/>
                    </a:lnTo>
                    <a:lnTo>
                      <a:pt x="3279811" y="12032"/>
                    </a:lnTo>
                    <a:lnTo>
                      <a:pt x="3279811" y="0"/>
                    </a:lnTo>
                    <a:lnTo>
                      <a:pt x="3279811" y="0"/>
                    </a:lnTo>
                    <a:close/>
                    <a:moveTo>
                      <a:pt x="3231684" y="0"/>
                    </a:moveTo>
                    <a:lnTo>
                      <a:pt x="3207621" y="0"/>
                    </a:lnTo>
                    <a:lnTo>
                      <a:pt x="3207621" y="12032"/>
                    </a:lnTo>
                    <a:lnTo>
                      <a:pt x="3231684" y="12032"/>
                    </a:lnTo>
                    <a:lnTo>
                      <a:pt x="3231684" y="0"/>
                    </a:lnTo>
                    <a:lnTo>
                      <a:pt x="3231684" y="0"/>
                    </a:lnTo>
                    <a:close/>
                    <a:moveTo>
                      <a:pt x="3183558" y="0"/>
                    </a:moveTo>
                    <a:lnTo>
                      <a:pt x="3159495" y="0"/>
                    </a:lnTo>
                    <a:lnTo>
                      <a:pt x="3159495" y="12032"/>
                    </a:lnTo>
                    <a:lnTo>
                      <a:pt x="3183558" y="12032"/>
                    </a:lnTo>
                    <a:lnTo>
                      <a:pt x="3183558" y="0"/>
                    </a:lnTo>
                    <a:lnTo>
                      <a:pt x="3183558" y="0"/>
                    </a:lnTo>
                    <a:close/>
                    <a:moveTo>
                      <a:pt x="3135431" y="0"/>
                    </a:moveTo>
                    <a:lnTo>
                      <a:pt x="3111368" y="0"/>
                    </a:lnTo>
                    <a:lnTo>
                      <a:pt x="3111368" y="12032"/>
                    </a:lnTo>
                    <a:lnTo>
                      <a:pt x="3135431" y="12032"/>
                    </a:lnTo>
                    <a:lnTo>
                      <a:pt x="3135431" y="0"/>
                    </a:lnTo>
                    <a:lnTo>
                      <a:pt x="3135431" y="0"/>
                    </a:lnTo>
                    <a:close/>
                    <a:moveTo>
                      <a:pt x="3087305" y="0"/>
                    </a:moveTo>
                    <a:lnTo>
                      <a:pt x="3063242" y="0"/>
                    </a:lnTo>
                    <a:lnTo>
                      <a:pt x="3063242" y="12032"/>
                    </a:lnTo>
                    <a:lnTo>
                      <a:pt x="3087305" y="12032"/>
                    </a:lnTo>
                    <a:lnTo>
                      <a:pt x="3087305" y="0"/>
                    </a:lnTo>
                    <a:lnTo>
                      <a:pt x="3087305" y="0"/>
                    </a:lnTo>
                    <a:close/>
                    <a:moveTo>
                      <a:pt x="3039179" y="0"/>
                    </a:moveTo>
                    <a:lnTo>
                      <a:pt x="3015116" y="0"/>
                    </a:lnTo>
                    <a:lnTo>
                      <a:pt x="3015116" y="12032"/>
                    </a:lnTo>
                    <a:lnTo>
                      <a:pt x="3039179" y="12032"/>
                    </a:lnTo>
                    <a:lnTo>
                      <a:pt x="3039179" y="0"/>
                    </a:lnTo>
                    <a:lnTo>
                      <a:pt x="3039179" y="0"/>
                    </a:lnTo>
                    <a:close/>
                    <a:moveTo>
                      <a:pt x="2991052" y="0"/>
                    </a:moveTo>
                    <a:lnTo>
                      <a:pt x="2966989" y="0"/>
                    </a:lnTo>
                    <a:lnTo>
                      <a:pt x="2966989" y="12032"/>
                    </a:lnTo>
                    <a:lnTo>
                      <a:pt x="2991052" y="12032"/>
                    </a:lnTo>
                    <a:lnTo>
                      <a:pt x="2991052" y="0"/>
                    </a:lnTo>
                    <a:lnTo>
                      <a:pt x="2991052" y="0"/>
                    </a:lnTo>
                    <a:close/>
                    <a:moveTo>
                      <a:pt x="2942926" y="0"/>
                    </a:moveTo>
                    <a:lnTo>
                      <a:pt x="2918863" y="0"/>
                    </a:lnTo>
                    <a:lnTo>
                      <a:pt x="2918863" y="12032"/>
                    </a:lnTo>
                    <a:lnTo>
                      <a:pt x="2942926" y="12032"/>
                    </a:lnTo>
                    <a:lnTo>
                      <a:pt x="2942926" y="0"/>
                    </a:lnTo>
                    <a:lnTo>
                      <a:pt x="2942926" y="0"/>
                    </a:lnTo>
                    <a:close/>
                    <a:moveTo>
                      <a:pt x="2894800" y="0"/>
                    </a:moveTo>
                    <a:lnTo>
                      <a:pt x="2870737" y="0"/>
                    </a:lnTo>
                    <a:lnTo>
                      <a:pt x="2870737" y="12032"/>
                    </a:lnTo>
                    <a:lnTo>
                      <a:pt x="2894800" y="12032"/>
                    </a:lnTo>
                    <a:lnTo>
                      <a:pt x="2894800" y="0"/>
                    </a:lnTo>
                    <a:lnTo>
                      <a:pt x="2894800" y="0"/>
                    </a:lnTo>
                    <a:close/>
                    <a:moveTo>
                      <a:pt x="2846673" y="0"/>
                    </a:moveTo>
                    <a:lnTo>
                      <a:pt x="2822610" y="0"/>
                    </a:lnTo>
                    <a:lnTo>
                      <a:pt x="2822610" y="12032"/>
                    </a:lnTo>
                    <a:lnTo>
                      <a:pt x="2846673" y="12032"/>
                    </a:lnTo>
                    <a:lnTo>
                      <a:pt x="2846673" y="0"/>
                    </a:lnTo>
                    <a:lnTo>
                      <a:pt x="2846673" y="0"/>
                    </a:lnTo>
                    <a:close/>
                    <a:moveTo>
                      <a:pt x="2798547" y="0"/>
                    </a:moveTo>
                    <a:lnTo>
                      <a:pt x="2774484" y="0"/>
                    </a:lnTo>
                    <a:lnTo>
                      <a:pt x="2774484" y="12032"/>
                    </a:lnTo>
                    <a:lnTo>
                      <a:pt x="2798547" y="12032"/>
                    </a:lnTo>
                    <a:lnTo>
                      <a:pt x="2798547" y="0"/>
                    </a:lnTo>
                    <a:lnTo>
                      <a:pt x="2798547" y="0"/>
                    </a:lnTo>
                    <a:close/>
                    <a:moveTo>
                      <a:pt x="2750421" y="0"/>
                    </a:moveTo>
                    <a:lnTo>
                      <a:pt x="2726358" y="0"/>
                    </a:lnTo>
                    <a:lnTo>
                      <a:pt x="2726358" y="12032"/>
                    </a:lnTo>
                    <a:lnTo>
                      <a:pt x="2750421" y="12032"/>
                    </a:lnTo>
                    <a:lnTo>
                      <a:pt x="2750421" y="0"/>
                    </a:lnTo>
                    <a:lnTo>
                      <a:pt x="2750421" y="0"/>
                    </a:lnTo>
                    <a:close/>
                    <a:moveTo>
                      <a:pt x="2702294" y="0"/>
                    </a:moveTo>
                    <a:lnTo>
                      <a:pt x="2678231" y="0"/>
                    </a:lnTo>
                    <a:lnTo>
                      <a:pt x="2678231" y="12032"/>
                    </a:lnTo>
                    <a:lnTo>
                      <a:pt x="2702294" y="12032"/>
                    </a:lnTo>
                    <a:lnTo>
                      <a:pt x="2702294" y="0"/>
                    </a:lnTo>
                    <a:lnTo>
                      <a:pt x="2702294" y="0"/>
                    </a:lnTo>
                    <a:close/>
                    <a:moveTo>
                      <a:pt x="2654168" y="0"/>
                    </a:moveTo>
                    <a:lnTo>
                      <a:pt x="2630105" y="0"/>
                    </a:lnTo>
                    <a:lnTo>
                      <a:pt x="2630105" y="12032"/>
                    </a:lnTo>
                    <a:lnTo>
                      <a:pt x="2654168" y="12032"/>
                    </a:lnTo>
                    <a:lnTo>
                      <a:pt x="2654168" y="0"/>
                    </a:lnTo>
                    <a:lnTo>
                      <a:pt x="2654168" y="0"/>
                    </a:lnTo>
                    <a:close/>
                    <a:moveTo>
                      <a:pt x="2606042" y="0"/>
                    </a:moveTo>
                    <a:lnTo>
                      <a:pt x="2581979" y="0"/>
                    </a:lnTo>
                    <a:lnTo>
                      <a:pt x="2581979" y="12032"/>
                    </a:lnTo>
                    <a:lnTo>
                      <a:pt x="2606042" y="12032"/>
                    </a:lnTo>
                    <a:lnTo>
                      <a:pt x="2606042" y="0"/>
                    </a:lnTo>
                    <a:lnTo>
                      <a:pt x="2606042" y="0"/>
                    </a:lnTo>
                    <a:close/>
                    <a:moveTo>
                      <a:pt x="2557915" y="0"/>
                    </a:moveTo>
                    <a:lnTo>
                      <a:pt x="2533852" y="0"/>
                    </a:lnTo>
                    <a:lnTo>
                      <a:pt x="2533852" y="12032"/>
                    </a:lnTo>
                    <a:lnTo>
                      <a:pt x="2557915" y="12032"/>
                    </a:lnTo>
                    <a:lnTo>
                      <a:pt x="2557915" y="0"/>
                    </a:lnTo>
                    <a:lnTo>
                      <a:pt x="2557915" y="0"/>
                    </a:lnTo>
                    <a:close/>
                    <a:moveTo>
                      <a:pt x="2509789" y="0"/>
                    </a:moveTo>
                    <a:lnTo>
                      <a:pt x="2485726" y="0"/>
                    </a:lnTo>
                    <a:lnTo>
                      <a:pt x="2485726" y="12032"/>
                    </a:lnTo>
                    <a:lnTo>
                      <a:pt x="2509789" y="12032"/>
                    </a:lnTo>
                    <a:lnTo>
                      <a:pt x="2509789" y="0"/>
                    </a:lnTo>
                    <a:lnTo>
                      <a:pt x="2509789" y="0"/>
                    </a:lnTo>
                    <a:close/>
                    <a:moveTo>
                      <a:pt x="2461663" y="0"/>
                    </a:moveTo>
                    <a:lnTo>
                      <a:pt x="2437599" y="0"/>
                    </a:lnTo>
                    <a:lnTo>
                      <a:pt x="2437599" y="12032"/>
                    </a:lnTo>
                    <a:lnTo>
                      <a:pt x="2461663" y="12032"/>
                    </a:lnTo>
                    <a:lnTo>
                      <a:pt x="2461663" y="0"/>
                    </a:lnTo>
                    <a:lnTo>
                      <a:pt x="2461663" y="0"/>
                    </a:lnTo>
                    <a:close/>
                    <a:moveTo>
                      <a:pt x="2413536" y="0"/>
                    </a:moveTo>
                    <a:lnTo>
                      <a:pt x="2389473" y="0"/>
                    </a:lnTo>
                    <a:lnTo>
                      <a:pt x="2389473" y="12032"/>
                    </a:lnTo>
                    <a:lnTo>
                      <a:pt x="2413536" y="12032"/>
                    </a:lnTo>
                    <a:lnTo>
                      <a:pt x="2413536" y="0"/>
                    </a:lnTo>
                    <a:lnTo>
                      <a:pt x="2413536" y="0"/>
                    </a:lnTo>
                    <a:close/>
                    <a:moveTo>
                      <a:pt x="2365410" y="0"/>
                    </a:moveTo>
                    <a:lnTo>
                      <a:pt x="2341347" y="0"/>
                    </a:lnTo>
                    <a:lnTo>
                      <a:pt x="2341347" y="12032"/>
                    </a:lnTo>
                    <a:lnTo>
                      <a:pt x="2365410" y="12032"/>
                    </a:lnTo>
                    <a:lnTo>
                      <a:pt x="2365410" y="0"/>
                    </a:lnTo>
                    <a:lnTo>
                      <a:pt x="2365410" y="0"/>
                    </a:lnTo>
                    <a:close/>
                    <a:moveTo>
                      <a:pt x="2317284" y="0"/>
                    </a:moveTo>
                    <a:lnTo>
                      <a:pt x="2293220" y="0"/>
                    </a:lnTo>
                    <a:lnTo>
                      <a:pt x="2293220" y="12032"/>
                    </a:lnTo>
                    <a:lnTo>
                      <a:pt x="2317284" y="12032"/>
                    </a:lnTo>
                    <a:lnTo>
                      <a:pt x="2317284" y="0"/>
                    </a:lnTo>
                    <a:lnTo>
                      <a:pt x="2317284" y="0"/>
                    </a:lnTo>
                    <a:close/>
                    <a:moveTo>
                      <a:pt x="2269157" y="0"/>
                    </a:moveTo>
                    <a:lnTo>
                      <a:pt x="2245094" y="0"/>
                    </a:lnTo>
                    <a:lnTo>
                      <a:pt x="2245094" y="12032"/>
                    </a:lnTo>
                    <a:lnTo>
                      <a:pt x="2269157" y="12032"/>
                    </a:lnTo>
                    <a:lnTo>
                      <a:pt x="2269157" y="0"/>
                    </a:lnTo>
                    <a:lnTo>
                      <a:pt x="2269157" y="0"/>
                    </a:lnTo>
                    <a:close/>
                    <a:moveTo>
                      <a:pt x="2221031" y="0"/>
                    </a:moveTo>
                    <a:lnTo>
                      <a:pt x="2196968" y="0"/>
                    </a:lnTo>
                    <a:lnTo>
                      <a:pt x="2196968" y="12032"/>
                    </a:lnTo>
                    <a:lnTo>
                      <a:pt x="2221031" y="12032"/>
                    </a:lnTo>
                    <a:lnTo>
                      <a:pt x="2221031" y="0"/>
                    </a:lnTo>
                    <a:lnTo>
                      <a:pt x="2221031" y="0"/>
                    </a:lnTo>
                    <a:close/>
                    <a:moveTo>
                      <a:pt x="2172905" y="0"/>
                    </a:moveTo>
                    <a:lnTo>
                      <a:pt x="2148841" y="0"/>
                    </a:lnTo>
                    <a:lnTo>
                      <a:pt x="2148841" y="12032"/>
                    </a:lnTo>
                    <a:lnTo>
                      <a:pt x="2172905" y="12032"/>
                    </a:lnTo>
                    <a:lnTo>
                      <a:pt x="2172905" y="0"/>
                    </a:lnTo>
                    <a:lnTo>
                      <a:pt x="2172905" y="0"/>
                    </a:lnTo>
                    <a:close/>
                    <a:moveTo>
                      <a:pt x="2124778" y="0"/>
                    </a:moveTo>
                    <a:lnTo>
                      <a:pt x="2100715" y="0"/>
                    </a:lnTo>
                    <a:lnTo>
                      <a:pt x="2100715" y="12032"/>
                    </a:lnTo>
                    <a:lnTo>
                      <a:pt x="2124778" y="12032"/>
                    </a:lnTo>
                    <a:lnTo>
                      <a:pt x="2124778" y="0"/>
                    </a:lnTo>
                    <a:lnTo>
                      <a:pt x="2124778" y="0"/>
                    </a:lnTo>
                    <a:close/>
                    <a:moveTo>
                      <a:pt x="2076652" y="0"/>
                    </a:moveTo>
                    <a:lnTo>
                      <a:pt x="2052589" y="0"/>
                    </a:lnTo>
                    <a:lnTo>
                      <a:pt x="2052589" y="12032"/>
                    </a:lnTo>
                    <a:lnTo>
                      <a:pt x="2076652" y="12032"/>
                    </a:lnTo>
                    <a:lnTo>
                      <a:pt x="2076652" y="0"/>
                    </a:lnTo>
                    <a:lnTo>
                      <a:pt x="2076652" y="0"/>
                    </a:lnTo>
                    <a:close/>
                    <a:moveTo>
                      <a:pt x="2028526" y="0"/>
                    </a:moveTo>
                    <a:lnTo>
                      <a:pt x="2004462" y="0"/>
                    </a:lnTo>
                    <a:lnTo>
                      <a:pt x="2004462" y="12032"/>
                    </a:lnTo>
                    <a:lnTo>
                      <a:pt x="2028526" y="12032"/>
                    </a:lnTo>
                    <a:lnTo>
                      <a:pt x="2028526" y="0"/>
                    </a:lnTo>
                    <a:lnTo>
                      <a:pt x="2028526" y="0"/>
                    </a:lnTo>
                    <a:close/>
                    <a:moveTo>
                      <a:pt x="1980399" y="0"/>
                    </a:moveTo>
                    <a:lnTo>
                      <a:pt x="1956336" y="0"/>
                    </a:lnTo>
                    <a:lnTo>
                      <a:pt x="1956336" y="12032"/>
                    </a:lnTo>
                    <a:lnTo>
                      <a:pt x="1980399" y="12032"/>
                    </a:lnTo>
                    <a:lnTo>
                      <a:pt x="1980399" y="0"/>
                    </a:lnTo>
                    <a:lnTo>
                      <a:pt x="1980399" y="0"/>
                    </a:lnTo>
                    <a:close/>
                    <a:moveTo>
                      <a:pt x="1932273" y="0"/>
                    </a:moveTo>
                    <a:lnTo>
                      <a:pt x="1908210" y="0"/>
                    </a:lnTo>
                    <a:lnTo>
                      <a:pt x="1908210" y="12032"/>
                    </a:lnTo>
                    <a:lnTo>
                      <a:pt x="1932273" y="12032"/>
                    </a:lnTo>
                    <a:lnTo>
                      <a:pt x="1932273" y="0"/>
                    </a:lnTo>
                    <a:lnTo>
                      <a:pt x="1932273" y="0"/>
                    </a:lnTo>
                    <a:close/>
                    <a:moveTo>
                      <a:pt x="1884146" y="0"/>
                    </a:moveTo>
                    <a:lnTo>
                      <a:pt x="1860083" y="0"/>
                    </a:lnTo>
                    <a:lnTo>
                      <a:pt x="1860083" y="12032"/>
                    </a:lnTo>
                    <a:lnTo>
                      <a:pt x="1884146" y="12032"/>
                    </a:lnTo>
                    <a:lnTo>
                      <a:pt x="1884146" y="0"/>
                    </a:lnTo>
                    <a:lnTo>
                      <a:pt x="1884146" y="0"/>
                    </a:lnTo>
                    <a:close/>
                    <a:moveTo>
                      <a:pt x="1836020" y="0"/>
                    </a:moveTo>
                    <a:lnTo>
                      <a:pt x="1811957" y="0"/>
                    </a:lnTo>
                    <a:lnTo>
                      <a:pt x="1811957" y="12032"/>
                    </a:lnTo>
                    <a:lnTo>
                      <a:pt x="1836020" y="12032"/>
                    </a:lnTo>
                    <a:lnTo>
                      <a:pt x="1836020" y="0"/>
                    </a:lnTo>
                    <a:lnTo>
                      <a:pt x="1836020" y="0"/>
                    </a:lnTo>
                    <a:close/>
                    <a:moveTo>
                      <a:pt x="1787894" y="0"/>
                    </a:moveTo>
                    <a:lnTo>
                      <a:pt x="1763831" y="0"/>
                    </a:lnTo>
                    <a:lnTo>
                      <a:pt x="1763831" y="12032"/>
                    </a:lnTo>
                    <a:lnTo>
                      <a:pt x="1787894" y="12032"/>
                    </a:lnTo>
                    <a:lnTo>
                      <a:pt x="1787894" y="0"/>
                    </a:lnTo>
                    <a:lnTo>
                      <a:pt x="1787894" y="0"/>
                    </a:lnTo>
                    <a:close/>
                    <a:moveTo>
                      <a:pt x="1739767" y="0"/>
                    </a:moveTo>
                    <a:lnTo>
                      <a:pt x="1715704" y="0"/>
                    </a:lnTo>
                    <a:lnTo>
                      <a:pt x="1715704" y="12032"/>
                    </a:lnTo>
                    <a:lnTo>
                      <a:pt x="1739767" y="12032"/>
                    </a:lnTo>
                    <a:lnTo>
                      <a:pt x="1739767" y="0"/>
                    </a:lnTo>
                    <a:lnTo>
                      <a:pt x="1739767" y="0"/>
                    </a:lnTo>
                    <a:close/>
                    <a:moveTo>
                      <a:pt x="1691641" y="0"/>
                    </a:moveTo>
                    <a:lnTo>
                      <a:pt x="1667578" y="0"/>
                    </a:lnTo>
                    <a:lnTo>
                      <a:pt x="1667578" y="12032"/>
                    </a:lnTo>
                    <a:lnTo>
                      <a:pt x="1691641" y="12032"/>
                    </a:lnTo>
                    <a:lnTo>
                      <a:pt x="1691641" y="0"/>
                    </a:lnTo>
                    <a:lnTo>
                      <a:pt x="1691641" y="0"/>
                    </a:lnTo>
                    <a:close/>
                    <a:moveTo>
                      <a:pt x="1643515" y="0"/>
                    </a:moveTo>
                    <a:lnTo>
                      <a:pt x="1619452" y="0"/>
                    </a:lnTo>
                    <a:lnTo>
                      <a:pt x="1619452" y="12032"/>
                    </a:lnTo>
                    <a:lnTo>
                      <a:pt x="1643515" y="12032"/>
                    </a:lnTo>
                    <a:lnTo>
                      <a:pt x="1643515" y="0"/>
                    </a:lnTo>
                    <a:lnTo>
                      <a:pt x="1643515" y="0"/>
                    </a:lnTo>
                    <a:close/>
                    <a:moveTo>
                      <a:pt x="1595388" y="0"/>
                    </a:moveTo>
                    <a:lnTo>
                      <a:pt x="1571325" y="0"/>
                    </a:lnTo>
                    <a:lnTo>
                      <a:pt x="1571325" y="12032"/>
                    </a:lnTo>
                    <a:lnTo>
                      <a:pt x="1595388" y="12032"/>
                    </a:lnTo>
                    <a:lnTo>
                      <a:pt x="1595388" y="0"/>
                    </a:lnTo>
                    <a:lnTo>
                      <a:pt x="1595388" y="0"/>
                    </a:lnTo>
                    <a:close/>
                    <a:moveTo>
                      <a:pt x="1547262" y="0"/>
                    </a:moveTo>
                    <a:lnTo>
                      <a:pt x="1523199" y="0"/>
                    </a:lnTo>
                    <a:lnTo>
                      <a:pt x="1523199" y="12032"/>
                    </a:lnTo>
                    <a:lnTo>
                      <a:pt x="1547262" y="12032"/>
                    </a:lnTo>
                    <a:lnTo>
                      <a:pt x="1547262" y="0"/>
                    </a:lnTo>
                    <a:lnTo>
                      <a:pt x="1547262" y="0"/>
                    </a:lnTo>
                    <a:close/>
                    <a:moveTo>
                      <a:pt x="1499136" y="0"/>
                    </a:moveTo>
                    <a:lnTo>
                      <a:pt x="1475073" y="0"/>
                    </a:lnTo>
                    <a:lnTo>
                      <a:pt x="1475073" y="12032"/>
                    </a:lnTo>
                    <a:lnTo>
                      <a:pt x="1499136" y="12032"/>
                    </a:lnTo>
                    <a:lnTo>
                      <a:pt x="1499136" y="0"/>
                    </a:lnTo>
                    <a:lnTo>
                      <a:pt x="1499136" y="0"/>
                    </a:lnTo>
                    <a:close/>
                    <a:moveTo>
                      <a:pt x="1451009" y="0"/>
                    </a:moveTo>
                    <a:lnTo>
                      <a:pt x="1426946" y="0"/>
                    </a:lnTo>
                    <a:lnTo>
                      <a:pt x="1426946" y="12032"/>
                    </a:lnTo>
                    <a:lnTo>
                      <a:pt x="1451009" y="12032"/>
                    </a:lnTo>
                    <a:lnTo>
                      <a:pt x="1451009" y="0"/>
                    </a:lnTo>
                    <a:lnTo>
                      <a:pt x="1451009" y="0"/>
                    </a:lnTo>
                    <a:close/>
                    <a:moveTo>
                      <a:pt x="1402883" y="0"/>
                    </a:moveTo>
                    <a:lnTo>
                      <a:pt x="1378820" y="0"/>
                    </a:lnTo>
                    <a:lnTo>
                      <a:pt x="1378820" y="12032"/>
                    </a:lnTo>
                    <a:lnTo>
                      <a:pt x="1402883" y="12032"/>
                    </a:lnTo>
                    <a:lnTo>
                      <a:pt x="1402883" y="0"/>
                    </a:lnTo>
                    <a:lnTo>
                      <a:pt x="1402883" y="0"/>
                    </a:lnTo>
                    <a:close/>
                    <a:moveTo>
                      <a:pt x="1354757" y="0"/>
                    </a:moveTo>
                    <a:lnTo>
                      <a:pt x="1330694" y="0"/>
                    </a:lnTo>
                    <a:lnTo>
                      <a:pt x="1330694" y="12032"/>
                    </a:lnTo>
                    <a:lnTo>
                      <a:pt x="1354757" y="12032"/>
                    </a:lnTo>
                    <a:lnTo>
                      <a:pt x="1354757" y="0"/>
                    </a:lnTo>
                    <a:lnTo>
                      <a:pt x="1354757" y="0"/>
                    </a:lnTo>
                    <a:close/>
                    <a:moveTo>
                      <a:pt x="1306630" y="0"/>
                    </a:moveTo>
                    <a:lnTo>
                      <a:pt x="1282567" y="0"/>
                    </a:lnTo>
                    <a:lnTo>
                      <a:pt x="1282567" y="12032"/>
                    </a:lnTo>
                    <a:lnTo>
                      <a:pt x="1306630" y="12032"/>
                    </a:lnTo>
                    <a:lnTo>
                      <a:pt x="1306630" y="0"/>
                    </a:lnTo>
                    <a:lnTo>
                      <a:pt x="1306630" y="0"/>
                    </a:lnTo>
                    <a:close/>
                    <a:moveTo>
                      <a:pt x="1258504" y="0"/>
                    </a:moveTo>
                    <a:lnTo>
                      <a:pt x="1234441" y="0"/>
                    </a:lnTo>
                    <a:lnTo>
                      <a:pt x="1234441" y="12032"/>
                    </a:lnTo>
                    <a:lnTo>
                      <a:pt x="1258504" y="12032"/>
                    </a:lnTo>
                    <a:lnTo>
                      <a:pt x="1258504" y="0"/>
                    </a:lnTo>
                    <a:lnTo>
                      <a:pt x="1258504" y="0"/>
                    </a:lnTo>
                    <a:close/>
                    <a:moveTo>
                      <a:pt x="1210378" y="0"/>
                    </a:moveTo>
                    <a:lnTo>
                      <a:pt x="1186314" y="0"/>
                    </a:lnTo>
                    <a:lnTo>
                      <a:pt x="1186314" y="12032"/>
                    </a:lnTo>
                    <a:lnTo>
                      <a:pt x="1210378" y="12032"/>
                    </a:lnTo>
                    <a:lnTo>
                      <a:pt x="1210378" y="0"/>
                    </a:lnTo>
                    <a:lnTo>
                      <a:pt x="1210378" y="0"/>
                    </a:lnTo>
                    <a:close/>
                    <a:moveTo>
                      <a:pt x="1162251" y="0"/>
                    </a:moveTo>
                    <a:lnTo>
                      <a:pt x="1138188" y="0"/>
                    </a:lnTo>
                    <a:lnTo>
                      <a:pt x="1138188" y="12032"/>
                    </a:lnTo>
                    <a:lnTo>
                      <a:pt x="1162251" y="12032"/>
                    </a:lnTo>
                    <a:lnTo>
                      <a:pt x="1162251" y="0"/>
                    </a:lnTo>
                    <a:lnTo>
                      <a:pt x="1162251" y="0"/>
                    </a:lnTo>
                    <a:close/>
                    <a:moveTo>
                      <a:pt x="1114125" y="0"/>
                    </a:moveTo>
                    <a:lnTo>
                      <a:pt x="1090062" y="0"/>
                    </a:lnTo>
                    <a:lnTo>
                      <a:pt x="1090062" y="12032"/>
                    </a:lnTo>
                    <a:lnTo>
                      <a:pt x="1114125" y="12032"/>
                    </a:lnTo>
                    <a:lnTo>
                      <a:pt x="1114125" y="0"/>
                    </a:lnTo>
                    <a:lnTo>
                      <a:pt x="1114125" y="0"/>
                    </a:lnTo>
                    <a:close/>
                    <a:moveTo>
                      <a:pt x="1065999" y="0"/>
                    </a:moveTo>
                    <a:lnTo>
                      <a:pt x="1041935" y="0"/>
                    </a:lnTo>
                    <a:lnTo>
                      <a:pt x="1041935" y="12032"/>
                    </a:lnTo>
                    <a:lnTo>
                      <a:pt x="1065999" y="12032"/>
                    </a:lnTo>
                    <a:lnTo>
                      <a:pt x="1065999" y="0"/>
                    </a:lnTo>
                    <a:lnTo>
                      <a:pt x="1065999" y="0"/>
                    </a:lnTo>
                    <a:close/>
                    <a:moveTo>
                      <a:pt x="1017872" y="0"/>
                    </a:moveTo>
                    <a:lnTo>
                      <a:pt x="993809" y="0"/>
                    </a:lnTo>
                    <a:lnTo>
                      <a:pt x="993809" y="12032"/>
                    </a:lnTo>
                    <a:lnTo>
                      <a:pt x="1017872" y="12032"/>
                    </a:lnTo>
                    <a:lnTo>
                      <a:pt x="1017872" y="0"/>
                    </a:lnTo>
                    <a:lnTo>
                      <a:pt x="1017872" y="0"/>
                    </a:lnTo>
                    <a:close/>
                    <a:moveTo>
                      <a:pt x="969746" y="0"/>
                    </a:moveTo>
                    <a:lnTo>
                      <a:pt x="945683" y="0"/>
                    </a:lnTo>
                    <a:lnTo>
                      <a:pt x="945683" y="12032"/>
                    </a:lnTo>
                    <a:lnTo>
                      <a:pt x="969746" y="12032"/>
                    </a:lnTo>
                    <a:lnTo>
                      <a:pt x="969746" y="0"/>
                    </a:lnTo>
                    <a:lnTo>
                      <a:pt x="969746" y="0"/>
                    </a:lnTo>
                    <a:close/>
                    <a:moveTo>
                      <a:pt x="921620" y="0"/>
                    </a:moveTo>
                    <a:lnTo>
                      <a:pt x="897556" y="0"/>
                    </a:lnTo>
                    <a:lnTo>
                      <a:pt x="897556" y="12032"/>
                    </a:lnTo>
                    <a:lnTo>
                      <a:pt x="921620" y="12032"/>
                    </a:lnTo>
                    <a:lnTo>
                      <a:pt x="921620" y="0"/>
                    </a:lnTo>
                    <a:lnTo>
                      <a:pt x="921620" y="0"/>
                    </a:lnTo>
                    <a:close/>
                    <a:moveTo>
                      <a:pt x="873493" y="0"/>
                    </a:moveTo>
                    <a:lnTo>
                      <a:pt x="849430" y="0"/>
                    </a:lnTo>
                    <a:lnTo>
                      <a:pt x="849430" y="12032"/>
                    </a:lnTo>
                    <a:lnTo>
                      <a:pt x="873493" y="12032"/>
                    </a:lnTo>
                    <a:lnTo>
                      <a:pt x="873493" y="0"/>
                    </a:lnTo>
                    <a:lnTo>
                      <a:pt x="873493" y="0"/>
                    </a:lnTo>
                    <a:close/>
                    <a:moveTo>
                      <a:pt x="825367" y="0"/>
                    </a:moveTo>
                    <a:lnTo>
                      <a:pt x="801304" y="0"/>
                    </a:lnTo>
                    <a:lnTo>
                      <a:pt x="801304" y="12032"/>
                    </a:lnTo>
                    <a:lnTo>
                      <a:pt x="825367" y="12032"/>
                    </a:lnTo>
                    <a:lnTo>
                      <a:pt x="825367" y="0"/>
                    </a:lnTo>
                    <a:lnTo>
                      <a:pt x="825367" y="0"/>
                    </a:lnTo>
                    <a:close/>
                    <a:moveTo>
                      <a:pt x="777241" y="0"/>
                    </a:moveTo>
                    <a:lnTo>
                      <a:pt x="753177" y="0"/>
                    </a:lnTo>
                    <a:lnTo>
                      <a:pt x="753177" y="12032"/>
                    </a:lnTo>
                    <a:lnTo>
                      <a:pt x="777241" y="12032"/>
                    </a:lnTo>
                    <a:lnTo>
                      <a:pt x="777241" y="0"/>
                    </a:lnTo>
                    <a:lnTo>
                      <a:pt x="777241" y="0"/>
                    </a:lnTo>
                    <a:close/>
                    <a:moveTo>
                      <a:pt x="729114" y="0"/>
                    </a:moveTo>
                    <a:lnTo>
                      <a:pt x="705051" y="0"/>
                    </a:lnTo>
                    <a:lnTo>
                      <a:pt x="705051" y="12032"/>
                    </a:lnTo>
                    <a:lnTo>
                      <a:pt x="729114" y="12032"/>
                    </a:lnTo>
                    <a:lnTo>
                      <a:pt x="729114" y="0"/>
                    </a:lnTo>
                    <a:lnTo>
                      <a:pt x="729114" y="0"/>
                    </a:lnTo>
                    <a:close/>
                    <a:moveTo>
                      <a:pt x="680988" y="0"/>
                    </a:moveTo>
                    <a:lnTo>
                      <a:pt x="656925" y="0"/>
                    </a:lnTo>
                    <a:lnTo>
                      <a:pt x="656925" y="12032"/>
                    </a:lnTo>
                    <a:lnTo>
                      <a:pt x="680988" y="12032"/>
                    </a:lnTo>
                    <a:lnTo>
                      <a:pt x="680988" y="0"/>
                    </a:lnTo>
                    <a:lnTo>
                      <a:pt x="680988" y="0"/>
                    </a:lnTo>
                    <a:close/>
                    <a:moveTo>
                      <a:pt x="632861" y="0"/>
                    </a:moveTo>
                    <a:lnTo>
                      <a:pt x="608798" y="0"/>
                    </a:lnTo>
                    <a:lnTo>
                      <a:pt x="608798" y="12032"/>
                    </a:lnTo>
                    <a:lnTo>
                      <a:pt x="632861" y="12032"/>
                    </a:lnTo>
                    <a:lnTo>
                      <a:pt x="632861" y="0"/>
                    </a:lnTo>
                    <a:lnTo>
                      <a:pt x="632861" y="0"/>
                    </a:lnTo>
                    <a:close/>
                    <a:moveTo>
                      <a:pt x="584735" y="0"/>
                    </a:moveTo>
                    <a:lnTo>
                      <a:pt x="560672" y="0"/>
                    </a:lnTo>
                    <a:lnTo>
                      <a:pt x="560672" y="12032"/>
                    </a:lnTo>
                    <a:lnTo>
                      <a:pt x="584735" y="12032"/>
                    </a:lnTo>
                    <a:lnTo>
                      <a:pt x="584735" y="0"/>
                    </a:lnTo>
                    <a:lnTo>
                      <a:pt x="584735" y="0"/>
                    </a:lnTo>
                    <a:close/>
                    <a:moveTo>
                      <a:pt x="536609" y="0"/>
                    </a:moveTo>
                    <a:lnTo>
                      <a:pt x="512546" y="0"/>
                    </a:lnTo>
                    <a:lnTo>
                      <a:pt x="512546" y="12032"/>
                    </a:lnTo>
                    <a:lnTo>
                      <a:pt x="536609" y="12032"/>
                    </a:lnTo>
                    <a:lnTo>
                      <a:pt x="536609" y="0"/>
                    </a:lnTo>
                    <a:lnTo>
                      <a:pt x="536609" y="0"/>
                    </a:lnTo>
                    <a:close/>
                    <a:moveTo>
                      <a:pt x="488482" y="0"/>
                    </a:moveTo>
                    <a:lnTo>
                      <a:pt x="464419" y="0"/>
                    </a:lnTo>
                    <a:lnTo>
                      <a:pt x="464419" y="12032"/>
                    </a:lnTo>
                    <a:lnTo>
                      <a:pt x="488482" y="12032"/>
                    </a:lnTo>
                    <a:lnTo>
                      <a:pt x="488482" y="0"/>
                    </a:lnTo>
                    <a:lnTo>
                      <a:pt x="488482" y="0"/>
                    </a:lnTo>
                    <a:close/>
                    <a:moveTo>
                      <a:pt x="440356" y="0"/>
                    </a:moveTo>
                    <a:lnTo>
                      <a:pt x="416293" y="0"/>
                    </a:lnTo>
                    <a:lnTo>
                      <a:pt x="416293" y="12032"/>
                    </a:lnTo>
                    <a:lnTo>
                      <a:pt x="440356" y="12032"/>
                    </a:lnTo>
                    <a:lnTo>
                      <a:pt x="440356" y="0"/>
                    </a:lnTo>
                    <a:lnTo>
                      <a:pt x="440356" y="0"/>
                    </a:lnTo>
                    <a:close/>
                    <a:moveTo>
                      <a:pt x="392230" y="0"/>
                    </a:moveTo>
                    <a:lnTo>
                      <a:pt x="368167" y="0"/>
                    </a:lnTo>
                    <a:lnTo>
                      <a:pt x="368167" y="12032"/>
                    </a:lnTo>
                    <a:lnTo>
                      <a:pt x="392230" y="12032"/>
                    </a:lnTo>
                    <a:lnTo>
                      <a:pt x="392230" y="0"/>
                    </a:lnTo>
                    <a:lnTo>
                      <a:pt x="392230" y="0"/>
                    </a:lnTo>
                    <a:close/>
                    <a:moveTo>
                      <a:pt x="344103" y="0"/>
                    </a:moveTo>
                    <a:lnTo>
                      <a:pt x="320040" y="0"/>
                    </a:lnTo>
                    <a:lnTo>
                      <a:pt x="320040" y="12032"/>
                    </a:lnTo>
                    <a:lnTo>
                      <a:pt x="344103" y="12032"/>
                    </a:lnTo>
                    <a:lnTo>
                      <a:pt x="344103" y="0"/>
                    </a:lnTo>
                    <a:lnTo>
                      <a:pt x="344103" y="0"/>
                    </a:lnTo>
                    <a:close/>
                    <a:moveTo>
                      <a:pt x="295977" y="0"/>
                    </a:moveTo>
                    <a:lnTo>
                      <a:pt x="271914" y="0"/>
                    </a:lnTo>
                    <a:lnTo>
                      <a:pt x="271914" y="12032"/>
                    </a:lnTo>
                    <a:lnTo>
                      <a:pt x="295977" y="12032"/>
                    </a:lnTo>
                    <a:lnTo>
                      <a:pt x="295977" y="0"/>
                    </a:lnTo>
                    <a:lnTo>
                      <a:pt x="295977" y="0"/>
                    </a:lnTo>
                    <a:close/>
                    <a:moveTo>
                      <a:pt x="247851" y="0"/>
                    </a:moveTo>
                    <a:lnTo>
                      <a:pt x="223788" y="0"/>
                    </a:lnTo>
                    <a:lnTo>
                      <a:pt x="223788" y="12032"/>
                    </a:lnTo>
                    <a:lnTo>
                      <a:pt x="247851" y="12032"/>
                    </a:lnTo>
                    <a:lnTo>
                      <a:pt x="247851" y="0"/>
                    </a:lnTo>
                    <a:lnTo>
                      <a:pt x="247851" y="0"/>
                    </a:lnTo>
                    <a:close/>
                    <a:moveTo>
                      <a:pt x="199724" y="0"/>
                    </a:moveTo>
                    <a:lnTo>
                      <a:pt x="175661" y="0"/>
                    </a:lnTo>
                    <a:lnTo>
                      <a:pt x="175661" y="12032"/>
                    </a:lnTo>
                    <a:lnTo>
                      <a:pt x="199724" y="12032"/>
                    </a:lnTo>
                    <a:lnTo>
                      <a:pt x="199724" y="0"/>
                    </a:lnTo>
                    <a:lnTo>
                      <a:pt x="199724" y="0"/>
                    </a:lnTo>
                    <a:close/>
                    <a:moveTo>
                      <a:pt x="151598" y="0"/>
                    </a:moveTo>
                    <a:lnTo>
                      <a:pt x="127535" y="0"/>
                    </a:lnTo>
                    <a:lnTo>
                      <a:pt x="127535" y="12032"/>
                    </a:lnTo>
                    <a:lnTo>
                      <a:pt x="151598" y="12032"/>
                    </a:lnTo>
                    <a:lnTo>
                      <a:pt x="151598" y="0"/>
                    </a:lnTo>
                    <a:lnTo>
                      <a:pt x="151598" y="0"/>
                    </a:lnTo>
                    <a:close/>
                    <a:moveTo>
                      <a:pt x="103472" y="0"/>
                    </a:moveTo>
                    <a:lnTo>
                      <a:pt x="91440" y="0"/>
                    </a:lnTo>
                    <a:lnTo>
                      <a:pt x="91440" y="0"/>
                    </a:lnTo>
                    <a:cubicBezTo>
                      <a:pt x="91440" y="0"/>
                      <a:pt x="91440" y="3609"/>
                      <a:pt x="91440" y="12032"/>
                    </a:cubicBezTo>
                    <a:lnTo>
                      <a:pt x="103472" y="12032"/>
                    </a:lnTo>
                    <a:lnTo>
                      <a:pt x="103472" y="12032"/>
                    </a:lnTo>
                    <a:lnTo>
                      <a:pt x="103472" y="12032"/>
                    </a:lnTo>
                    <a:lnTo>
                      <a:pt x="103472" y="3609"/>
                    </a:lnTo>
                    <a:lnTo>
                      <a:pt x="103472" y="0"/>
                    </a:lnTo>
                    <a:lnTo>
                      <a:pt x="103472" y="0"/>
                    </a:lnTo>
                    <a:close/>
                    <a:moveTo>
                      <a:pt x="103472" y="34892"/>
                    </a:moveTo>
                    <a:lnTo>
                      <a:pt x="91440" y="34892"/>
                    </a:lnTo>
                    <a:cubicBezTo>
                      <a:pt x="91440" y="34892"/>
                      <a:pt x="91440" y="36095"/>
                      <a:pt x="91440" y="36095"/>
                    </a:cubicBezTo>
                    <a:cubicBezTo>
                      <a:pt x="91440" y="43314"/>
                      <a:pt x="91440" y="50533"/>
                      <a:pt x="91440" y="58955"/>
                    </a:cubicBezTo>
                    <a:lnTo>
                      <a:pt x="103472" y="58955"/>
                    </a:lnTo>
                    <a:lnTo>
                      <a:pt x="103472" y="34892"/>
                    </a:lnTo>
                    <a:lnTo>
                      <a:pt x="103472" y="34892"/>
                    </a:lnTo>
                    <a:close/>
                    <a:moveTo>
                      <a:pt x="104675" y="83018"/>
                    </a:moveTo>
                    <a:lnTo>
                      <a:pt x="92643" y="83018"/>
                    </a:lnTo>
                    <a:cubicBezTo>
                      <a:pt x="92643" y="83018"/>
                      <a:pt x="92643" y="84221"/>
                      <a:pt x="92643" y="84221"/>
                    </a:cubicBezTo>
                    <a:cubicBezTo>
                      <a:pt x="92643" y="86627"/>
                      <a:pt x="92643" y="89034"/>
                      <a:pt x="92643" y="92643"/>
                    </a:cubicBezTo>
                    <a:cubicBezTo>
                      <a:pt x="92643" y="92643"/>
                      <a:pt x="92643" y="92643"/>
                      <a:pt x="92643" y="92643"/>
                    </a:cubicBezTo>
                    <a:cubicBezTo>
                      <a:pt x="92643" y="92643"/>
                      <a:pt x="92643" y="92643"/>
                      <a:pt x="92643" y="92643"/>
                    </a:cubicBezTo>
                    <a:cubicBezTo>
                      <a:pt x="92643" y="97456"/>
                      <a:pt x="92643" y="102268"/>
                      <a:pt x="92643" y="107081"/>
                    </a:cubicBezTo>
                    <a:lnTo>
                      <a:pt x="104675" y="107081"/>
                    </a:lnTo>
                    <a:lnTo>
                      <a:pt x="104675" y="83018"/>
                    </a:lnTo>
                    <a:lnTo>
                      <a:pt x="104675" y="83018"/>
                    </a:lnTo>
                    <a:close/>
                    <a:moveTo>
                      <a:pt x="104675" y="131144"/>
                    </a:moveTo>
                    <a:lnTo>
                      <a:pt x="92643" y="131144"/>
                    </a:lnTo>
                    <a:cubicBezTo>
                      <a:pt x="92643" y="133551"/>
                      <a:pt x="92643" y="137160"/>
                      <a:pt x="92643" y="140770"/>
                    </a:cubicBezTo>
                    <a:cubicBezTo>
                      <a:pt x="92643" y="145582"/>
                      <a:pt x="92643" y="150395"/>
                      <a:pt x="92643" y="155207"/>
                    </a:cubicBezTo>
                    <a:lnTo>
                      <a:pt x="104675" y="155207"/>
                    </a:lnTo>
                    <a:lnTo>
                      <a:pt x="104675" y="131144"/>
                    </a:lnTo>
                    <a:lnTo>
                      <a:pt x="104675" y="131144"/>
                    </a:lnTo>
                    <a:close/>
                    <a:moveTo>
                      <a:pt x="104675" y="179271"/>
                    </a:moveTo>
                    <a:lnTo>
                      <a:pt x="92643" y="179271"/>
                    </a:lnTo>
                    <a:cubicBezTo>
                      <a:pt x="92643" y="184083"/>
                      <a:pt x="92643" y="188896"/>
                      <a:pt x="92643" y="193708"/>
                    </a:cubicBezTo>
                    <a:cubicBezTo>
                      <a:pt x="92643" y="197318"/>
                      <a:pt x="92643" y="199724"/>
                      <a:pt x="92643" y="203334"/>
                    </a:cubicBezTo>
                    <a:lnTo>
                      <a:pt x="104675" y="203334"/>
                    </a:lnTo>
                    <a:lnTo>
                      <a:pt x="104675" y="179271"/>
                    </a:lnTo>
                    <a:lnTo>
                      <a:pt x="104675" y="179271"/>
                    </a:lnTo>
                    <a:close/>
                    <a:moveTo>
                      <a:pt x="105878" y="227397"/>
                    </a:moveTo>
                    <a:lnTo>
                      <a:pt x="93846" y="227397"/>
                    </a:lnTo>
                    <a:cubicBezTo>
                      <a:pt x="93846" y="232210"/>
                      <a:pt x="93846" y="237022"/>
                      <a:pt x="93846" y="241835"/>
                    </a:cubicBezTo>
                    <a:cubicBezTo>
                      <a:pt x="93846" y="245444"/>
                      <a:pt x="93846" y="247851"/>
                      <a:pt x="93846" y="251460"/>
                    </a:cubicBezTo>
                    <a:lnTo>
                      <a:pt x="105878" y="251460"/>
                    </a:lnTo>
                    <a:lnTo>
                      <a:pt x="105878" y="227397"/>
                    </a:lnTo>
                    <a:lnTo>
                      <a:pt x="105878" y="227397"/>
                    </a:lnTo>
                    <a:close/>
                    <a:moveTo>
                      <a:pt x="105878" y="275523"/>
                    </a:moveTo>
                    <a:lnTo>
                      <a:pt x="93846" y="275523"/>
                    </a:lnTo>
                    <a:cubicBezTo>
                      <a:pt x="93846" y="283945"/>
                      <a:pt x="93846" y="291164"/>
                      <a:pt x="93846" y="299586"/>
                    </a:cubicBezTo>
                    <a:lnTo>
                      <a:pt x="105878" y="299586"/>
                    </a:lnTo>
                    <a:lnTo>
                      <a:pt x="105878" y="275523"/>
                    </a:lnTo>
                    <a:lnTo>
                      <a:pt x="105878" y="275523"/>
                    </a:lnTo>
                    <a:close/>
                    <a:moveTo>
                      <a:pt x="105878" y="323650"/>
                    </a:moveTo>
                    <a:lnTo>
                      <a:pt x="93846" y="323650"/>
                    </a:lnTo>
                    <a:cubicBezTo>
                      <a:pt x="93846" y="327259"/>
                      <a:pt x="93846" y="330869"/>
                      <a:pt x="93846" y="334478"/>
                    </a:cubicBezTo>
                    <a:cubicBezTo>
                      <a:pt x="93846" y="336884"/>
                      <a:pt x="93846" y="338087"/>
                      <a:pt x="93846" y="340494"/>
                    </a:cubicBezTo>
                    <a:cubicBezTo>
                      <a:pt x="93846" y="342900"/>
                      <a:pt x="93846" y="345306"/>
                      <a:pt x="93846" y="347713"/>
                    </a:cubicBezTo>
                    <a:lnTo>
                      <a:pt x="105878" y="347713"/>
                    </a:lnTo>
                    <a:lnTo>
                      <a:pt x="105878" y="323650"/>
                    </a:lnTo>
                    <a:lnTo>
                      <a:pt x="105878" y="323650"/>
                    </a:lnTo>
                    <a:close/>
                    <a:moveTo>
                      <a:pt x="105878" y="372979"/>
                    </a:moveTo>
                    <a:lnTo>
                      <a:pt x="93846" y="372979"/>
                    </a:lnTo>
                    <a:cubicBezTo>
                      <a:pt x="93846" y="381401"/>
                      <a:pt x="93846" y="388620"/>
                      <a:pt x="93846" y="397042"/>
                    </a:cubicBezTo>
                    <a:lnTo>
                      <a:pt x="105878" y="397042"/>
                    </a:lnTo>
                    <a:lnTo>
                      <a:pt x="105878" y="372979"/>
                    </a:lnTo>
                    <a:lnTo>
                      <a:pt x="105878" y="372979"/>
                    </a:lnTo>
                    <a:close/>
                    <a:moveTo>
                      <a:pt x="105878" y="421105"/>
                    </a:moveTo>
                    <a:lnTo>
                      <a:pt x="93846" y="421105"/>
                    </a:lnTo>
                    <a:cubicBezTo>
                      <a:pt x="93846" y="429527"/>
                      <a:pt x="93846" y="436746"/>
                      <a:pt x="93846" y="445169"/>
                    </a:cubicBezTo>
                    <a:lnTo>
                      <a:pt x="105878" y="445169"/>
                    </a:lnTo>
                    <a:lnTo>
                      <a:pt x="105878" y="421105"/>
                    </a:lnTo>
                    <a:lnTo>
                      <a:pt x="105878" y="421105"/>
                    </a:lnTo>
                    <a:close/>
                    <a:moveTo>
                      <a:pt x="93846" y="469232"/>
                    </a:moveTo>
                    <a:cubicBezTo>
                      <a:pt x="93846" y="471638"/>
                      <a:pt x="93846" y="474044"/>
                      <a:pt x="93846" y="476451"/>
                    </a:cubicBezTo>
                    <a:cubicBezTo>
                      <a:pt x="93846" y="482466"/>
                      <a:pt x="93846" y="487279"/>
                      <a:pt x="93846" y="493295"/>
                    </a:cubicBezTo>
                    <a:lnTo>
                      <a:pt x="105878" y="493295"/>
                    </a:lnTo>
                    <a:lnTo>
                      <a:pt x="105878" y="469232"/>
                    </a:lnTo>
                    <a:lnTo>
                      <a:pt x="93846" y="469232"/>
                    </a:lnTo>
                    <a:lnTo>
                      <a:pt x="93846" y="469232"/>
                    </a:lnTo>
                    <a:close/>
                    <a:moveTo>
                      <a:pt x="93846" y="517358"/>
                    </a:moveTo>
                    <a:cubicBezTo>
                      <a:pt x="93846" y="518561"/>
                      <a:pt x="93846" y="518561"/>
                      <a:pt x="93846" y="519764"/>
                    </a:cubicBezTo>
                    <a:cubicBezTo>
                      <a:pt x="93846" y="526983"/>
                      <a:pt x="93846" y="534202"/>
                      <a:pt x="93846" y="540218"/>
                    </a:cubicBezTo>
                    <a:cubicBezTo>
                      <a:pt x="93846" y="540218"/>
                      <a:pt x="93846" y="540218"/>
                      <a:pt x="93846" y="541421"/>
                    </a:cubicBezTo>
                    <a:lnTo>
                      <a:pt x="105878" y="541421"/>
                    </a:lnTo>
                    <a:lnTo>
                      <a:pt x="105878" y="517358"/>
                    </a:lnTo>
                    <a:lnTo>
                      <a:pt x="93846" y="517358"/>
                    </a:lnTo>
                    <a:lnTo>
                      <a:pt x="93846" y="517358"/>
                    </a:lnTo>
                    <a:close/>
                    <a:moveTo>
                      <a:pt x="93846" y="565484"/>
                    </a:moveTo>
                    <a:cubicBezTo>
                      <a:pt x="93846" y="567891"/>
                      <a:pt x="93846" y="570297"/>
                      <a:pt x="93846" y="572703"/>
                    </a:cubicBezTo>
                    <a:cubicBezTo>
                      <a:pt x="93846" y="576313"/>
                      <a:pt x="93846" y="579922"/>
                      <a:pt x="93846" y="584735"/>
                    </a:cubicBezTo>
                    <a:cubicBezTo>
                      <a:pt x="93846" y="587141"/>
                      <a:pt x="93846" y="588344"/>
                      <a:pt x="93846" y="590751"/>
                    </a:cubicBezTo>
                    <a:lnTo>
                      <a:pt x="105878" y="590751"/>
                    </a:lnTo>
                    <a:lnTo>
                      <a:pt x="105878" y="566688"/>
                    </a:lnTo>
                    <a:lnTo>
                      <a:pt x="93846" y="565484"/>
                    </a:lnTo>
                    <a:lnTo>
                      <a:pt x="93846" y="565484"/>
                    </a:lnTo>
                    <a:close/>
                    <a:moveTo>
                      <a:pt x="93846" y="613611"/>
                    </a:moveTo>
                    <a:cubicBezTo>
                      <a:pt x="93846" y="616017"/>
                      <a:pt x="93846" y="617220"/>
                      <a:pt x="93846" y="619627"/>
                    </a:cubicBezTo>
                    <a:cubicBezTo>
                      <a:pt x="93846" y="623236"/>
                      <a:pt x="93846" y="625642"/>
                      <a:pt x="93846" y="629252"/>
                    </a:cubicBezTo>
                    <a:lnTo>
                      <a:pt x="93846" y="629252"/>
                    </a:lnTo>
                    <a:cubicBezTo>
                      <a:pt x="93846" y="629252"/>
                      <a:pt x="93846" y="629252"/>
                      <a:pt x="93846" y="629252"/>
                    </a:cubicBezTo>
                    <a:cubicBezTo>
                      <a:pt x="93846" y="631658"/>
                      <a:pt x="93846" y="635268"/>
                      <a:pt x="93846" y="637674"/>
                    </a:cubicBezTo>
                    <a:lnTo>
                      <a:pt x="105878" y="637674"/>
                    </a:lnTo>
                    <a:lnTo>
                      <a:pt x="105878" y="613611"/>
                    </a:lnTo>
                    <a:lnTo>
                      <a:pt x="93846" y="613611"/>
                    </a:lnTo>
                    <a:lnTo>
                      <a:pt x="93846" y="613611"/>
                    </a:lnTo>
                    <a:close/>
                    <a:moveTo>
                      <a:pt x="92643" y="661737"/>
                    </a:moveTo>
                    <a:cubicBezTo>
                      <a:pt x="92643" y="670159"/>
                      <a:pt x="92643" y="677378"/>
                      <a:pt x="92643" y="685800"/>
                    </a:cubicBezTo>
                    <a:lnTo>
                      <a:pt x="104675" y="685800"/>
                    </a:lnTo>
                    <a:lnTo>
                      <a:pt x="104675" y="661737"/>
                    </a:lnTo>
                    <a:lnTo>
                      <a:pt x="92643" y="661737"/>
                    </a:lnTo>
                    <a:lnTo>
                      <a:pt x="92643" y="661737"/>
                    </a:lnTo>
                    <a:close/>
                    <a:moveTo>
                      <a:pt x="92643" y="709863"/>
                    </a:moveTo>
                    <a:cubicBezTo>
                      <a:pt x="92643" y="718285"/>
                      <a:pt x="92643" y="725504"/>
                      <a:pt x="92643" y="733927"/>
                    </a:cubicBezTo>
                    <a:lnTo>
                      <a:pt x="104675" y="733927"/>
                    </a:lnTo>
                    <a:lnTo>
                      <a:pt x="104675" y="709863"/>
                    </a:lnTo>
                    <a:lnTo>
                      <a:pt x="92643" y="709863"/>
                    </a:lnTo>
                    <a:lnTo>
                      <a:pt x="92643" y="709863"/>
                    </a:lnTo>
                    <a:close/>
                    <a:moveTo>
                      <a:pt x="92643" y="757990"/>
                    </a:moveTo>
                    <a:cubicBezTo>
                      <a:pt x="92643" y="762802"/>
                      <a:pt x="92643" y="768818"/>
                      <a:pt x="92643" y="773631"/>
                    </a:cubicBezTo>
                    <a:cubicBezTo>
                      <a:pt x="92643" y="776037"/>
                      <a:pt x="92643" y="778443"/>
                      <a:pt x="92643" y="782053"/>
                    </a:cubicBezTo>
                    <a:lnTo>
                      <a:pt x="104675" y="782053"/>
                    </a:lnTo>
                    <a:lnTo>
                      <a:pt x="104675" y="757990"/>
                    </a:lnTo>
                    <a:lnTo>
                      <a:pt x="92643" y="757990"/>
                    </a:lnTo>
                    <a:lnTo>
                      <a:pt x="92643" y="757990"/>
                    </a:lnTo>
                    <a:close/>
                    <a:moveTo>
                      <a:pt x="91440" y="806116"/>
                    </a:moveTo>
                    <a:cubicBezTo>
                      <a:pt x="91440" y="807319"/>
                      <a:pt x="91440" y="808522"/>
                      <a:pt x="91440" y="810929"/>
                    </a:cubicBezTo>
                    <a:cubicBezTo>
                      <a:pt x="91440" y="810929"/>
                      <a:pt x="91440" y="810929"/>
                      <a:pt x="91440" y="810929"/>
                    </a:cubicBezTo>
                    <a:cubicBezTo>
                      <a:pt x="91440" y="810929"/>
                      <a:pt x="91440" y="812132"/>
                      <a:pt x="91440" y="812132"/>
                    </a:cubicBezTo>
                    <a:cubicBezTo>
                      <a:pt x="91440" y="812132"/>
                      <a:pt x="91440" y="812132"/>
                      <a:pt x="91440" y="813335"/>
                    </a:cubicBezTo>
                    <a:cubicBezTo>
                      <a:pt x="91440" y="813335"/>
                      <a:pt x="91440" y="813335"/>
                      <a:pt x="91440" y="813335"/>
                    </a:cubicBezTo>
                    <a:cubicBezTo>
                      <a:pt x="91440" y="819351"/>
                      <a:pt x="91440" y="825367"/>
                      <a:pt x="91440" y="830179"/>
                    </a:cubicBezTo>
                    <a:lnTo>
                      <a:pt x="103472" y="830179"/>
                    </a:lnTo>
                    <a:lnTo>
                      <a:pt x="103472" y="806116"/>
                    </a:lnTo>
                    <a:lnTo>
                      <a:pt x="91440" y="806116"/>
                    </a:lnTo>
                    <a:lnTo>
                      <a:pt x="91440" y="806116"/>
                    </a:lnTo>
                    <a:close/>
                    <a:moveTo>
                      <a:pt x="90237" y="854242"/>
                    </a:moveTo>
                    <a:cubicBezTo>
                      <a:pt x="90237" y="862664"/>
                      <a:pt x="90237" y="869883"/>
                      <a:pt x="90237" y="878306"/>
                    </a:cubicBezTo>
                    <a:lnTo>
                      <a:pt x="102268" y="878306"/>
                    </a:lnTo>
                    <a:lnTo>
                      <a:pt x="102268" y="854242"/>
                    </a:lnTo>
                    <a:lnTo>
                      <a:pt x="90237" y="854242"/>
                    </a:lnTo>
                    <a:lnTo>
                      <a:pt x="90237" y="854242"/>
                    </a:lnTo>
                    <a:close/>
                    <a:moveTo>
                      <a:pt x="90237" y="902369"/>
                    </a:moveTo>
                    <a:cubicBezTo>
                      <a:pt x="90237" y="902369"/>
                      <a:pt x="90237" y="902369"/>
                      <a:pt x="90237" y="902369"/>
                    </a:cubicBezTo>
                    <a:cubicBezTo>
                      <a:pt x="90237" y="903572"/>
                      <a:pt x="90237" y="903572"/>
                      <a:pt x="90237" y="904775"/>
                    </a:cubicBezTo>
                    <a:cubicBezTo>
                      <a:pt x="90237" y="905978"/>
                      <a:pt x="90237" y="905978"/>
                      <a:pt x="90237" y="907181"/>
                    </a:cubicBezTo>
                    <a:cubicBezTo>
                      <a:pt x="90237" y="907181"/>
                      <a:pt x="90237" y="908385"/>
                      <a:pt x="90237" y="908385"/>
                    </a:cubicBezTo>
                    <a:cubicBezTo>
                      <a:pt x="90237" y="908385"/>
                      <a:pt x="90237" y="909588"/>
                      <a:pt x="90237" y="909588"/>
                    </a:cubicBezTo>
                    <a:cubicBezTo>
                      <a:pt x="90237" y="910791"/>
                      <a:pt x="90237" y="910791"/>
                      <a:pt x="90237" y="911994"/>
                    </a:cubicBezTo>
                    <a:cubicBezTo>
                      <a:pt x="90237" y="911994"/>
                      <a:pt x="90237" y="911994"/>
                      <a:pt x="90237" y="911994"/>
                    </a:cubicBezTo>
                    <a:cubicBezTo>
                      <a:pt x="90237" y="916807"/>
                      <a:pt x="90237" y="921619"/>
                      <a:pt x="90237" y="926432"/>
                    </a:cubicBezTo>
                    <a:lnTo>
                      <a:pt x="102268" y="926432"/>
                    </a:lnTo>
                    <a:lnTo>
                      <a:pt x="102268" y="902369"/>
                    </a:lnTo>
                    <a:lnTo>
                      <a:pt x="90237" y="902369"/>
                    </a:lnTo>
                    <a:lnTo>
                      <a:pt x="90237" y="902369"/>
                    </a:lnTo>
                    <a:close/>
                    <a:moveTo>
                      <a:pt x="89034" y="950495"/>
                    </a:moveTo>
                    <a:cubicBezTo>
                      <a:pt x="89034" y="950495"/>
                      <a:pt x="89034" y="950495"/>
                      <a:pt x="89034" y="950495"/>
                    </a:cubicBezTo>
                    <a:cubicBezTo>
                      <a:pt x="89034" y="954104"/>
                      <a:pt x="89034" y="957714"/>
                      <a:pt x="89034" y="961324"/>
                    </a:cubicBezTo>
                    <a:cubicBezTo>
                      <a:pt x="89034" y="966136"/>
                      <a:pt x="89034" y="970949"/>
                      <a:pt x="89034" y="974558"/>
                    </a:cubicBezTo>
                    <a:lnTo>
                      <a:pt x="101065" y="974558"/>
                    </a:lnTo>
                    <a:lnTo>
                      <a:pt x="101065" y="950495"/>
                    </a:lnTo>
                    <a:lnTo>
                      <a:pt x="89034" y="950495"/>
                    </a:lnTo>
                    <a:lnTo>
                      <a:pt x="89034" y="950495"/>
                    </a:lnTo>
                    <a:close/>
                    <a:moveTo>
                      <a:pt x="87831" y="997418"/>
                    </a:moveTo>
                    <a:cubicBezTo>
                      <a:pt x="87831" y="998621"/>
                      <a:pt x="87831" y="998621"/>
                      <a:pt x="87831" y="997418"/>
                    </a:cubicBezTo>
                    <a:cubicBezTo>
                      <a:pt x="87831" y="1003434"/>
                      <a:pt x="87831" y="1009450"/>
                      <a:pt x="87831" y="1014262"/>
                    </a:cubicBezTo>
                    <a:cubicBezTo>
                      <a:pt x="87831" y="1016669"/>
                      <a:pt x="87831" y="1019075"/>
                      <a:pt x="87831" y="1021481"/>
                    </a:cubicBezTo>
                    <a:lnTo>
                      <a:pt x="99862" y="1021481"/>
                    </a:lnTo>
                    <a:lnTo>
                      <a:pt x="101065" y="997418"/>
                    </a:lnTo>
                    <a:lnTo>
                      <a:pt x="87831" y="997418"/>
                    </a:lnTo>
                    <a:lnTo>
                      <a:pt x="87831" y="997418"/>
                    </a:lnTo>
                    <a:close/>
                    <a:moveTo>
                      <a:pt x="86627" y="1045545"/>
                    </a:moveTo>
                    <a:cubicBezTo>
                      <a:pt x="86627" y="1053967"/>
                      <a:pt x="86627" y="1061186"/>
                      <a:pt x="85424" y="1069608"/>
                    </a:cubicBezTo>
                    <a:lnTo>
                      <a:pt x="97456" y="1069608"/>
                    </a:lnTo>
                    <a:lnTo>
                      <a:pt x="98659" y="1045545"/>
                    </a:lnTo>
                    <a:lnTo>
                      <a:pt x="86627" y="1045545"/>
                    </a:lnTo>
                    <a:lnTo>
                      <a:pt x="86627" y="1045545"/>
                    </a:lnTo>
                    <a:close/>
                    <a:moveTo>
                      <a:pt x="85424" y="1093671"/>
                    </a:moveTo>
                    <a:cubicBezTo>
                      <a:pt x="85424" y="1102093"/>
                      <a:pt x="85424" y="1109312"/>
                      <a:pt x="84221" y="1117734"/>
                    </a:cubicBezTo>
                    <a:lnTo>
                      <a:pt x="96253" y="1117734"/>
                    </a:lnTo>
                    <a:lnTo>
                      <a:pt x="97456" y="1093671"/>
                    </a:lnTo>
                    <a:lnTo>
                      <a:pt x="85424" y="1093671"/>
                    </a:lnTo>
                    <a:lnTo>
                      <a:pt x="85424" y="1093671"/>
                    </a:lnTo>
                    <a:close/>
                    <a:moveTo>
                      <a:pt x="83018" y="1141797"/>
                    </a:moveTo>
                    <a:cubicBezTo>
                      <a:pt x="83018" y="1147813"/>
                      <a:pt x="83018" y="1152626"/>
                      <a:pt x="83018" y="1158641"/>
                    </a:cubicBezTo>
                    <a:cubicBezTo>
                      <a:pt x="83018" y="1161048"/>
                      <a:pt x="83018" y="1163454"/>
                      <a:pt x="83018" y="1165860"/>
                    </a:cubicBezTo>
                    <a:lnTo>
                      <a:pt x="95050" y="1165860"/>
                    </a:lnTo>
                    <a:lnTo>
                      <a:pt x="96253" y="1141797"/>
                    </a:lnTo>
                    <a:lnTo>
                      <a:pt x="83018" y="1141797"/>
                    </a:lnTo>
                    <a:lnTo>
                      <a:pt x="83018" y="1141797"/>
                    </a:lnTo>
                    <a:close/>
                    <a:moveTo>
                      <a:pt x="81815" y="1189924"/>
                    </a:moveTo>
                    <a:cubicBezTo>
                      <a:pt x="81815" y="1197143"/>
                      <a:pt x="81815" y="1203158"/>
                      <a:pt x="80612" y="1210377"/>
                    </a:cubicBezTo>
                    <a:cubicBezTo>
                      <a:pt x="80612" y="1211580"/>
                      <a:pt x="80612" y="1212784"/>
                      <a:pt x="80612" y="1213987"/>
                    </a:cubicBezTo>
                    <a:lnTo>
                      <a:pt x="92643" y="1213987"/>
                    </a:lnTo>
                    <a:lnTo>
                      <a:pt x="93846" y="1189924"/>
                    </a:lnTo>
                    <a:lnTo>
                      <a:pt x="81815" y="1189924"/>
                    </a:lnTo>
                    <a:lnTo>
                      <a:pt x="81815" y="1189924"/>
                    </a:lnTo>
                    <a:close/>
                    <a:moveTo>
                      <a:pt x="79408" y="1238050"/>
                    </a:moveTo>
                    <a:cubicBezTo>
                      <a:pt x="79408" y="1241659"/>
                      <a:pt x="79408" y="1245269"/>
                      <a:pt x="79408" y="1248878"/>
                    </a:cubicBezTo>
                    <a:cubicBezTo>
                      <a:pt x="79408" y="1248878"/>
                      <a:pt x="79408" y="1248878"/>
                      <a:pt x="79408" y="1248878"/>
                    </a:cubicBezTo>
                    <a:cubicBezTo>
                      <a:pt x="79408" y="1248878"/>
                      <a:pt x="79408" y="1248878"/>
                      <a:pt x="79408" y="1248878"/>
                    </a:cubicBezTo>
                    <a:cubicBezTo>
                      <a:pt x="79408" y="1252488"/>
                      <a:pt x="79408" y="125609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lnTo>
                      <a:pt x="91440" y="1259707"/>
                    </a:lnTo>
                    <a:lnTo>
                      <a:pt x="92643" y="1235644"/>
                    </a:lnTo>
                    <a:lnTo>
                      <a:pt x="79408" y="1238050"/>
                    </a:lnTo>
                    <a:lnTo>
                      <a:pt x="79408" y="1238050"/>
                    </a:lnTo>
                    <a:close/>
                    <a:moveTo>
                      <a:pt x="77002" y="1286176"/>
                    </a:moveTo>
                    <a:cubicBezTo>
                      <a:pt x="77002" y="1292192"/>
                      <a:pt x="75799" y="1298208"/>
                      <a:pt x="75799" y="1304224"/>
                    </a:cubicBezTo>
                    <a:cubicBezTo>
                      <a:pt x="75799" y="1306630"/>
                      <a:pt x="75799" y="1307833"/>
                      <a:pt x="75799" y="1310239"/>
                    </a:cubicBezTo>
                    <a:lnTo>
                      <a:pt x="87831" y="1311442"/>
                    </a:lnTo>
                    <a:cubicBezTo>
                      <a:pt x="87831" y="1303020"/>
                      <a:pt x="89034" y="1295802"/>
                      <a:pt x="89034" y="1287379"/>
                    </a:cubicBezTo>
                    <a:lnTo>
                      <a:pt x="77002" y="1286176"/>
                    </a:lnTo>
                    <a:lnTo>
                      <a:pt x="77002" y="1286176"/>
                    </a:lnTo>
                    <a:close/>
                    <a:moveTo>
                      <a:pt x="74596" y="1334303"/>
                    </a:moveTo>
                    <a:cubicBezTo>
                      <a:pt x="74596" y="1342725"/>
                      <a:pt x="73393" y="1349944"/>
                      <a:pt x="73393" y="1358366"/>
                    </a:cubicBezTo>
                    <a:lnTo>
                      <a:pt x="85424" y="1359569"/>
                    </a:lnTo>
                    <a:cubicBezTo>
                      <a:pt x="85424" y="1351147"/>
                      <a:pt x="86627" y="1343928"/>
                      <a:pt x="86627" y="1335506"/>
                    </a:cubicBezTo>
                    <a:lnTo>
                      <a:pt x="74596" y="1334303"/>
                    </a:lnTo>
                    <a:lnTo>
                      <a:pt x="74596" y="1334303"/>
                    </a:lnTo>
                    <a:close/>
                    <a:moveTo>
                      <a:pt x="72190" y="1382429"/>
                    </a:moveTo>
                    <a:cubicBezTo>
                      <a:pt x="72190" y="1390851"/>
                      <a:pt x="70986" y="1398070"/>
                      <a:pt x="70986" y="1406492"/>
                    </a:cubicBezTo>
                    <a:lnTo>
                      <a:pt x="83018" y="1407695"/>
                    </a:lnTo>
                    <a:cubicBezTo>
                      <a:pt x="83018" y="1399273"/>
                      <a:pt x="84221" y="1392054"/>
                      <a:pt x="84221" y="1383632"/>
                    </a:cubicBezTo>
                    <a:lnTo>
                      <a:pt x="72190" y="1382429"/>
                    </a:lnTo>
                    <a:lnTo>
                      <a:pt x="72190" y="1382429"/>
                    </a:lnTo>
                    <a:close/>
                    <a:moveTo>
                      <a:pt x="69783" y="1430555"/>
                    </a:moveTo>
                    <a:cubicBezTo>
                      <a:pt x="69783" y="1432962"/>
                      <a:pt x="69783" y="1435368"/>
                      <a:pt x="69783" y="1436571"/>
                    </a:cubicBezTo>
                    <a:lnTo>
                      <a:pt x="69783" y="1436571"/>
                    </a:ln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7774"/>
                    </a:cubicBezTo>
                    <a:cubicBezTo>
                      <a:pt x="69783" y="1437774"/>
                      <a:pt x="69783" y="1437774"/>
                      <a:pt x="69783" y="1437774"/>
                    </a:cubicBezTo>
                    <a:cubicBezTo>
                      <a:pt x="69783" y="1442587"/>
                      <a:pt x="68580" y="1448603"/>
                      <a:pt x="68580" y="1453415"/>
                    </a:cubicBezTo>
                    <a:lnTo>
                      <a:pt x="80612" y="1454618"/>
                    </a:lnTo>
                    <a:cubicBezTo>
                      <a:pt x="80612" y="1446196"/>
                      <a:pt x="81815" y="1438977"/>
                      <a:pt x="81815" y="1430555"/>
                    </a:cubicBezTo>
                    <a:lnTo>
                      <a:pt x="69783" y="1430555"/>
                    </a:lnTo>
                    <a:lnTo>
                      <a:pt x="69783" y="1430555"/>
                    </a:lnTo>
                    <a:close/>
                    <a:moveTo>
                      <a:pt x="66174" y="1478682"/>
                    </a:moveTo>
                    <a:cubicBezTo>
                      <a:pt x="66174" y="1478682"/>
                      <a:pt x="66174" y="1478682"/>
                      <a:pt x="66174" y="1478682"/>
                    </a:cubicBezTo>
                    <a:cubicBezTo>
                      <a:pt x="66174" y="1478682"/>
                      <a:pt x="66174" y="1478682"/>
                      <a:pt x="66174" y="1478682"/>
                    </a:cubicBezTo>
                    <a:cubicBezTo>
                      <a:pt x="66174" y="1482291"/>
                      <a:pt x="66174" y="1485900"/>
                      <a:pt x="64971" y="1489510"/>
                    </a:cubicBezTo>
                    <a:cubicBezTo>
                      <a:pt x="64971" y="1489510"/>
                      <a:pt x="64971" y="1489510"/>
                      <a:pt x="64971" y="1489510"/>
                    </a:cubicBezTo>
                    <a:cubicBezTo>
                      <a:pt x="64971" y="1489510"/>
                      <a:pt x="64971" y="1489510"/>
                      <a:pt x="64971" y="1489510"/>
                    </a:cubicBezTo>
                    <a:cubicBezTo>
                      <a:pt x="64971" y="1494323"/>
                      <a:pt x="63767" y="1497932"/>
                      <a:pt x="63767" y="1502745"/>
                    </a:cubicBezTo>
                    <a:lnTo>
                      <a:pt x="75799" y="1503948"/>
                    </a:lnTo>
                    <a:cubicBezTo>
                      <a:pt x="77002" y="1495526"/>
                      <a:pt x="77002" y="1488307"/>
                      <a:pt x="78205" y="1479885"/>
                    </a:cubicBezTo>
                    <a:lnTo>
                      <a:pt x="66174" y="1478682"/>
                    </a:lnTo>
                    <a:lnTo>
                      <a:pt x="66174" y="1478682"/>
                    </a:lnTo>
                    <a:close/>
                    <a:moveTo>
                      <a:pt x="61361" y="1526808"/>
                    </a:moveTo>
                    <a:cubicBezTo>
                      <a:pt x="61361" y="1528011"/>
                      <a:pt x="61361" y="1529214"/>
                      <a:pt x="61361" y="1529214"/>
                    </a:cubicBezTo>
                    <a:cubicBezTo>
                      <a:pt x="61361" y="1531620"/>
                      <a:pt x="61361" y="1534027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41246"/>
                      <a:pt x="58955" y="1546058"/>
                      <a:pt x="58955" y="1550871"/>
                    </a:cubicBezTo>
                    <a:lnTo>
                      <a:pt x="70986" y="1552074"/>
                    </a:lnTo>
                    <a:cubicBezTo>
                      <a:pt x="72190" y="1543652"/>
                      <a:pt x="72190" y="1536433"/>
                      <a:pt x="73393" y="1528011"/>
                    </a:cubicBezTo>
                    <a:lnTo>
                      <a:pt x="61361" y="1526808"/>
                    </a:lnTo>
                    <a:lnTo>
                      <a:pt x="61361" y="1526808"/>
                    </a:lnTo>
                    <a:close/>
                    <a:moveTo>
                      <a:pt x="57752" y="1574934"/>
                    </a:moveTo>
                    <a:cubicBezTo>
                      <a:pt x="57752" y="1576137"/>
                      <a:pt x="57752" y="1577341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lnTo>
                      <a:pt x="57752" y="1579747"/>
                    </a:lnTo>
                    <a:cubicBezTo>
                      <a:pt x="56548" y="1585763"/>
                      <a:pt x="56548" y="1591778"/>
                      <a:pt x="55345" y="1598997"/>
                    </a:cubicBezTo>
                    <a:lnTo>
                      <a:pt x="67377" y="1600200"/>
                    </a:lnTo>
                    <a:cubicBezTo>
                      <a:pt x="68580" y="1591778"/>
                      <a:pt x="68580" y="1584560"/>
                      <a:pt x="69783" y="1576137"/>
                    </a:cubicBezTo>
                    <a:lnTo>
                      <a:pt x="57752" y="1574934"/>
                    </a:lnTo>
                    <a:lnTo>
                      <a:pt x="57752" y="1574934"/>
                    </a:lnTo>
                    <a:close/>
                    <a:moveTo>
                      <a:pt x="51736" y="1621857"/>
                    </a:moveTo>
                    <a:cubicBezTo>
                      <a:pt x="51736" y="1623061"/>
                      <a:pt x="51736" y="1625467"/>
                      <a:pt x="51736" y="1626670"/>
                    </a:cubicBezTo>
                    <a:cubicBezTo>
                      <a:pt x="51736" y="1626670"/>
                      <a:pt x="51736" y="1626670"/>
                      <a:pt x="51736" y="1626670"/>
                    </a:cubicBezTo>
                    <a:cubicBezTo>
                      <a:pt x="51736" y="1626670"/>
                      <a:pt x="51736" y="1626670"/>
                      <a:pt x="51736" y="1626670"/>
                    </a:cubicBezTo>
                    <a:cubicBezTo>
                      <a:pt x="50533" y="1632686"/>
                      <a:pt x="50533" y="1638702"/>
                      <a:pt x="49330" y="1644717"/>
                    </a:cubicBezTo>
                    <a:cubicBezTo>
                      <a:pt x="49330" y="1644717"/>
                      <a:pt x="49330" y="1645921"/>
                      <a:pt x="49330" y="1645921"/>
                    </a:cubicBezTo>
                    <a:lnTo>
                      <a:pt x="61361" y="1647124"/>
                    </a:lnTo>
                    <a:cubicBezTo>
                      <a:pt x="62564" y="1638702"/>
                      <a:pt x="63767" y="1631483"/>
                      <a:pt x="64971" y="1623061"/>
                    </a:cubicBezTo>
                    <a:lnTo>
                      <a:pt x="51736" y="1621857"/>
                    </a:lnTo>
                    <a:lnTo>
                      <a:pt x="51736" y="1621857"/>
                    </a:lnTo>
                    <a:close/>
                    <a:moveTo>
                      <a:pt x="45720" y="1669984"/>
                    </a:moveTo>
                    <a:cubicBezTo>
                      <a:pt x="45720" y="1672390"/>
                      <a:pt x="45720" y="1673593"/>
                      <a:pt x="44517" y="1675999"/>
                    </a:cubicBezTo>
                    <a:cubicBezTo>
                      <a:pt x="43314" y="1680812"/>
                      <a:pt x="43314" y="1685625"/>
                      <a:pt x="42111" y="1689234"/>
                    </a:cubicBezTo>
                    <a:cubicBezTo>
                      <a:pt x="42111" y="1689234"/>
                      <a:pt x="42111" y="1689234"/>
                      <a:pt x="42111" y="1689234"/>
                    </a:cubicBezTo>
                    <a:cubicBezTo>
                      <a:pt x="42111" y="1689234"/>
                      <a:pt x="42111" y="1689234"/>
                      <a:pt x="42111" y="1689234"/>
                    </a:cubicBezTo>
                    <a:cubicBezTo>
                      <a:pt x="42111" y="1690437"/>
                      <a:pt x="42111" y="1691641"/>
                      <a:pt x="40907" y="1692844"/>
                    </a:cubicBezTo>
                    <a:lnTo>
                      <a:pt x="52939" y="1695250"/>
                    </a:lnTo>
                    <a:cubicBezTo>
                      <a:pt x="54142" y="1688031"/>
                      <a:pt x="55345" y="1679609"/>
                      <a:pt x="56548" y="1671187"/>
                    </a:cubicBezTo>
                    <a:lnTo>
                      <a:pt x="45720" y="1669984"/>
                    </a:lnTo>
                    <a:lnTo>
                      <a:pt x="45720" y="1669984"/>
                    </a:lnTo>
                    <a:close/>
                    <a:moveTo>
                      <a:pt x="37298" y="1718110"/>
                    </a:moveTo>
                    <a:cubicBezTo>
                      <a:pt x="36095" y="1724126"/>
                      <a:pt x="34892" y="1728939"/>
                      <a:pt x="33688" y="1733751"/>
                    </a:cubicBezTo>
                    <a:cubicBezTo>
                      <a:pt x="33688" y="1733751"/>
                      <a:pt x="33688" y="1733751"/>
                      <a:pt x="33688" y="1733751"/>
                    </a:cubicBezTo>
                    <a:cubicBezTo>
                      <a:pt x="33688" y="1733751"/>
                      <a:pt x="33688" y="1733751"/>
                      <a:pt x="33688" y="1733751"/>
                    </a:cubicBezTo>
                    <a:cubicBezTo>
                      <a:pt x="33688" y="1736157"/>
                      <a:pt x="32485" y="1738564"/>
                      <a:pt x="32485" y="1740970"/>
                    </a:cubicBezTo>
                    <a:lnTo>
                      <a:pt x="44517" y="1743376"/>
                    </a:lnTo>
                    <a:cubicBezTo>
                      <a:pt x="45720" y="1736157"/>
                      <a:pt x="48126" y="1727735"/>
                      <a:pt x="49330" y="1719313"/>
                    </a:cubicBezTo>
                    <a:lnTo>
                      <a:pt x="37298" y="1718110"/>
                    </a:lnTo>
                    <a:lnTo>
                      <a:pt x="37298" y="1718110"/>
                    </a:lnTo>
                    <a:close/>
                    <a:moveTo>
                      <a:pt x="26469" y="1765033"/>
                    </a:moveTo>
                    <a:cubicBezTo>
                      <a:pt x="25266" y="1771049"/>
                      <a:pt x="22860" y="1775862"/>
                      <a:pt x="21657" y="1781877"/>
                    </a:cubicBezTo>
                    <a:lnTo>
                      <a:pt x="21657" y="1781877"/>
                    </a:lnTo>
                    <a:cubicBezTo>
                      <a:pt x="21657" y="1781877"/>
                      <a:pt x="21657" y="1781877"/>
                      <a:pt x="21657" y="1781877"/>
                    </a:cubicBezTo>
                    <a:lnTo>
                      <a:pt x="21657" y="1781877"/>
                    </a:ln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0454" y="1784284"/>
                      <a:pt x="20454" y="1785487"/>
                      <a:pt x="19251" y="1787893"/>
                    </a:cubicBezTo>
                    <a:lnTo>
                      <a:pt x="30079" y="1791503"/>
                    </a:lnTo>
                    <a:cubicBezTo>
                      <a:pt x="32485" y="1784284"/>
                      <a:pt x="34892" y="1775862"/>
                      <a:pt x="37298" y="1767440"/>
                    </a:cubicBezTo>
                    <a:lnTo>
                      <a:pt x="26469" y="1765033"/>
                    </a:lnTo>
                    <a:lnTo>
                      <a:pt x="26469" y="1765033"/>
                    </a:lnTo>
                    <a:close/>
                    <a:moveTo>
                      <a:pt x="10828" y="1809550"/>
                    </a:moveTo>
                    <a:cubicBezTo>
                      <a:pt x="9625" y="1810753"/>
                      <a:pt x="9625" y="1811956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6016" y="1817972"/>
                      <a:pt x="3609" y="1820378"/>
                      <a:pt x="0" y="1823988"/>
                    </a:cubicBez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15641" y="1823988"/>
                    </a:lnTo>
                    <a:cubicBezTo>
                      <a:pt x="18047" y="1821582"/>
                      <a:pt x="19251" y="1817972"/>
                      <a:pt x="21657" y="1814363"/>
                    </a:cubicBezTo>
                    <a:lnTo>
                      <a:pt x="10828" y="1809550"/>
                    </a:lnTo>
                    <a:lnTo>
                      <a:pt x="10828" y="1809550"/>
                    </a:lnTo>
                    <a:close/>
                    <a:moveTo>
                      <a:pt x="52939" y="1811956"/>
                    </a:moveTo>
                    <a:lnTo>
                      <a:pt x="28876" y="1811956"/>
                    </a:lnTo>
                    <a:lnTo>
                      <a:pt x="28876" y="1823988"/>
                    </a:lnTo>
                    <a:lnTo>
                      <a:pt x="52939" y="1823988"/>
                    </a:lnTo>
                    <a:lnTo>
                      <a:pt x="52939" y="1811956"/>
                    </a:lnTo>
                    <a:lnTo>
                      <a:pt x="52939" y="1811956"/>
                    </a:lnTo>
                    <a:close/>
                    <a:moveTo>
                      <a:pt x="101065" y="1811956"/>
                    </a:moveTo>
                    <a:lnTo>
                      <a:pt x="77002" y="1811956"/>
                    </a:lnTo>
                    <a:lnTo>
                      <a:pt x="77002" y="1823988"/>
                    </a:lnTo>
                    <a:lnTo>
                      <a:pt x="101065" y="1823988"/>
                    </a:lnTo>
                    <a:lnTo>
                      <a:pt x="101065" y="1811956"/>
                    </a:lnTo>
                    <a:lnTo>
                      <a:pt x="101065" y="1811956"/>
                    </a:lnTo>
                    <a:close/>
                    <a:moveTo>
                      <a:pt x="149192" y="1810753"/>
                    </a:moveTo>
                    <a:lnTo>
                      <a:pt x="125128" y="1810753"/>
                    </a:lnTo>
                    <a:lnTo>
                      <a:pt x="125128" y="1822785"/>
                    </a:lnTo>
                    <a:lnTo>
                      <a:pt x="149192" y="1822785"/>
                    </a:lnTo>
                    <a:lnTo>
                      <a:pt x="149192" y="1810753"/>
                    </a:lnTo>
                    <a:lnTo>
                      <a:pt x="149192" y="1810753"/>
                    </a:lnTo>
                    <a:close/>
                    <a:moveTo>
                      <a:pt x="197318" y="1809550"/>
                    </a:moveTo>
                    <a:lnTo>
                      <a:pt x="173255" y="1809550"/>
                    </a:lnTo>
                    <a:lnTo>
                      <a:pt x="173255" y="1821582"/>
                    </a:lnTo>
                    <a:lnTo>
                      <a:pt x="197318" y="1821582"/>
                    </a:lnTo>
                    <a:lnTo>
                      <a:pt x="197318" y="1809550"/>
                    </a:lnTo>
                    <a:lnTo>
                      <a:pt x="197318" y="1809550"/>
                    </a:lnTo>
                    <a:close/>
                    <a:moveTo>
                      <a:pt x="245444" y="1809550"/>
                    </a:moveTo>
                    <a:lnTo>
                      <a:pt x="221381" y="1809550"/>
                    </a:lnTo>
                    <a:lnTo>
                      <a:pt x="221381" y="1821582"/>
                    </a:lnTo>
                    <a:lnTo>
                      <a:pt x="245444" y="1821582"/>
                    </a:lnTo>
                    <a:lnTo>
                      <a:pt x="245444" y="1809550"/>
                    </a:lnTo>
                    <a:lnTo>
                      <a:pt x="245444" y="1809550"/>
                    </a:lnTo>
                    <a:close/>
                    <a:moveTo>
                      <a:pt x="293571" y="1808347"/>
                    </a:moveTo>
                    <a:lnTo>
                      <a:pt x="269508" y="1808347"/>
                    </a:lnTo>
                    <a:lnTo>
                      <a:pt x="269508" y="1820378"/>
                    </a:lnTo>
                    <a:lnTo>
                      <a:pt x="293571" y="1820378"/>
                    </a:lnTo>
                    <a:lnTo>
                      <a:pt x="293571" y="1808347"/>
                    </a:lnTo>
                    <a:lnTo>
                      <a:pt x="293571" y="1808347"/>
                    </a:lnTo>
                    <a:close/>
                    <a:moveTo>
                      <a:pt x="341697" y="1807144"/>
                    </a:moveTo>
                    <a:lnTo>
                      <a:pt x="317634" y="1807144"/>
                    </a:lnTo>
                    <a:lnTo>
                      <a:pt x="317634" y="1819175"/>
                    </a:lnTo>
                    <a:lnTo>
                      <a:pt x="341697" y="1819175"/>
                    </a:lnTo>
                    <a:lnTo>
                      <a:pt x="341697" y="1807144"/>
                    </a:lnTo>
                    <a:lnTo>
                      <a:pt x="341697" y="1807144"/>
                    </a:lnTo>
                    <a:close/>
                    <a:moveTo>
                      <a:pt x="389823" y="1807144"/>
                    </a:moveTo>
                    <a:lnTo>
                      <a:pt x="365760" y="1807144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70573" y="1819175"/>
                      <a:pt x="388620" y="1819175"/>
                      <a:pt x="388620" y="1819175"/>
                    </a:cubicBezTo>
                    <a:lnTo>
                      <a:pt x="389823" y="1807144"/>
                    </a:lnTo>
                    <a:lnTo>
                      <a:pt x="389823" y="1807144"/>
                    </a:lnTo>
                    <a:close/>
                    <a:moveTo>
                      <a:pt x="437950" y="1805941"/>
                    </a:moveTo>
                    <a:lnTo>
                      <a:pt x="413887" y="1805941"/>
                    </a:lnTo>
                    <a:lnTo>
                      <a:pt x="413887" y="1817972"/>
                    </a:lnTo>
                    <a:cubicBezTo>
                      <a:pt x="413887" y="1817972"/>
                      <a:pt x="422309" y="1817972"/>
                      <a:pt x="429528" y="1817972"/>
                    </a:cubicBezTo>
                    <a:lnTo>
                      <a:pt x="437950" y="1817972"/>
                    </a:lnTo>
                    <a:lnTo>
                      <a:pt x="437950" y="1805941"/>
                    </a:lnTo>
                    <a:lnTo>
                      <a:pt x="437950" y="1805941"/>
                    </a:lnTo>
                    <a:close/>
                    <a:moveTo>
                      <a:pt x="486076" y="1804737"/>
                    </a:moveTo>
                    <a:lnTo>
                      <a:pt x="462013" y="1804737"/>
                    </a:lnTo>
                    <a:lnTo>
                      <a:pt x="462013" y="1816769"/>
                    </a:ln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72841" y="1816769"/>
                      <a:pt x="484873" y="1816769"/>
                      <a:pt x="484873" y="1816769"/>
                    </a:cubicBezTo>
                    <a:lnTo>
                      <a:pt x="486076" y="1804737"/>
                    </a:lnTo>
                    <a:lnTo>
                      <a:pt x="486076" y="1804737"/>
                    </a:lnTo>
                    <a:close/>
                    <a:moveTo>
                      <a:pt x="534202" y="1804737"/>
                    </a:moveTo>
                    <a:lnTo>
                      <a:pt x="510139" y="1804737"/>
                    </a:lnTo>
                    <a:lnTo>
                      <a:pt x="510139" y="1816769"/>
                    </a:lnTo>
                    <a:cubicBezTo>
                      <a:pt x="510139" y="1816769"/>
                      <a:pt x="517358" y="1816769"/>
                      <a:pt x="523374" y="1816769"/>
                    </a:cubicBezTo>
                    <a:lnTo>
                      <a:pt x="523374" y="1816769"/>
                    </a:lnTo>
                    <a:cubicBezTo>
                      <a:pt x="523374" y="1816769"/>
                      <a:pt x="523374" y="1816769"/>
                      <a:pt x="523374" y="1816769"/>
                    </a:cubicBezTo>
                    <a:lnTo>
                      <a:pt x="534202" y="1816769"/>
                    </a:lnTo>
                    <a:lnTo>
                      <a:pt x="534202" y="1804737"/>
                    </a:lnTo>
                    <a:lnTo>
                      <a:pt x="534202" y="1804737"/>
                    </a:lnTo>
                    <a:close/>
                    <a:moveTo>
                      <a:pt x="582329" y="1803534"/>
                    </a:moveTo>
                    <a:lnTo>
                      <a:pt x="558266" y="1803534"/>
                    </a:lnTo>
                    <a:lnTo>
                      <a:pt x="558266" y="1815566"/>
                    </a:ln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73907" y="1815566"/>
                      <a:pt x="581126" y="1815566"/>
                      <a:pt x="581126" y="1815566"/>
                    </a:cubicBezTo>
                    <a:lnTo>
                      <a:pt x="582329" y="1803534"/>
                    </a:lnTo>
                    <a:lnTo>
                      <a:pt x="582329" y="1803534"/>
                    </a:lnTo>
                    <a:close/>
                    <a:moveTo>
                      <a:pt x="630455" y="1802331"/>
                    </a:moveTo>
                    <a:lnTo>
                      <a:pt x="606392" y="1802331"/>
                    </a:lnTo>
                    <a:lnTo>
                      <a:pt x="606392" y="1814363"/>
                    </a:lnTo>
                    <a:cubicBezTo>
                      <a:pt x="606392" y="1814363"/>
                      <a:pt x="612408" y="1814363"/>
                      <a:pt x="618424" y="1814363"/>
                    </a:cubicBezTo>
                    <a:lnTo>
                      <a:pt x="630455" y="1814363"/>
                    </a:lnTo>
                    <a:lnTo>
                      <a:pt x="630455" y="1802331"/>
                    </a:lnTo>
                    <a:lnTo>
                      <a:pt x="630455" y="1802331"/>
                    </a:lnTo>
                    <a:close/>
                    <a:moveTo>
                      <a:pt x="678582" y="1802331"/>
                    </a:moveTo>
                    <a:lnTo>
                      <a:pt x="654518" y="1802331"/>
                    </a:lnTo>
                    <a:lnTo>
                      <a:pt x="654518" y="1814363"/>
                    </a:lnTo>
                    <a:lnTo>
                      <a:pt x="667753" y="1814363"/>
                    </a:lnTo>
                    <a:cubicBezTo>
                      <a:pt x="667753" y="1814363"/>
                      <a:pt x="667753" y="1814363"/>
                      <a:pt x="667753" y="1814363"/>
                    </a:cubicBezTo>
                    <a:lnTo>
                      <a:pt x="667753" y="1814363"/>
                    </a:lnTo>
                    <a:cubicBezTo>
                      <a:pt x="672566" y="1814363"/>
                      <a:pt x="678582" y="1814363"/>
                      <a:pt x="678582" y="1814363"/>
                    </a:cubicBezTo>
                    <a:lnTo>
                      <a:pt x="678582" y="1802331"/>
                    </a:lnTo>
                    <a:lnTo>
                      <a:pt x="678582" y="1802331"/>
                    </a:lnTo>
                    <a:close/>
                    <a:moveTo>
                      <a:pt x="726708" y="1801128"/>
                    </a:moveTo>
                    <a:lnTo>
                      <a:pt x="702645" y="1801128"/>
                    </a:lnTo>
                    <a:lnTo>
                      <a:pt x="702645" y="1813160"/>
                    </a:lnTo>
                    <a:cubicBezTo>
                      <a:pt x="702645" y="1813160"/>
                      <a:pt x="707457" y="1813160"/>
                      <a:pt x="713473" y="1813160"/>
                    </a:cubicBezTo>
                    <a:lnTo>
                      <a:pt x="713473" y="1813160"/>
                    </a:lnTo>
                    <a:cubicBezTo>
                      <a:pt x="713473" y="1813160"/>
                      <a:pt x="713473" y="1813160"/>
                      <a:pt x="713473" y="1813160"/>
                    </a:cubicBezTo>
                    <a:lnTo>
                      <a:pt x="726708" y="1813160"/>
                    </a:lnTo>
                    <a:lnTo>
                      <a:pt x="726708" y="1801128"/>
                    </a:lnTo>
                    <a:lnTo>
                      <a:pt x="726708" y="1801128"/>
                    </a:lnTo>
                    <a:close/>
                    <a:moveTo>
                      <a:pt x="774834" y="1799925"/>
                    </a:moveTo>
                    <a:lnTo>
                      <a:pt x="750771" y="1799925"/>
                    </a:lnTo>
                    <a:lnTo>
                      <a:pt x="750771" y="1811956"/>
                    </a:ln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72428" y="1811956"/>
                      <a:pt x="774834" y="1811956"/>
                      <a:pt x="774834" y="1811956"/>
                    </a:cubicBezTo>
                    <a:lnTo>
                      <a:pt x="774834" y="1799925"/>
                    </a:lnTo>
                    <a:lnTo>
                      <a:pt x="774834" y="1799925"/>
                    </a:lnTo>
                    <a:close/>
                    <a:moveTo>
                      <a:pt x="822961" y="1799925"/>
                    </a:moveTo>
                    <a:lnTo>
                      <a:pt x="798897" y="1799925"/>
                    </a:lnTo>
                    <a:lnTo>
                      <a:pt x="798897" y="1811956"/>
                    </a:lnTo>
                    <a:cubicBezTo>
                      <a:pt x="798897" y="1811956"/>
                      <a:pt x="803710" y="1811956"/>
                      <a:pt x="808523" y="1811956"/>
                    </a:cubicBezTo>
                    <a:lnTo>
                      <a:pt x="822961" y="1811956"/>
                    </a:lnTo>
                    <a:lnTo>
                      <a:pt x="822961" y="1799925"/>
                    </a:lnTo>
                    <a:lnTo>
                      <a:pt x="822961" y="1799925"/>
                    </a:lnTo>
                    <a:close/>
                    <a:moveTo>
                      <a:pt x="871087" y="1798722"/>
                    </a:moveTo>
                    <a:lnTo>
                      <a:pt x="847024" y="1798722"/>
                    </a:lnTo>
                    <a:lnTo>
                      <a:pt x="847024" y="1810753"/>
                    </a:ln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71087" y="1798722"/>
                    </a:lnTo>
                    <a:lnTo>
                      <a:pt x="871087" y="1798722"/>
                    </a:lnTo>
                    <a:close/>
                    <a:moveTo>
                      <a:pt x="919213" y="1797519"/>
                    </a:moveTo>
                    <a:lnTo>
                      <a:pt x="895150" y="1797519"/>
                    </a:lnTo>
                    <a:lnTo>
                      <a:pt x="895150" y="1809550"/>
                    </a:lnTo>
                    <a:lnTo>
                      <a:pt x="919213" y="1809550"/>
                    </a:lnTo>
                    <a:lnTo>
                      <a:pt x="919213" y="1797519"/>
                    </a:lnTo>
                    <a:lnTo>
                      <a:pt x="919213" y="1797519"/>
                    </a:lnTo>
                    <a:close/>
                    <a:moveTo>
                      <a:pt x="967340" y="1797519"/>
                    </a:moveTo>
                    <a:lnTo>
                      <a:pt x="943276" y="1797519"/>
                    </a:lnTo>
                    <a:lnTo>
                      <a:pt x="943276" y="1809550"/>
                    </a:lnTo>
                    <a:lnTo>
                      <a:pt x="967340" y="1809550"/>
                    </a:lnTo>
                    <a:lnTo>
                      <a:pt x="967340" y="1797519"/>
                    </a:lnTo>
                    <a:lnTo>
                      <a:pt x="967340" y="1797519"/>
                    </a:lnTo>
                    <a:close/>
                    <a:moveTo>
                      <a:pt x="1015466" y="1796315"/>
                    </a:moveTo>
                    <a:lnTo>
                      <a:pt x="991403" y="1796315"/>
                    </a:lnTo>
                    <a:lnTo>
                      <a:pt x="991403" y="1808347"/>
                    </a:lnTo>
                    <a:lnTo>
                      <a:pt x="1015466" y="1808347"/>
                    </a:lnTo>
                    <a:lnTo>
                      <a:pt x="1015466" y="1796315"/>
                    </a:lnTo>
                    <a:lnTo>
                      <a:pt x="1015466" y="1796315"/>
                    </a:lnTo>
                    <a:close/>
                    <a:moveTo>
                      <a:pt x="1063592" y="1795112"/>
                    </a:moveTo>
                    <a:lnTo>
                      <a:pt x="1039529" y="1795112"/>
                    </a:lnTo>
                    <a:lnTo>
                      <a:pt x="1039529" y="1807144"/>
                    </a:lnTo>
                    <a:lnTo>
                      <a:pt x="1063592" y="1807144"/>
                    </a:lnTo>
                    <a:lnTo>
                      <a:pt x="1063592" y="1795112"/>
                    </a:lnTo>
                    <a:lnTo>
                      <a:pt x="1063592" y="1795112"/>
                    </a:lnTo>
                    <a:close/>
                    <a:moveTo>
                      <a:pt x="1111719" y="1795112"/>
                    </a:moveTo>
                    <a:lnTo>
                      <a:pt x="1087655" y="1795112"/>
                    </a:lnTo>
                    <a:lnTo>
                      <a:pt x="1087655" y="1807144"/>
                    </a:lnTo>
                    <a:lnTo>
                      <a:pt x="1111719" y="1807144"/>
                    </a:lnTo>
                    <a:lnTo>
                      <a:pt x="1111719" y="1795112"/>
                    </a:lnTo>
                    <a:lnTo>
                      <a:pt x="1111719" y="1795112"/>
                    </a:lnTo>
                    <a:close/>
                    <a:moveTo>
                      <a:pt x="1159845" y="1793909"/>
                    </a:moveTo>
                    <a:lnTo>
                      <a:pt x="1135782" y="1793909"/>
                    </a:lnTo>
                    <a:lnTo>
                      <a:pt x="1135782" y="1805941"/>
                    </a:lnTo>
                    <a:lnTo>
                      <a:pt x="1159845" y="1805941"/>
                    </a:lnTo>
                    <a:lnTo>
                      <a:pt x="1159845" y="1793909"/>
                    </a:lnTo>
                    <a:lnTo>
                      <a:pt x="1159845" y="1793909"/>
                    </a:lnTo>
                    <a:close/>
                    <a:moveTo>
                      <a:pt x="1207971" y="1792706"/>
                    </a:moveTo>
                    <a:lnTo>
                      <a:pt x="1183908" y="1792706"/>
                    </a:lnTo>
                    <a:lnTo>
                      <a:pt x="1183908" y="1804737"/>
                    </a:lnTo>
                    <a:lnTo>
                      <a:pt x="1207971" y="1804737"/>
                    </a:lnTo>
                    <a:lnTo>
                      <a:pt x="1207971" y="1792706"/>
                    </a:lnTo>
                    <a:lnTo>
                      <a:pt x="1207971" y="1792706"/>
                    </a:lnTo>
                    <a:close/>
                    <a:moveTo>
                      <a:pt x="1256098" y="1792706"/>
                    </a:moveTo>
                    <a:lnTo>
                      <a:pt x="1232035" y="1792706"/>
                    </a:lnTo>
                    <a:lnTo>
                      <a:pt x="1232035" y="1804737"/>
                    </a:lnTo>
                    <a:lnTo>
                      <a:pt x="1256098" y="1804737"/>
                    </a:lnTo>
                    <a:lnTo>
                      <a:pt x="1256098" y="1792706"/>
                    </a:lnTo>
                    <a:lnTo>
                      <a:pt x="1256098" y="1792706"/>
                    </a:lnTo>
                    <a:close/>
                    <a:moveTo>
                      <a:pt x="1304224" y="1791503"/>
                    </a:moveTo>
                    <a:lnTo>
                      <a:pt x="1280161" y="1791503"/>
                    </a:lnTo>
                    <a:lnTo>
                      <a:pt x="1280161" y="1803534"/>
                    </a:lnTo>
                    <a:lnTo>
                      <a:pt x="1304224" y="1803534"/>
                    </a:lnTo>
                    <a:lnTo>
                      <a:pt x="1304224" y="1791503"/>
                    </a:lnTo>
                    <a:lnTo>
                      <a:pt x="1304224" y="1791503"/>
                    </a:lnTo>
                    <a:close/>
                    <a:moveTo>
                      <a:pt x="1352350" y="1790299"/>
                    </a:moveTo>
                    <a:lnTo>
                      <a:pt x="1328287" y="1790299"/>
                    </a:lnTo>
                    <a:lnTo>
                      <a:pt x="1328287" y="1802331"/>
                    </a:lnTo>
                    <a:lnTo>
                      <a:pt x="1352350" y="1802331"/>
                    </a:lnTo>
                    <a:lnTo>
                      <a:pt x="1352350" y="1790299"/>
                    </a:lnTo>
                    <a:lnTo>
                      <a:pt x="1352350" y="1790299"/>
                    </a:lnTo>
                    <a:close/>
                    <a:moveTo>
                      <a:pt x="1400477" y="1790299"/>
                    </a:moveTo>
                    <a:lnTo>
                      <a:pt x="1376414" y="1790299"/>
                    </a:lnTo>
                    <a:lnTo>
                      <a:pt x="1376414" y="1802331"/>
                    </a:lnTo>
                    <a:lnTo>
                      <a:pt x="1400477" y="1802331"/>
                    </a:lnTo>
                    <a:lnTo>
                      <a:pt x="1400477" y="1790299"/>
                    </a:lnTo>
                    <a:lnTo>
                      <a:pt x="1400477" y="1790299"/>
                    </a:lnTo>
                    <a:close/>
                    <a:moveTo>
                      <a:pt x="1448603" y="1789096"/>
                    </a:moveTo>
                    <a:lnTo>
                      <a:pt x="1424540" y="1789096"/>
                    </a:lnTo>
                    <a:lnTo>
                      <a:pt x="1424540" y="1801128"/>
                    </a:lnTo>
                    <a:cubicBezTo>
                      <a:pt x="1424540" y="1801128"/>
                      <a:pt x="1432962" y="1801128"/>
                      <a:pt x="1440181" y="1801128"/>
                    </a:cubicBezTo>
                    <a:lnTo>
                      <a:pt x="1448603" y="1801128"/>
                    </a:lnTo>
                    <a:lnTo>
                      <a:pt x="1448603" y="1789096"/>
                    </a:lnTo>
                    <a:lnTo>
                      <a:pt x="1448603" y="1789096"/>
                    </a:lnTo>
                    <a:close/>
                    <a:moveTo>
                      <a:pt x="1496729" y="1787893"/>
                    </a:moveTo>
                    <a:lnTo>
                      <a:pt x="1472666" y="1787893"/>
                    </a:lnTo>
                    <a:lnTo>
                      <a:pt x="1472666" y="1799925"/>
                    </a:ln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lnTo>
                      <a:pt x="1475073" y="1799925"/>
                    </a:ln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81088" y="1799925"/>
                      <a:pt x="1496729" y="1799925"/>
                      <a:pt x="1496729" y="1799925"/>
                    </a:cubicBezTo>
                    <a:lnTo>
                      <a:pt x="1496729" y="1787893"/>
                    </a:lnTo>
                    <a:lnTo>
                      <a:pt x="1496729" y="1787893"/>
                    </a:lnTo>
                    <a:close/>
                    <a:moveTo>
                      <a:pt x="1544856" y="1787893"/>
                    </a:moveTo>
                    <a:lnTo>
                      <a:pt x="1520793" y="1787893"/>
                    </a:lnTo>
                    <a:lnTo>
                      <a:pt x="1520793" y="1799925"/>
                    </a:lnTo>
                    <a:cubicBezTo>
                      <a:pt x="1520793" y="1799925"/>
                      <a:pt x="1529215" y="1799925"/>
                      <a:pt x="1535230" y="1799925"/>
                    </a:cubicBezTo>
                    <a:lnTo>
                      <a:pt x="1535230" y="1799925"/>
                    </a:lnTo>
                    <a:cubicBezTo>
                      <a:pt x="1535230" y="1799925"/>
                      <a:pt x="1535230" y="1799925"/>
                      <a:pt x="1535230" y="1799925"/>
                    </a:cubicBezTo>
                    <a:lnTo>
                      <a:pt x="1543653" y="1799925"/>
                    </a:lnTo>
                    <a:lnTo>
                      <a:pt x="1544856" y="1787893"/>
                    </a:lnTo>
                    <a:lnTo>
                      <a:pt x="1544856" y="1787893"/>
                    </a:lnTo>
                    <a:close/>
                    <a:moveTo>
                      <a:pt x="1592982" y="1786690"/>
                    </a:moveTo>
                    <a:lnTo>
                      <a:pt x="1568919" y="1786690"/>
                    </a:lnTo>
                    <a:lnTo>
                      <a:pt x="1568919" y="1798722"/>
                    </a:ln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lnTo>
                      <a:pt x="1573732" y="1798722"/>
                    </a:ln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80951" y="1798722"/>
                      <a:pt x="1591779" y="1798722"/>
                      <a:pt x="1591779" y="1798722"/>
                    </a:cubicBezTo>
                    <a:lnTo>
                      <a:pt x="1592982" y="1786690"/>
                    </a:lnTo>
                    <a:lnTo>
                      <a:pt x="1592982" y="1786690"/>
                    </a:lnTo>
                    <a:close/>
                    <a:moveTo>
                      <a:pt x="1641108" y="1785487"/>
                    </a:moveTo>
                    <a:lnTo>
                      <a:pt x="1617045" y="1785487"/>
                    </a:lnTo>
                    <a:lnTo>
                      <a:pt x="1617045" y="1797519"/>
                    </a:lnTo>
                    <a:cubicBezTo>
                      <a:pt x="1617045" y="1797519"/>
                      <a:pt x="1624264" y="1797519"/>
                      <a:pt x="1630280" y="1797519"/>
                    </a:cubicBezTo>
                    <a:lnTo>
                      <a:pt x="1641108" y="1797519"/>
                    </a:lnTo>
                    <a:lnTo>
                      <a:pt x="1641108" y="1785487"/>
                    </a:lnTo>
                    <a:lnTo>
                      <a:pt x="1641108" y="1785487"/>
                    </a:lnTo>
                    <a:close/>
                    <a:moveTo>
                      <a:pt x="1689235" y="1785487"/>
                    </a:moveTo>
                    <a:lnTo>
                      <a:pt x="1665172" y="1785487"/>
                    </a:lnTo>
                    <a:lnTo>
                      <a:pt x="1665172" y="1797519"/>
                    </a:ln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82016" y="1797519"/>
                      <a:pt x="1689235" y="1797519"/>
                      <a:pt x="1689235" y="1797519"/>
                    </a:cubicBezTo>
                    <a:lnTo>
                      <a:pt x="1689235" y="1785487"/>
                    </a:lnTo>
                    <a:lnTo>
                      <a:pt x="1689235" y="1785487"/>
                    </a:lnTo>
                    <a:close/>
                    <a:moveTo>
                      <a:pt x="1737361" y="1784284"/>
                    </a:moveTo>
                    <a:lnTo>
                      <a:pt x="1713298" y="1784284"/>
                    </a:lnTo>
                    <a:lnTo>
                      <a:pt x="1713298" y="1796315"/>
                    </a:lnTo>
                    <a:cubicBezTo>
                      <a:pt x="1713298" y="1796315"/>
                      <a:pt x="1719314" y="1796315"/>
                      <a:pt x="1725330" y="1796315"/>
                    </a:cubicBezTo>
                    <a:lnTo>
                      <a:pt x="1725330" y="1796315"/>
                    </a:lnTo>
                    <a:cubicBezTo>
                      <a:pt x="1725330" y="1796315"/>
                      <a:pt x="1725330" y="1796315"/>
                      <a:pt x="1725330" y="1796315"/>
                    </a:cubicBezTo>
                    <a:lnTo>
                      <a:pt x="1725330" y="1796315"/>
                    </a:lnTo>
                    <a:cubicBezTo>
                      <a:pt x="1725330" y="1796315"/>
                      <a:pt x="1725330" y="1796315"/>
                      <a:pt x="1725330" y="1796315"/>
                    </a:cubicBezTo>
                    <a:lnTo>
                      <a:pt x="1737361" y="1796315"/>
                    </a:lnTo>
                    <a:lnTo>
                      <a:pt x="1737361" y="1784284"/>
                    </a:lnTo>
                    <a:lnTo>
                      <a:pt x="1737361" y="1784284"/>
                    </a:lnTo>
                    <a:close/>
                    <a:moveTo>
                      <a:pt x="1785487" y="1783081"/>
                    </a:moveTo>
                    <a:lnTo>
                      <a:pt x="1761424" y="1783081"/>
                    </a:lnTo>
                    <a:lnTo>
                      <a:pt x="1761424" y="1795112"/>
                    </a:ln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81878" y="1795112"/>
                      <a:pt x="1784284" y="1795112"/>
                      <a:pt x="1784284" y="1795112"/>
                    </a:cubicBezTo>
                    <a:lnTo>
                      <a:pt x="1785487" y="1783081"/>
                    </a:lnTo>
                    <a:lnTo>
                      <a:pt x="1785487" y="1783081"/>
                    </a:lnTo>
                    <a:close/>
                    <a:moveTo>
                      <a:pt x="1833614" y="1783081"/>
                    </a:moveTo>
                    <a:lnTo>
                      <a:pt x="1809551" y="1783081"/>
                    </a:lnTo>
                    <a:lnTo>
                      <a:pt x="1809551" y="1795112"/>
                    </a:lnTo>
                    <a:cubicBezTo>
                      <a:pt x="1809551" y="1795112"/>
                      <a:pt x="1814363" y="1795112"/>
                      <a:pt x="1820379" y="1795112"/>
                    </a:cubicBezTo>
                    <a:lnTo>
                      <a:pt x="1833614" y="1795112"/>
                    </a:lnTo>
                    <a:lnTo>
                      <a:pt x="1833614" y="1783081"/>
                    </a:lnTo>
                    <a:lnTo>
                      <a:pt x="1833614" y="1783081"/>
                    </a:lnTo>
                    <a:close/>
                    <a:moveTo>
                      <a:pt x="1881740" y="1781877"/>
                    </a:moveTo>
                    <a:lnTo>
                      <a:pt x="1857677" y="1781877"/>
                    </a:lnTo>
                    <a:lnTo>
                      <a:pt x="1857677" y="1793909"/>
                    </a:lnTo>
                    <a:lnTo>
                      <a:pt x="1876927" y="1793909"/>
                    </a:lnTo>
                    <a:cubicBezTo>
                      <a:pt x="1876927" y="1793909"/>
                      <a:pt x="1876927" y="1793909"/>
                      <a:pt x="1876927" y="1793909"/>
                    </a:cubicBezTo>
                    <a:lnTo>
                      <a:pt x="1876927" y="1793909"/>
                    </a:lnTo>
                    <a:cubicBezTo>
                      <a:pt x="1876927" y="1793909"/>
                      <a:pt x="1876927" y="1793909"/>
                      <a:pt x="1876927" y="1793909"/>
                    </a:cubicBezTo>
                    <a:lnTo>
                      <a:pt x="1876927" y="1793909"/>
                    </a:lnTo>
                    <a:cubicBezTo>
                      <a:pt x="1879334" y="1793909"/>
                      <a:pt x="1881740" y="1793909"/>
                      <a:pt x="1881740" y="1793909"/>
                    </a:cubicBezTo>
                    <a:lnTo>
                      <a:pt x="1881740" y="1781877"/>
                    </a:lnTo>
                    <a:lnTo>
                      <a:pt x="1881740" y="1781877"/>
                    </a:lnTo>
                    <a:close/>
                    <a:moveTo>
                      <a:pt x="1929867" y="1780674"/>
                    </a:moveTo>
                    <a:lnTo>
                      <a:pt x="1905803" y="1780674"/>
                    </a:lnTo>
                    <a:lnTo>
                      <a:pt x="1905803" y="1792706"/>
                    </a:lnTo>
                    <a:cubicBezTo>
                      <a:pt x="1905803" y="1792706"/>
                      <a:pt x="1909413" y="1792706"/>
                      <a:pt x="1915429" y="1792706"/>
                    </a:cubicBezTo>
                    <a:lnTo>
                      <a:pt x="1929867" y="1792706"/>
                    </a:lnTo>
                    <a:lnTo>
                      <a:pt x="1929867" y="1780674"/>
                    </a:lnTo>
                    <a:lnTo>
                      <a:pt x="1929867" y="1780674"/>
                    </a:lnTo>
                    <a:close/>
                    <a:moveTo>
                      <a:pt x="1977993" y="1780674"/>
                    </a:moveTo>
                    <a:lnTo>
                      <a:pt x="1953930" y="1780674"/>
                    </a:lnTo>
                    <a:lnTo>
                      <a:pt x="1953930" y="1792706"/>
                    </a:lnTo>
                    <a:lnTo>
                      <a:pt x="1977993" y="1792706"/>
                    </a:lnTo>
                    <a:lnTo>
                      <a:pt x="1977993" y="1780674"/>
                    </a:lnTo>
                    <a:lnTo>
                      <a:pt x="1977993" y="1780674"/>
                    </a:lnTo>
                    <a:close/>
                    <a:moveTo>
                      <a:pt x="2026119" y="1779471"/>
                    </a:moveTo>
                    <a:lnTo>
                      <a:pt x="2002056" y="1779471"/>
                    </a:lnTo>
                    <a:lnTo>
                      <a:pt x="2002056" y="1791503"/>
                    </a:lnTo>
                    <a:lnTo>
                      <a:pt x="2026119" y="1791503"/>
                    </a:lnTo>
                    <a:lnTo>
                      <a:pt x="2026119" y="1779471"/>
                    </a:lnTo>
                    <a:lnTo>
                      <a:pt x="2026119" y="1779471"/>
                    </a:lnTo>
                    <a:close/>
                    <a:moveTo>
                      <a:pt x="2074246" y="1778268"/>
                    </a:moveTo>
                    <a:lnTo>
                      <a:pt x="2050182" y="1778268"/>
                    </a:lnTo>
                    <a:lnTo>
                      <a:pt x="2050182" y="1790299"/>
                    </a:lnTo>
                    <a:lnTo>
                      <a:pt x="2074246" y="1790299"/>
                    </a:lnTo>
                    <a:lnTo>
                      <a:pt x="2074246" y="1778268"/>
                    </a:lnTo>
                    <a:lnTo>
                      <a:pt x="2074246" y="1778268"/>
                    </a:lnTo>
                    <a:close/>
                    <a:moveTo>
                      <a:pt x="2122372" y="1778268"/>
                    </a:moveTo>
                    <a:lnTo>
                      <a:pt x="2098309" y="1778268"/>
                    </a:lnTo>
                    <a:lnTo>
                      <a:pt x="2098309" y="1790299"/>
                    </a:lnTo>
                    <a:lnTo>
                      <a:pt x="2122372" y="1790299"/>
                    </a:lnTo>
                    <a:lnTo>
                      <a:pt x="2122372" y="1778268"/>
                    </a:lnTo>
                    <a:lnTo>
                      <a:pt x="2122372" y="1778268"/>
                    </a:lnTo>
                    <a:close/>
                    <a:moveTo>
                      <a:pt x="2170498" y="1777065"/>
                    </a:moveTo>
                    <a:lnTo>
                      <a:pt x="2146435" y="1777065"/>
                    </a:lnTo>
                    <a:lnTo>
                      <a:pt x="2146435" y="1789096"/>
                    </a:lnTo>
                    <a:lnTo>
                      <a:pt x="2170498" y="1789096"/>
                    </a:lnTo>
                    <a:lnTo>
                      <a:pt x="2170498" y="1777065"/>
                    </a:lnTo>
                    <a:lnTo>
                      <a:pt x="2170498" y="1777065"/>
                    </a:lnTo>
                    <a:close/>
                    <a:moveTo>
                      <a:pt x="2218625" y="1775862"/>
                    </a:moveTo>
                    <a:lnTo>
                      <a:pt x="2194561" y="1775862"/>
                    </a:lnTo>
                    <a:lnTo>
                      <a:pt x="2194561" y="1787893"/>
                    </a:lnTo>
                    <a:lnTo>
                      <a:pt x="2218625" y="1787893"/>
                    </a:lnTo>
                    <a:lnTo>
                      <a:pt x="2218625" y="1775862"/>
                    </a:lnTo>
                    <a:lnTo>
                      <a:pt x="2218625" y="1775862"/>
                    </a:lnTo>
                    <a:close/>
                    <a:moveTo>
                      <a:pt x="2266751" y="1775862"/>
                    </a:moveTo>
                    <a:lnTo>
                      <a:pt x="2242688" y="1775862"/>
                    </a:lnTo>
                    <a:lnTo>
                      <a:pt x="2242688" y="1787893"/>
                    </a:lnTo>
                    <a:lnTo>
                      <a:pt x="2266751" y="1787893"/>
                    </a:lnTo>
                    <a:lnTo>
                      <a:pt x="2266751" y="1775862"/>
                    </a:lnTo>
                    <a:lnTo>
                      <a:pt x="2266751" y="1775862"/>
                    </a:lnTo>
                    <a:close/>
                    <a:moveTo>
                      <a:pt x="2314877" y="1774658"/>
                    </a:moveTo>
                    <a:lnTo>
                      <a:pt x="2290814" y="1774658"/>
                    </a:lnTo>
                    <a:lnTo>
                      <a:pt x="2290814" y="1786690"/>
                    </a:lnTo>
                    <a:lnTo>
                      <a:pt x="2314877" y="1786690"/>
                    </a:lnTo>
                    <a:lnTo>
                      <a:pt x="2314877" y="1774658"/>
                    </a:lnTo>
                    <a:lnTo>
                      <a:pt x="2314877" y="1774658"/>
                    </a:lnTo>
                    <a:close/>
                    <a:moveTo>
                      <a:pt x="2363004" y="1773455"/>
                    </a:moveTo>
                    <a:lnTo>
                      <a:pt x="2338941" y="1773455"/>
                    </a:lnTo>
                    <a:lnTo>
                      <a:pt x="2338941" y="1785487"/>
                    </a:lnTo>
                    <a:lnTo>
                      <a:pt x="2363004" y="1785487"/>
                    </a:lnTo>
                    <a:lnTo>
                      <a:pt x="2363004" y="1773455"/>
                    </a:lnTo>
                    <a:lnTo>
                      <a:pt x="2363004" y="1773455"/>
                    </a:lnTo>
                    <a:close/>
                    <a:moveTo>
                      <a:pt x="2411130" y="1773455"/>
                    </a:moveTo>
                    <a:lnTo>
                      <a:pt x="2387067" y="1773455"/>
                    </a:lnTo>
                    <a:lnTo>
                      <a:pt x="2387067" y="1785487"/>
                    </a:lnTo>
                    <a:lnTo>
                      <a:pt x="2411130" y="1785487"/>
                    </a:lnTo>
                    <a:lnTo>
                      <a:pt x="2411130" y="1773455"/>
                    </a:lnTo>
                    <a:lnTo>
                      <a:pt x="2411130" y="1773455"/>
                    </a:lnTo>
                    <a:close/>
                    <a:moveTo>
                      <a:pt x="2459256" y="1772252"/>
                    </a:moveTo>
                    <a:lnTo>
                      <a:pt x="2435193" y="1772252"/>
                    </a:lnTo>
                    <a:lnTo>
                      <a:pt x="2435193" y="1784284"/>
                    </a:lnTo>
                    <a:lnTo>
                      <a:pt x="2459256" y="1784284"/>
                    </a:lnTo>
                    <a:lnTo>
                      <a:pt x="2459256" y="1772252"/>
                    </a:lnTo>
                    <a:lnTo>
                      <a:pt x="2459256" y="1772252"/>
                    </a:lnTo>
                    <a:close/>
                    <a:moveTo>
                      <a:pt x="2507383" y="1771049"/>
                    </a:moveTo>
                    <a:lnTo>
                      <a:pt x="2483320" y="1771049"/>
                    </a:lnTo>
                    <a:lnTo>
                      <a:pt x="2483320" y="1783081"/>
                    </a:lnTo>
                    <a:lnTo>
                      <a:pt x="2507383" y="1783081"/>
                    </a:lnTo>
                    <a:lnTo>
                      <a:pt x="2507383" y="1771049"/>
                    </a:lnTo>
                    <a:lnTo>
                      <a:pt x="2507383" y="1771049"/>
                    </a:lnTo>
                    <a:close/>
                    <a:moveTo>
                      <a:pt x="2555509" y="1771049"/>
                    </a:moveTo>
                    <a:lnTo>
                      <a:pt x="2531446" y="1771049"/>
                    </a:lnTo>
                    <a:lnTo>
                      <a:pt x="2531446" y="1783081"/>
                    </a:lnTo>
                    <a:cubicBezTo>
                      <a:pt x="2531446" y="1783081"/>
                      <a:pt x="2539868" y="1783081"/>
                      <a:pt x="2547087" y="1783081"/>
                    </a:cubicBezTo>
                    <a:lnTo>
                      <a:pt x="2547087" y="1783081"/>
                    </a:lnTo>
                    <a:cubicBezTo>
                      <a:pt x="2547087" y="1783081"/>
                      <a:pt x="2547087" y="1783081"/>
                      <a:pt x="2547087" y="1783081"/>
                    </a:cubicBezTo>
                    <a:lnTo>
                      <a:pt x="2555509" y="1783081"/>
                    </a:lnTo>
                    <a:lnTo>
                      <a:pt x="2555509" y="1771049"/>
                    </a:lnTo>
                    <a:lnTo>
                      <a:pt x="2555509" y="1771049"/>
                    </a:lnTo>
                    <a:close/>
                    <a:moveTo>
                      <a:pt x="2603635" y="1769846"/>
                    </a:moveTo>
                    <a:lnTo>
                      <a:pt x="2579572" y="1769846"/>
                    </a:lnTo>
                    <a:lnTo>
                      <a:pt x="2579572" y="1781877"/>
                    </a:ln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90401" y="1781877"/>
                      <a:pt x="2603635" y="1781877"/>
                      <a:pt x="2603635" y="1781877"/>
                    </a:cubicBezTo>
                    <a:lnTo>
                      <a:pt x="2603635" y="1769846"/>
                    </a:lnTo>
                    <a:lnTo>
                      <a:pt x="2603635" y="1769846"/>
                    </a:lnTo>
                    <a:close/>
                    <a:moveTo>
                      <a:pt x="2651762" y="1768643"/>
                    </a:moveTo>
                    <a:lnTo>
                      <a:pt x="2627699" y="1768643"/>
                    </a:lnTo>
                    <a:lnTo>
                      <a:pt x="2627699" y="1780674"/>
                    </a:lnTo>
                    <a:cubicBezTo>
                      <a:pt x="2627699" y="1780674"/>
                      <a:pt x="2634917" y="1780674"/>
                      <a:pt x="2642136" y="1780674"/>
                    </a:cubicBezTo>
                    <a:lnTo>
                      <a:pt x="2651762" y="1780674"/>
                    </a:lnTo>
                    <a:lnTo>
                      <a:pt x="2651762" y="1768643"/>
                    </a:lnTo>
                    <a:lnTo>
                      <a:pt x="2651762" y="1768643"/>
                    </a:lnTo>
                    <a:close/>
                    <a:moveTo>
                      <a:pt x="2699888" y="1768643"/>
                    </a:moveTo>
                    <a:lnTo>
                      <a:pt x="2675825" y="1768643"/>
                    </a:lnTo>
                    <a:lnTo>
                      <a:pt x="2675825" y="1780674"/>
                    </a:lnTo>
                    <a:lnTo>
                      <a:pt x="2681841" y="1780674"/>
                    </a:lnTo>
                    <a:lnTo>
                      <a:pt x="2681841" y="1780674"/>
                    </a:ln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90263" y="1780674"/>
                      <a:pt x="2699888" y="1780674"/>
                      <a:pt x="2699888" y="1780674"/>
                    </a:cubicBezTo>
                    <a:lnTo>
                      <a:pt x="2699888" y="1768643"/>
                    </a:lnTo>
                    <a:lnTo>
                      <a:pt x="2699888" y="1768643"/>
                    </a:lnTo>
                    <a:close/>
                    <a:moveTo>
                      <a:pt x="2748014" y="1767440"/>
                    </a:moveTo>
                    <a:lnTo>
                      <a:pt x="2723951" y="1767440"/>
                    </a:lnTo>
                    <a:lnTo>
                      <a:pt x="2723951" y="1779471"/>
                    </a:lnTo>
                    <a:cubicBezTo>
                      <a:pt x="2723951" y="1779471"/>
                      <a:pt x="2729967" y="1779471"/>
                      <a:pt x="2737186" y="1779471"/>
                    </a:cubicBezTo>
                    <a:lnTo>
                      <a:pt x="2737186" y="1779471"/>
                    </a:lnTo>
                    <a:cubicBezTo>
                      <a:pt x="2737186" y="1779471"/>
                      <a:pt x="2737186" y="1779471"/>
                      <a:pt x="2737186" y="1779471"/>
                    </a:cubicBezTo>
                    <a:lnTo>
                      <a:pt x="2748014" y="1779471"/>
                    </a:lnTo>
                    <a:lnTo>
                      <a:pt x="2748014" y="1767440"/>
                    </a:lnTo>
                    <a:lnTo>
                      <a:pt x="2748014" y="1767440"/>
                    </a:lnTo>
                    <a:close/>
                    <a:moveTo>
                      <a:pt x="2796141" y="1766236"/>
                    </a:moveTo>
                    <a:lnTo>
                      <a:pt x="2772078" y="1766236"/>
                    </a:lnTo>
                    <a:lnTo>
                      <a:pt x="2772078" y="1778268"/>
                    </a:lnTo>
                    <a:lnTo>
                      <a:pt x="2782906" y="1778268"/>
                    </a:lnTo>
                    <a:cubicBezTo>
                      <a:pt x="2782906" y="1778268"/>
                      <a:pt x="2782906" y="1778268"/>
                      <a:pt x="2782906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90125" y="1778268"/>
                      <a:pt x="2796141" y="1778268"/>
                      <a:pt x="2796141" y="1778268"/>
                    </a:cubicBezTo>
                    <a:lnTo>
                      <a:pt x="2796141" y="1766236"/>
                    </a:lnTo>
                    <a:lnTo>
                      <a:pt x="2796141" y="1766236"/>
                    </a:lnTo>
                    <a:close/>
                    <a:moveTo>
                      <a:pt x="2844267" y="1766236"/>
                    </a:moveTo>
                    <a:lnTo>
                      <a:pt x="2820204" y="1766236"/>
                    </a:lnTo>
                    <a:lnTo>
                      <a:pt x="2820204" y="1778268"/>
                    </a:lnTo>
                    <a:cubicBezTo>
                      <a:pt x="2820204" y="1778268"/>
                      <a:pt x="2826220" y="1778268"/>
                      <a:pt x="2831032" y="1778268"/>
                    </a:cubicBezTo>
                    <a:lnTo>
                      <a:pt x="2831032" y="1778268"/>
                    </a:lnTo>
                    <a:cubicBezTo>
                      <a:pt x="2831032" y="1778268"/>
                      <a:pt x="2831032" y="1778268"/>
                      <a:pt x="2831032" y="1778268"/>
                    </a:cubicBezTo>
                    <a:lnTo>
                      <a:pt x="2844267" y="1778268"/>
                    </a:lnTo>
                    <a:lnTo>
                      <a:pt x="2844267" y="1766236"/>
                    </a:lnTo>
                    <a:lnTo>
                      <a:pt x="2844267" y="1766236"/>
                    </a:lnTo>
                    <a:close/>
                    <a:moveTo>
                      <a:pt x="2892393" y="1765033"/>
                    </a:moveTo>
                    <a:lnTo>
                      <a:pt x="2868330" y="1765033"/>
                    </a:lnTo>
                    <a:lnTo>
                      <a:pt x="2868330" y="1777065"/>
                    </a:ln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8784" y="1777065"/>
                      <a:pt x="2891190" y="1777065"/>
                      <a:pt x="2891190" y="1777065"/>
                    </a:cubicBezTo>
                    <a:lnTo>
                      <a:pt x="2892393" y="1765033"/>
                    </a:lnTo>
                    <a:lnTo>
                      <a:pt x="2892393" y="1765033"/>
                    </a:lnTo>
                    <a:close/>
                    <a:moveTo>
                      <a:pt x="2940520" y="1763830"/>
                    </a:moveTo>
                    <a:lnTo>
                      <a:pt x="2916456" y="1763830"/>
                    </a:lnTo>
                    <a:lnTo>
                      <a:pt x="2916456" y="1775862"/>
                    </a:lnTo>
                    <a:cubicBezTo>
                      <a:pt x="2916456" y="1775862"/>
                      <a:pt x="2921269" y="1775862"/>
                      <a:pt x="2926082" y="1775862"/>
                    </a:cubicBezTo>
                    <a:lnTo>
                      <a:pt x="2926082" y="1775862"/>
                    </a:lnTo>
                    <a:cubicBezTo>
                      <a:pt x="2926082" y="1775862"/>
                      <a:pt x="2926082" y="1775862"/>
                      <a:pt x="2926082" y="1775862"/>
                    </a:cubicBezTo>
                    <a:lnTo>
                      <a:pt x="2926082" y="1775862"/>
                    </a:lnTo>
                    <a:cubicBezTo>
                      <a:pt x="2926082" y="1775862"/>
                      <a:pt x="2926082" y="1775862"/>
                      <a:pt x="2926082" y="1775862"/>
                    </a:cubicBezTo>
                    <a:lnTo>
                      <a:pt x="2940520" y="1775862"/>
                    </a:lnTo>
                    <a:lnTo>
                      <a:pt x="2940520" y="1763830"/>
                    </a:lnTo>
                    <a:lnTo>
                      <a:pt x="2940520" y="1763830"/>
                    </a:lnTo>
                    <a:close/>
                    <a:moveTo>
                      <a:pt x="2988646" y="1763830"/>
                    </a:moveTo>
                    <a:lnTo>
                      <a:pt x="2964583" y="1763830"/>
                    </a:lnTo>
                    <a:lnTo>
                      <a:pt x="2964583" y="1775862"/>
                    </a:ln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7443" y="1775862"/>
                      <a:pt x="2988646" y="1775862"/>
                      <a:pt x="2988646" y="1775862"/>
                    </a:cubicBezTo>
                    <a:lnTo>
                      <a:pt x="2988646" y="1763830"/>
                    </a:lnTo>
                    <a:lnTo>
                      <a:pt x="2988646" y="1763830"/>
                    </a:lnTo>
                    <a:close/>
                    <a:moveTo>
                      <a:pt x="3036772" y="1762627"/>
                    </a:moveTo>
                    <a:lnTo>
                      <a:pt x="3012709" y="1762627"/>
                    </a:lnTo>
                    <a:lnTo>
                      <a:pt x="3012709" y="1774658"/>
                    </a:lnTo>
                    <a:lnTo>
                      <a:pt x="3036772" y="1774658"/>
                    </a:lnTo>
                    <a:lnTo>
                      <a:pt x="3036772" y="1762627"/>
                    </a:lnTo>
                    <a:lnTo>
                      <a:pt x="3036772" y="1762627"/>
                    </a:lnTo>
                    <a:close/>
                    <a:moveTo>
                      <a:pt x="3084899" y="1761424"/>
                    </a:moveTo>
                    <a:lnTo>
                      <a:pt x="3060836" y="1761424"/>
                    </a:lnTo>
                    <a:lnTo>
                      <a:pt x="3060836" y="1773455"/>
                    </a:lnTo>
                    <a:lnTo>
                      <a:pt x="3084899" y="1773455"/>
                    </a:lnTo>
                    <a:lnTo>
                      <a:pt x="3084899" y="1761424"/>
                    </a:lnTo>
                    <a:lnTo>
                      <a:pt x="3084899" y="1761424"/>
                    </a:lnTo>
                    <a:close/>
                    <a:moveTo>
                      <a:pt x="3133025" y="1761424"/>
                    </a:moveTo>
                    <a:lnTo>
                      <a:pt x="3108962" y="1761424"/>
                    </a:lnTo>
                    <a:lnTo>
                      <a:pt x="3108962" y="1773455"/>
                    </a:lnTo>
                    <a:lnTo>
                      <a:pt x="3133025" y="1773455"/>
                    </a:lnTo>
                    <a:lnTo>
                      <a:pt x="3133025" y="1761424"/>
                    </a:lnTo>
                    <a:lnTo>
                      <a:pt x="3133025" y="1761424"/>
                    </a:lnTo>
                    <a:close/>
                    <a:moveTo>
                      <a:pt x="3181151" y="1760221"/>
                    </a:moveTo>
                    <a:lnTo>
                      <a:pt x="3157088" y="1760221"/>
                    </a:lnTo>
                    <a:lnTo>
                      <a:pt x="3157088" y="1772252"/>
                    </a:lnTo>
                    <a:lnTo>
                      <a:pt x="3181151" y="1772252"/>
                    </a:lnTo>
                    <a:lnTo>
                      <a:pt x="3181151" y="1760221"/>
                    </a:lnTo>
                    <a:lnTo>
                      <a:pt x="3181151" y="1760221"/>
                    </a:lnTo>
                    <a:close/>
                    <a:moveTo>
                      <a:pt x="3229278" y="1759017"/>
                    </a:moveTo>
                    <a:lnTo>
                      <a:pt x="3205215" y="1759017"/>
                    </a:lnTo>
                    <a:lnTo>
                      <a:pt x="3205215" y="1771049"/>
                    </a:lnTo>
                    <a:lnTo>
                      <a:pt x="3229278" y="1771049"/>
                    </a:lnTo>
                    <a:lnTo>
                      <a:pt x="3229278" y="1759017"/>
                    </a:lnTo>
                    <a:lnTo>
                      <a:pt x="3229278" y="1759017"/>
                    </a:lnTo>
                    <a:close/>
                    <a:moveTo>
                      <a:pt x="3277404" y="1759017"/>
                    </a:moveTo>
                    <a:lnTo>
                      <a:pt x="3253341" y="1759017"/>
                    </a:lnTo>
                    <a:lnTo>
                      <a:pt x="3253341" y="1771049"/>
                    </a:lnTo>
                    <a:lnTo>
                      <a:pt x="3277404" y="1771049"/>
                    </a:lnTo>
                    <a:lnTo>
                      <a:pt x="3277404" y="1759017"/>
                    </a:lnTo>
                    <a:lnTo>
                      <a:pt x="3277404" y="1759017"/>
                    </a:lnTo>
                    <a:close/>
                    <a:moveTo>
                      <a:pt x="3325530" y="1757814"/>
                    </a:moveTo>
                    <a:lnTo>
                      <a:pt x="3301467" y="1757814"/>
                    </a:lnTo>
                    <a:lnTo>
                      <a:pt x="3301467" y="1769846"/>
                    </a:lnTo>
                    <a:lnTo>
                      <a:pt x="3325530" y="1769846"/>
                    </a:lnTo>
                    <a:lnTo>
                      <a:pt x="3325530" y="1757814"/>
                    </a:lnTo>
                    <a:lnTo>
                      <a:pt x="3325530" y="1757814"/>
                    </a:lnTo>
                    <a:close/>
                    <a:moveTo>
                      <a:pt x="3373657" y="1756611"/>
                    </a:moveTo>
                    <a:lnTo>
                      <a:pt x="3349594" y="1756611"/>
                    </a:lnTo>
                    <a:lnTo>
                      <a:pt x="3349594" y="1768643"/>
                    </a:lnTo>
                    <a:lnTo>
                      <a:pt x="3373657" y="1768643"/>
                    </a:lnTo>
                    <a:lnTo>
                      <a:pt x="3373657" y="1756611"/>
                    </a:lnTo>
                    <a:lnTo>
                      <a:pt x="3373657" y="1756611"/>
                    </a:lnTo>
                    <a:close/>
                    <a:moveTo>
                      <a:pt x="3421783" y="1756611"/>
                    </a:moveTo>
                    <a:lnTo>
                      <a:pt x="3397720" y="1756611"/>
                    </a:lnTo>
                    <a:lnTo>
                      <a:pt x="3397720" y="1768643"/>
                    </a:lnTo>
                    <a:lnTo>
                      <a:pt x="3421783" y="1768643"/>
                    </a:lnTo>
                    <a:lnTo>
                      <a:pt x="3421783" y="1756611"/>
                    </a:lnTo>
                    <a:lnTo>
                      <a:pt x="3421783" y="1756611"/>
                    </a:lnTo>
                    <a:close/>
                    <a:moveTo>
                      <a:pt x="3469909" y="1755408"/>
                    </a:moveTo>
                    <a:lnTo>
                      <a:pt x="3445846" y="1755408"/>
                    </a:lnTo>
                    <a:lnTo>
                      <a:pt x="3445846" y="1767440"/>
                    </a:lnTo>
                    <a:lnTo>
                      <a:pt x="3469909" y="1767440"/>
                    </a:lnTo>
                    <a:lnTo>
                      <a:pt x="3469909" y="1755408"/>
                    </a:lnTo>
                    <a:lnTo>
                      <a:pt x="3469909" y="1755408"/>
                    </a:lnTo>
                    <a:close/>
                    <a:moveTo>
                      <a:pt x="3518036" y="1754205"/>
                    </a:moveTo>
                    <a:lnTo>
                      <a:pt x="3493973" y="1754205"/>
                    </a:lnTo>
                    <a:lnTo>
                      <a:pt x="3493973" y="1766236"/>
                    </a:lnTo>
                    <a:lnTo>
                      <a:pt x="3518036" y="1766236"/>
                    </a:lnTo>
                    <a:lnTo>
                      <a:pt x="3518036" y="1754205"/>
                    </a:lnTo>
                    <a:lnTo>
                      <a:pt x="3518036" y="1754205"/>
                    </a:lnTo>
                    <a:close/>
                    <a:moveTo>
                      <a:pt x="3566162" y="1754205"/>
                    </a:moveTo>
                    <a:lnTo>
                      <a:pt x="3542099" y="1754205"/>
                    </a:lnTo>
                    <a:lnTo>
                      <a:pt x="3542099" y="1766236"/>
                    </a:lnTo>
                    <a:lnTo>
                      <a:pt x="3566162" y="1766236"/>
                    </a:lnTo>
                    <a:lnTo>
                      <a:pt x="3566162" y="1754205"/>
                    </a:lnTo>
                    <a:lnTo>
                      <a:pt x="3566162" y="1754205"/>
                    </a:lnTo>
                    <a:close/>
                    <a:moveTo>
                      <a:pt x="3614288" y="1753002"/>
                    </a:moveTo>
                    <a:lnTo>
                      <a:pt x="3590225" y="1753002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cubicBezTo>
                      <a:pt x="3590225" y="1765033"/>
                      <a:pt x="3590225" y="1765033"/>
                      <a:pt x="3590225" y="1765033"/>
                    </a:cubicBezTo>
                    <a:lnTo>
                      <a:pt x="3590225" y="1765033"/>
                    </a:lnTo>
                    <a:cubicBezTo>
                      <a:pt x="3592632" y="1765033"/>
                      <a:pt x="3614288" y="1765033"/>
                      <a:pt x="3614288" y="1765033"/>
                    </a:cubicBezTo>
                    <a:lnTo>
                      <a:pt x="3614288" y="1753002"/>
                    </a:lnTo>
                    <a:lnTo>
                      <a:pt x="3614288" y="1753002"/>
                    </a:lnTo>
                    <a:close/>
                    <a:moveTo>
                      <a:pt x="3662415" y="1751798"/>
                    </a:moveTo>
                    <a:lnTo>
                      <a:pt x="3638352" y="1751798"/>
                    </a:lnTo>
                    <a:lnTo>
                      <a:pt x="3638352" y="1763830"/>
                    </a:lnTo>
                    <a:cubicBezTo>
                      <a:pt x="3638352" y="1763830"/>
                      <a:pt x="3646774" y="1763830"/>
                      <a:pt x="3653993" y="1763830"/>
                    </a:cubicBezTo>
                    <a:lnTo>
                      <a:pt x="3653993" y="1763830"/>
                    </a:lnTo>
                    <a:cubicBezTo>
                      <a:pt x="3653993" y="1763830"/>
                      <a:pt x="3653993" y="1763830"/>
                      <a:pt x="3653993" y="1763830"/>
                    </a:cubicBezTo>
                    <a:lnTo>
                      <a:pt x="3662415" y="1763830"/>
                    </a:lnTo>
                    <a:lnTo>
                      <a:pt x="3662415" y="1751798"/>
                    </a:lnTo>
                    <a:lnTo>
                      <a:pt x="3662415" y="1751798"/>
                    </a:lnTo>
                    <a:close/>
                    <a:moveTo>
                      <a:pt x="3710541" y="1751798"/>
                    </a:moveTo>
                    <a:lnTo>
                      <a:pt x="3686478" y="1751798"/>
                    </a:lnTo>
                    <a:lnTo>
                      <a:pt x="3686478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lnTo>
                      <a:pt x="3691291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lnTo>
                      <a:pt x="3691291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cubicBezTo>
                      <a:pt x="3698510" y="1763830"/>
                      <a:pt x="3710541" y="1763830"/>
                      <a:pt x="3710541" y="1763830"/>
                    </a:cubicBezTo>
                    <a:lnTo>
                      <a:pt x="3710541" y="1751798"/>
                    </a:lnTo>
                    <a:lnTo>
                      <a:pt x="3710541" y="1751798"/>
                    </a:lnTo>
                    <a:close/>
                    <a:moveTo>
                      <a:pt x="3758668" y="1750595"/>
                    </a:moveTo>
                    <a:lnTo>
                      <a:pt x="3734604" y="1750595"/>
                    </a:lnTo>
                    <a:lnTo>
                      <a:pt x="3734604" y="1762627"/>
                    </a:lnTo>
                    <a:cubicBezTo>
                      <a:pt x="3734604" y="1762627"/>
                      <a:pt x="3741823" y="1762627"/>
                      <a:pt x="3747839" y="1762627"/>
                    </a:cubicBezTo>
                    <a:lnTo>
                      <a:pt x="3758668" y="1762627"/>
                    </a:lnTo>
                    <a:lnTo>
                      <a:pt x="3758668" y="1750595"/>
                    </a:lnTo>
                    <a:lnTo>
                      <a:pt x="3758668" y="1750595"/>
                    </a:lnTo>
                    <a:close/>
                    <a:moveTo>
                      <a:pt x="3806794" y="1749392"/>
                    </a:moveTo>
                    <a:lnTo>
                      <a:pt x="3782731" y="1749392"/>
                    </a:lnTo>
                    <a:lnTo>
                      <a:pt x="3782731" y="1761424"/>
                    </a:ln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8372" y="1761424"/>
                      <a:pt x="3806794" y="1761424"/>
                      <a:pt x="3806794" y="1761424"/>
                    </a:cubicBezTo>
                    <a:lnTo>
                      <a:pt x="3806794" y="1749392"/>
                    </a:lnTo>
                    <a:lnTo>
                      <a:pt x="3806794" y="1749392"/>
                    </a:lnTo>
                    <a:close/>
                    <a:moveTo>
                      <a:pt x="3854920" y="1749392"/>
                    </a:moveTo>
                    <a:lnTo>
                      <a:pt x="3830857" y="1749392"/>
                    </a:lnTo>
                    <a:lnTo>
                      <a:pt x="3830857" y="1761424"/>
                    </a:lnTo>
                    <a:cubicBezTo>
                      <a:pt x="3830857" y="1761424"/>
                      <a:pt x="3836873" y="1761424"/>
                      <a:pt x="3842889" y="1761424"/>
                    </a:cubicBezTo>
                    <a:lnTo>
                      <a:pt x="3842889" y="1761424"/>
                    </a:lnTo>
                    <a:cubicBezTo>
                      <a:pt x="3842889" y="1761424"/>
                      <a:pt x="3842889" y="1761424"/>
                      <a:pt x="3842889" y="1761424"/>
                    </a:cubicBezTo>
                    <a:lnTo>
                      <a:pt x="3842889" y="1761424"/>
                    </a:lnTo>
                    <a:cubicBezTo>
                      <a:pt x="3842889" y="1761424"/>
                      <a:pt x="3842889" y="1761424"/>
                      <a:pt x="3842889" y="1761424"/>
                    </a:cubicBezTo>
                    <a:lnTo>
                      <a:pt x="3854920" y="1761424"/>
                    </a:lnTo>
                    <a:lnTo>
                      <a:pt x="3854920" y="1749392"/>
                    </a:lnTo>
                    <a:lnTo>
                      <a:pt x="3854920" y="1749392"/>
                    </a:lnTo>
                    <a:close/>
                    <a:moveTo>
                      <a:pt x="3903047" y="1748189"/>
                    </a:moveTo>
                    <a:lnTo>
                      <a:pt x="3878983" y="1748189"/>
                    </a:lnTo>
                    <a:lnTo>
                      <a:pt x="3878983" y="1760221"/>
                    </a:ln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8234" y="1760221"/>
                      <a:pt x="3903047" y="1760221"/>
                      <a:pt x="3903047" y="1760221"/>
                    </a:cubicBezTo>
                    <a:lnTo>
                      <a:pt x="3903047" y="1748189"/>
                    </a:lnTo>
                    <a:lnTo>
                      <a:pt x="3903047" y="1748189"/>
                    </a:lnTo>
                    <a:close/>
                    <a:moveTo>
                      <a:pt x="3951173" y="1746986"/>
                    </a:moveTo>
                    <a:lnTo>
                      <a:pt x="3927110" y="1746986"/>
                    </a:lnTo>
                    <a:lnTo>
                      <a:pt x="3927110" y="1759017"/>
                    </a:lnTo>
                    <a:cubicBezTo>
                      <a:pt x="3927110" y="1759017"/>
                      <a:pt x="3931923" y="1759017"/>
                      <a:pt x="3937938" y="1759017"/>
                    </a:cubicBezTo>
                    <a:lnTo>
                      <a:pt x="3951173" y="1759017"/>
                    </a:lnTo>
                    <a:lnTo>
                      <a:pt x="3951173" y="1746986"/>
                    </a:lnTo>
                    <a:lnTo>
                      <a:pt x="3951173" y="1746986"/>
                    </a:lnTo>
                    <a:close/>
                    <a:moveTo>
                      <a:pt x="3999299" y="1746986"/>
                    </a:moveTo>
                    <a:lnTo>
                      <a:pt x="3975236" y="1746986"/>
                    </a:lnTo>
                    <a:lnTo>
                      <a:pt x="3975236" y="1759017"/>
                    </a:ln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6893" y="1759017"/>
                      <a:pt x="3998096" y="1759017"/>
                      <a:pt x="3998096" y="1759017"/>
                    </a:cubicBezTo>
                    <a:lnTo>
                      <a:pt x="3999299" y="1746986"/>
                    </a:lnTo>
                    <a:lnTo>
                      <a:pt x="3999299" y="1746986"/>
                    </a:lnTo>
                    <a:close/>
                    <a:moveTo>
                      <a:pt x="4047426" y="1745783"/>
                    </a:moveTo>
                    <a:lnTo>
                      <a:pt x="4023362" y="1745783"/>
                    </a:lnTo>
                    <a:lnTo>
                      <a:pt x="4023362" y="1757814"/>
                    </a:lnTo>
                    <a:cubicBezTo>
                      <a:pt x="4023362" y="1757814"/>
                      <a:pt x="4028175" y="1757814"/>
                      <a:pt x="4032988" y="1757814"/>
                    </a:cubicBezTo>
                    <a:lnTo>
                      <a:pt x="4032988" y="1757814"/>
                    </a:lnTo>
                    <a:cubicBezTo>
                      <a:pt x="4032988" y="1757814"/>
                      <a:pt x="4032988" y="1757814"/>
                      <a:pt x="4032988" y="1757814"/>
                    </a:cubicBezTo>
                    <a:lnTo>
                      <a:pt x="4032988" y="1757814"/>
                    </a:lnTo>
                    <a:cubicBezTo>
                      <a:pt x="4032988" y="1757814"/>
                      <a:pt x="4032988" y="1757814"/>
                      <a:pt x="4032988" y="1757814"/>
                    </a:cubicBezTo>
                    <a:lnTo>
                      <a:pt x="4047426" y="1757814"/>
                    </a:lnTo>
                    <a:lnTo>
                      <a:pt x="4047426" y="1745783"/>
                    </a:lnTo>
                    <a:lnTo>
                      <a:pt x="4047426" y="1745783"/>
                    </a:lnTo>
                    <a:close/>
                    <a:moveTo>
                      <a:pt x="4089536" y="1744579"/>
                    </a:moveTo>
                    <a:lnTo>
                      <a:pt x="4089536" y="1749392"/>
                    </a:lnTo>
                    <a:lnTo>
                      <a:pt x="4089536" y="1749392"/>
                    </a:lnTo>
                    <a:lnTo>
                      <a:pt x="4089536" y="1744579"/>
                    </a:lnTo>
                    <a:lnTo>
                      <a:pt x="4070286" y="1744579"/>
                    </a:lnTo>
                    <a:lnTo>
                      <a:pt x="4070286" y="1756611"/>
                    </a:ln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lnTo>
                      <a:pt x="4090739" y="1754205"/>
                    </a:lnTo>
                    <a:cubicBezTo>
                      <a:pt x="4090739" y="1754205"/>
                      <a:pt x="4090739" y="1754205"/>
                      <a:pt x="4090739" y="1754205"/>
                    </a:cubicBezTo>
                    <a:lnTo>
                      <a:pt x="4087130" y="1750595"/>
                    </a:lnTo>
                    <a:lnTo>
                      <a:pt x="4089536" y="1744579"/>
                    </a:lnTo>
                    <a:lnTo>
                      <a:pt x="4089536" y="1744579"/>
                    </a:lnTo>
                    <a:close/>
                    <a:moveTo>
                      <a:pt x="4103974" y="1706078"/>
                    </a:moveTo>
                    <a:cubicBezTo>
                      <a:pt x="4101568" y="1714500"/>
                      <a:pt x="4097958" y="1721720"/>
                      <a:pt x="4095552" y="1727735"/>
                    </a:cubicBezTo>
                    <a:lnTo>
                      <a:pt x="4106381" y="1732548"/>
                    </a:lnTo>
                    <a:cubicBezTo>
                      <a:pt x="4108787" y="1726532"/>
                      <a:pt x="4112396" y="1718110"/>
                      <a:pt x="4114803" y="1709688"/>
                    </a:cubicBezTo>
                    <a:lnTo>
                      <a:pt x="4103974" y="1706078"/>
                    </a:lnTo>
                    <a:lnTo>
                      <a:pt x="4103974" y="1706078"/>
                    </a:lnTo>
                    <a:close/>
                    <a:moveTo>
                      <a:pt x="4116006" y="1661562"/>
                    </a:moveTo>
                    <a:cubicBezTo>
                      <a:pt x="4113599" y="1669984"/>
                      <a:pt x="4112396" y="1677203"/>
                      <a:pt x="4109990" y="1684422"/>
                    </a:cubicBezTo>
                    <a:lnTo>
                      <a:pt x="4122022" y="1688031"/>
                    </a:lnTo>
                    <a:cubicBezTo>
                      <a:pt x="4124428" y="1680812"/>
                      <a:pt x="4125631" y="1672390"/>
                      <a:pt x="4128037" y="1665171"/>
                    </a:cubicBezTo>
                    <a:lnTo>
                      <a:pt x="4116006" y="1661562"/>
                    </a:lnTo>
                    <a:lnTo>
                      <a:pt x="4116006" y="1661562"/>
                    </a:lnTo>
                    <a:close/>
                    <a:moveTo>
                      <a:pt x="4125631" y="1614639"/>
                    </a:moveTo>
                    <a:cubicBezTo>
                      <a:pt x="4124428" y="1623061"/>
                      <a:pt x="4122022" y="1630279"/>
                      <a:pt x="4120818" y="1637498"/>
                    </a:cubicBezTo>
                    <a:lnTo>
                      <a:pt x="4132850" y="1639905"/>
                    </a:lnTo>
                    <a:cubicBezTo>
                      <a:pt x="4134053" y="1632686"/>
                      <a:pt x="4136460" y="1624264"/>
                      <a:pt x="4137662" y="1615842"/>
                    </a:cubicBezTo>
                    <a:lnTo>
                      <a:pt x="4125631" y="1614639"/>
                    </a:lnTo>
                    <a:lnTo>
                      <a:pt x="4125631" y="1614639"/>
                    </a:lnTo>
                    <a:close/>
                    <a:moveTo>
                      <a:pt x="4134053" y="1567715"/>
                    </a:moveTo>
                    <a:cubicBezTo>
                      <a:pt x="4132850" y="1576137"/>
                      <a:pt x="4131647" y="1583356"/>
                      <a:pt x="4130444" y="1591778"/>
                    </a:cubicBezTo>
                    <a:lnTo>
                      <a:pt x="4142475" y="1594185"/>
                    </a:lnTo>
                    <a:cubicBezTo>
                      <a:pt x="4142475" y="1592982"/>
                      <a:pt x="4142475" y="1591778"/>
                      <a:pt x="4142475" y="1591778"/>
                    </a:cubicBezTo>
                    <a:cubicBezTo>
                      <a:pt x="4143678" y="1584560"/>
                      <a:pt x="4144882" y="1578544"/>
                      <a:pt x="4146085" y="1571325"/>
                    </a:cubicBezTo>
                    <a:lnTo>
                      <a:pt x="4134053" y="1567715"/>
                    </a:lnTo>
                    <a:lnTo>
                      <a:pt x="4134053" y="1567715"/>
                    </a:lnTo>
                    <a:close/>
                    <a:moveTo>
                      <a:pt x="4141272" y="1519589"/>
                    </a:moveTo>
                    <a:cubicBezTo>
                      <a:pt x="4140069" y="1528011"/>
                      <a:pt x="4138866" y="1535230"/>
                      <a:pt x="4137662" y="1543652"/>
                    </a:cubicBezTo>
                    <a:lnTo>
                      <a:pt x="4149694" y="1544855"/>
                    </a:lnTo>
                    <a:cubicBezTo>
                      <a:pt x="4149694" y="1543652"/>
                      <a:pt x="4149694" y="1543652"/>
                      <a:pt x="4149694" y="1542449"/>
                    </a:cubicBezTo>
                    <a:cubicBezTo>
                      <a:pt x="4149694" y="1542449"/>
                      <a:pt x="4149694" y="1542449"/>
                      <a:pt x="4149694" y="1542449"/>
                    </a:cubicBezTo>
                    <a:lnTo>
                      <a:pt x="4149694" y="1542449"/>
                    </a:lnTo>
                    <a:cubicBezTo>
                      <a:pt x="4149694" y="1538839"/>
                      <a:pt x="4150897" y="1535230"/>
                      <a:pt x="4150897" y="1531620"/>
                    </a:cubicBezTo>
                    <a:cubicBezTo>
                      <a:pt x="4150897" y="1531620"/>
                      <a:pt x="4150897" y="1531620"/>
                      <a:pt x="4150897" y="1531620"/>
                    </a:cubicBezTo>
                    <a:cubicBezTo>
                      <a:pt x="4150897" y="1531620"/>
                      <a:pt x="4150897" y="1531620"/>
                      <a:pt x="4150897" y="1531620"/>
                    </a:cubicBezTo>
                    <a:cubicBezTo>
                      <a:pt x="4150897" y="1528011"/>
                      <a:pt x="4152101" y="1524402"/>
                      <a:pt x="4152101" y="1520792"/>
                    </a:cubicBezTo>
                    <a:lnTo>
                      <a:pt x="4141272" y="1519589"/>
                    </a:lnTo>
                    <a:lnTo>
                      <a:pt x="4141272" y="1519589"/>
                    </a:lnTo>
                    <a:close/>
                    <a:moveTo>
                      <a:pt x="4147288" y="1472666"/>
                    </a:moveTo>
                    <a:cubicBezTo>
                      <a:pt x="4146085" y="1481088"/>
                      <a:pt x="4144882" y="1488307"/>
                      <a:pt x="4143678" y="1496729"/>
                    </a:cubicBezTo>
                    <a:lnTo>
                      <a:pt x="4155710" y="1497932"/>
                    </a:lnTo>
                    <a:cubicBezTo>
                      <a:pt x="4155710" y="1495526"/>
                      <a:pt x="4156913" y="1493119"/>
                      <a:pt x="4156913" y="1490713"/>
                    </a:cubicBezTo>
                    <a:lnTo>
                      <a:pt x="4156913" y="1490713"/>
                    </a:lnTo>
                    <a:cubicBezTo>
                      <a:pt x="4156913" y="1490713"/>
                      <a:pt x="4156913" y="1490713"/>
                      <a:pt x="4156913" y="1490713"/>
                    </a:cubicBezTo>
                    <a:cubicBezTo>
                      <a:pt x="4158116" y="1484697"/>
                      <a:pt x="4158116" y="1479885"/>
                      <a:pt x="4159320" y="1473869"/>
                    </a:cubicBezTo>
                    <a:lnTo>
                      <a:pt x="4147288" y="1472666"/>
                    </a:lnTo>
                    <a:lnTo>
                      <a:pt x="4147288" y="1472666"/>
                    </a:lnTo>
                    <a:close/>
                    <a:moveTo>
                      <a:pt x="4153304" y="1424539"/>
                    </a:moveTo>
                    <a:cubicBezTo>
                      <a:pt x="4152101" y="1432962"/>
                      <a:pt x="4150897" y="1440181"/>
                      <a:pt x="4150897" y="1448603"/>
                    </a:cubicBezTo>
                    <a:lnTo>
                      <a:pt x="4162929" y="1449806"/>
                    </a:lnTo>
                    <a:cubicBezTo>
                      <a:pt x="4162929" y="1446196"/>
                      <a:pt x="4164132" y="1442587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5368"/>
                      <a:pt x="4165335" y="1431758"/>
                      <a:pt x="4165335" y="1429352"/>
                    </a:cubicBezTo>
                    <a:lnTo>
                      <a:pt x="4153304" y="1424539"/>
                    </a:lnTo>
                    <a:lnTo>
                      <a:pt x="4153304" y="1424539"/>
                    </a:lnTo>
                    <a:close/>
                    <a:moveTo>
                      <a:pt x="4158116" y="1377616"/>
                    </a:moveTo>
                    <a:cubicBezTo>
                      <a:pt x="4156913" y="1386038"/>
                      <a:pt x="4156913" y="1393257"/>
                      <a:pt x="4155710" y="1401679"/>
                    </a:cubicBezTo>
                    <a:lnTo>
                      <a:pt x="4167741" y="1402883"/>
                    </a:lnTo>
                    <a:cubicBezTo>
                      <a:pt x="4167741" y="1399273"/>
                      <a:pt x="4168945" y="1394461"/>
                      <a:pt x="4168945" y="1390851"/>
                    </a:cubicBezTo>
                    <a:cubicBezTo>
                      <a:pt x="4168945" y="1390851"/>
                      <a:pt x="4168945" y="1390851"/>
                      <a:pt x="4168945" y="1390851"/>
                    </a:cubicBezTo>
                    <a:cubicBezTo>
                      <a:pt x="4168945" y="1390851"/>
                      <a:pt x="4168945" y="1390851"/>
                      <a:pt x="4168945" y="1390851"/>
                    </a:cubicBezTo>
                    <a:cubicBezTo>
                      <a:pt x="4168945" y="1388445"/>
                      <a:pt x="4168945" y="1386038"/>
                      <a:pt x="4170148" y="1383632"/>
                    </a:cubicBezTo>
                    <a:cubicBezTo>
                      <a:pt x="4170148" y="1383632"/>
                      <a:pt x="4170148" y="1383632"/>
                      <a:pt x="4170148" y="1383632"/>
                    </a:cubicBezTo>
                    <a:cubicBezTo>
                      <a:pt x="4170148" y="1383632"/>
                      <a:pt x="4170148" y="1383632"/>
                      <a:pt x="4170148" y="1383632"/>
                    </a:cubicBezTo>
                    <a:cubicBezTo>
                      <a:pt x="4170148" y="1382429"/>
                      <a:pt x="4170148" y="1381226"/>
                      <a:pt x="4170148" y="1381226"/>
                    </a:cubicBezTo>
                    <a:lnTo>
                      <a:pt x="4158116" y="1377616"/>
                    </a:lnTo>
                    <a:lnTo>
                      <a:pt x="4158116" y="1377616"/>
                    </a:lnTo>
                    <a:close/>
                    <a:moveTo>
                      <a:pt x="4162929" y="1329490"/>
                    </a:moveTo>
                    <a:cubicBezTo>
                      <a:pt x="4161726" y="1337912"/>
                      <a:pt x="4161726" y="1345131"/>
                      <a:pt x="4160523" y="1353553"/>
                    </a:cubicBezTo>
                    <a:lnTo>
                      <a:pt x="4172554" y="1354756"/>
                    </a:lnTo>
                    <a:cubicBezTo>
                      <a:pt x="4172554" y="1352350"/>
                      <a:pt x="4172554" y="1349944"/>
                      <a:pt x="4173757" y="1347537"/>
                    </a:cubicBezTo>
                    <a:cubicBezTo>
                      <a:pt x="4173757" y="1347537"/>
                      <a:pt x="4173757" y="1347537"/>
                      <a:pt x="4173757" y="1346334"/>
                    </a:cubicBezTo>
                    <a:lnTo>
                      <a:pt x="4173757" y="1346334"/>
                    </a:lnTo>
                    <a:cubicBezTo>
                      <a:pt x="4173757" y="1346334"/>
                      <a:pt x="4173757" y="1346334"/>
                      <a:pt x="4173757" y="1345131"/>
                    </a:cubicBezTo>
                    <a:lnTo>
                      <a:pt x="4173757" y="1345131"/>
                    </a:lnTo>
                    <a:cubicBezTo>
                      <a:pt x="4173757" y="1345131"/>
                      <a:pt x="4173757" y="1343928"/>
                      <a:pt x="4173757" y="1343928"/>
                    </a:cubicBezTo>
                    <a:cubicBezTo>
                      <a:pt x="4173757" y="1343928"/>
                      <a:pt x="4173757" y="1343928"/>
                      <a:pt x="4173757" y="1343928"/>
                    </a:cubicBezTo>
                    <a:cubicBezTo>
                      <a:pt x="4173757" y="1343928"/>
                      <a:pt x="4173757" y="1343928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39115"/>
                      <a:pt x="4174960" y="1335506"/>
                      <a:pt x="4174960" y="1330693"/>
                    </a:cubicBezTo>
                    <a:lnTo>
                      <a:pt x="4162929" y="1329490"/>
                    </a:lnTo>
                    <a:lnTo>
                      <a:pt x="4162929" y="1329490"/>
                    </a:lnTo>
                    <a:close/>
                    <a:moveTo>
                      <a:pt x="4167741" y="1281364"/>
                    </a:moveTo>
                    <a:cubicBezTo>
                      <a:pt x="4166539" y="1289786"/>
                      <a:pt x="4166539" y="1297005"/>
                      <a:pt x="4165335" y="1305427"/>
                    </a:cubicBezTo>
                    <a:lnTo>
                      <a:pt x="4177367" y="1306630"/>
                    </a:lnTo>
                    <a:cubicBezTo>
                      <a:pt x="4177367" y="1306630"/>
                      <a:pt x="4177367" y="1306630"/>
                      <a:pt x="4177367" y="1306630"/>
                    </a:cubicBezTo>
                    <a:cubicBezTo>
                      <a:pt x="4177367" y="1306630"/>
                      <a:pt x="4177367" y="1306630"/>
                      <a:pt x="4177367" y="1306630"/>
                    </a:cubicBezTo>
                    <a:cubicBezTo>
                      <a:pt x="4178570" y="1299411"/>
                      <a:pt x="4178570" y="1292192"/>
                      <a:pt x="4179773" y="1283770"/>
                    </a:cubicBezTo>
                    <a:cubicBezTo>
                      <a:pt x="4179773" y="1283770"/>
                      <a:pt x="4179773" y="1282567"/>
                      <a:pt x="4179773" y="1282567"/>
                    </a:cubicBezTo>
                    <a:lnTo>
                      <a:pt x="4167741" y="1281364"/>
                    </a:lnTo>
                    <a:lnTo>
                      <a:pt x="4167741" y="1281364"/>
                    </a:lnTo>
                    <a:close/>
                    <a:moveTo>
                      <a:pt x="4171351" y="1233237"/>
                    </a:moveTo>
                    <a:cubicBezTo>
                      <a:pt x="4170148" y="1241659"/>
                      <a:pt x="4170148" y="1248878"/>
                      <a:pt x="4168945" y="1257300"/>
                    </a:cubicBezTo>
                    <a:lnTo>
                      <a:pt x="4180976" y="1258504"/>
                    </a:lnTo>
                    <a:cubicBezTo>
                      <a:pt x="4182179" y="1250082"/>
                      <a:pt x="4182179" y="1242862"/>
                      <a:pt x="4183383" y="1234440"/>
                    </a:cubicBezTo>
                    <a:lnTo>
                      <a:pt x="4171351" y="1233237"/>
                    </a:lnTo>
                    <a:lnTo>
                      <a:pt x="4171351" y="1233237"/>
                    </a:lnTo>
                    <a:close/>
                    <a:moveTo>
                      <a:pt x="4174960" y="1186314"/>
                    </a:moveTo>
                    <a:lnTo>
                      <a:pt x="4172554" y="1210377"/>
                    </a:lnTo>
                    <a:lnTo>
                      <a:pt x="4184586" y="1211580"/>
                    </a:lnTo>
                    <a:cubicBezTo>
                      <a:pt x="4184586" y="1207971"/>
                      <a:pt x="4185789" y="1204361"/>
                      <a:pt x="4185789" y="1199549"/>
                    </a:cubicBezTo>
                    <a:cubicBezTo>
                      <a:pt x="4185789" y="1195939"/>
                      <a:pt x="4186992" y="1191127"/>
                      <a:pt x="4186992" y="1187517"/>
                    </a:cubicBezTo>
                    <a:lnTo>
                      <a:pt x="4174960" y="1186314"/>
                    </a:lnTo>
                    <a:lnTo>
                      <a:pt x="4174960" y="1186314"/>
                    </a:lnTo>
                    <a:close/>
                    <a:moveTo>
                      <a:pt x="4179773" y="1138188"/>
                    </a:moveTo>
                    <a:lnTo>
                      <a:pt x="4177367" y="1162251"/>
                    </a:lnTo>
                    <a:lnTo>
                      <a:pt x="4189399" y="1163454"/>
                    </a:lnTo>
                    <a:cubicBezTo>
                      <a:pt x="4190602" y="1155032"/>
                      <a:pt x="4190602" y="1147813"/>
                      <a:pt x="4191805" y="1139391"/>
                    </a:cubicBezTo>
                    <a:lnTo>
                      <a:pt x="4179773" y="1138188"/>
                    </a:lnTo>
                    <a:lnTo>
                      <a:pt x="4179773" y="1138188"/>
                    </a:lnTo>
                    <a:close/>
                    <a:moveTo>
                      <a:pt x="4182179" y="1090061"/>
                    </a:moveTo>
                    <a:lnTo>
                      <a:pt x="4180976" y="1114125"/>
                    </a:lnTo>
                    <a:lnTo>
                      <a:pt x="4193008" y="1115328"/>
                    </a:lnTo>
                    <a:cubicBezTo>
                      <a:pt x="4193008" y="1106906"/>
                      <a:pt x="4194211" y="1099687"/>
                      <a:pt x="4194211" y="1091265"/>
                    </a:cubicBezTo>
                    <a:lnTo>
                      <a:pt x="4182179" y="1090061"/>
                    </a:lnTo>
                    <a:lnTo>
                      <a:pt x="4182179" y="1090061"/>
                    </a:lnTo>
                    <a:close/>
                    <a:moveTo>
                      <a:pt x="4185789" y="1041935"/>
                    </a:moveTo>
                    <a:lnTo>
                      <a:pt x="4184586" y="1065998"/>
                    </a:lnTo>
                    <a:lnTo>
                      <a:pt x="4196618" y="1067201"/>
                    </a:lnTo>
                    <a:cubicBezTo>
                      <a:pt x="4196618" y="1064795"/>
                      <a:pt x="4196618" y="1063592"/>
                      <a:pt x="4196618" y="1061186"/>
                    </a:cubicBezTo>
                    <a:cubicBezTo>
                      <a:pt x="4196618" y="1058779"/>
                      <a:pt x="4196618" y="1057576"/>
                      <a:pt x="4196618" y="1055170"/>
                    </a:cubicBezTo>
                    <a:cubicBezTo>
                      <a:pt x="4196618" y="1055170"/>
                      <a:pt x="4196618" y="1055170"/>
                      <a:pt x="4196618" y="1055170"/>
                    </a:cubicBezTo>
                    <a:cubicBezTo>
                      <a:pt x="4196618" y="1055170"/>
                      <a:pt x="4196618" y="1053967"/>
                      <a:pt x="4196618" y="1053967"/>
                    </a:cubicBezTo>
                    <a:cubicBezTo>
                      <a:pt x="4196618" y="1050357"/>
                      <a:pt x="4196618" y="1046748"/>
                      <a:pt x="4197821" y="1043138"/>
                    </a:cubicBezTo>
                    <a:lnTo>
                      <a:pt x="4185789" y="1041935"/>
                    </a:lnTo>
                    <a:lnTo>
                      <a:pt x="4185789" y="1041935"/>
                    </a:lnTo>
                    <a:close/>
                    <a:moveTo>
                      <a:pt x="4189399" y="993809"/>
                    </a:moveTo>
                    <a:lnTo>
                      <a:pt x="4188195" y="1017872"/>
                    </a:lnTo>
                    <a:lnTo>
                      <a:pt x="4200227" y="1019075"/>
                    </a:lnTo>
                    <a:cubicBezTo>
                      <a:pt x="4200227" y="1019075"/>
                      <a:pt x="4200227" y="1019075"/>
                      <a:pt x="4200227" y="1019075"/>
                    </a:cubicBezTo>
                    <a:cubicBezTo>
                      <a:pt x="4200227" y="1019075"/>
                      <a:pt x="4200227" y="1019075"/>
                      <a:pt x="4200227" y="1019075"/>
                    </a:cubicBezTo>
                    <a:cubicBezTo>
                      <a:pt x="4200227" y="1015466"/>
                      <a:pt x="4200227" y="1011856"/>
                      <a:pt x="4201430" y="1008247"/>
                    </a:cubicBezTo>
                    <a:cubicBezTo>
                      <a:pt x="4201430" y="1008247"/>
                      <a:pt x="4201430" y="1007043"/>
                      <a:pt x="4201430" y="1007043"/>
                    </a:cubicBezTo>
                    <a:cubicBezTo>
                      <a:pt x="4201430" y="1007043"/>
                      <a:pt x="4201430" y="1007043"/>
                      <a:pt x="4201430" y="1007043"/>
                    </a:cubicBezTo>
                    <a:cubicBezTo>
                      <a:pt x="4201430" y="1003434"/>
                      <a:pt x="4201430" y="998621"/>
                      <a:pt x="4202633" y="995012"/>
                    </a:cubicBezTo>
                    <a:lnTo>
                      <a:pt x="4189399" y="993809"/>
                    </a:lnTo>
                    <a:lnTo>
                      <a:pt x="4189399" y="993809"/>
                    </a:lnTo>
                    <a:close/>
                    <a:moveTo>
                      <a:pt x="4191805" y="945682"/>
                    </a:moveTo>
                    <a:lnTo>
                      <a:pt x="4190602" y="969746"/>
                    </a:lnTo>
                    <a:lnTo>
                      <a:pt x="4202633" y="970949"/>
                    </a:lnTo>
                    <a:cubicBezTo>
                      <a:pt x="4202633" y="969746"/>
                      <a:pt x="4202633" y="969746"/>
                      <a:pt x="4202633" y="968542"/>
                    </a:cubicBezTo>
                    <a:cubicBezTo>
                      <a:pt x="4202633" y="968542"/>
                      <a:pt x="4202633" y="967339"/>
                      <a:pt x="4202633" y="967339"/>
                    </a:cubicBezTo>
                    <a:cubicBezTo>
                      <a:pt x="4202633" y="967339"/>
                      <a:pt x="4202633" y="967339"/>
                      <a:pt x="4202633" y="967339"/>
                    </a:cubicBezTo>
                    <a:cubicBezTo>
                      <a:pt x="4202633" y="964933"/>
                      <a:pt x="4202633" y="963730"/>
                      <a:pt x="4202633" y="961324"/>
                    </a:cubicBezTo>
                    <a:cubicBezTo>
                      <a:pt x="4202633" y="961324"/>
                      <a:pt x="4202633" y="961324"/>
                      <a:pt x="4202633" y="961324"/>
                    </a:cubicBezTo>
                    <a:cubicBezTo>
                      <a:pt x="4202633" y="961324"/>
                      <a:pt x="4202633" y="960120"/>
                      <a:pt x="4202633" y="960120"/>
                    </a:cubicBezTo>
                    <a:cubicBezTo>
                      <a:pt x="4202633" y="956511"/>
                      <a:pt x="4202633" y="952901"/>
                      <a:pt x="4203836" y="949292"/>
                    </a:cubicBezTo>
                    <a:cubicBezTo>
                      <a:pt x="4203836" y="948089"/>
                      <a:pt x="4203836" y="946886"/>
                      <a:pt x="4203836" y="946886"/>
                    </a:cubicBezTo>
                    <a:lnTo>
                      <a:pt x="4191805" y="945682"/>
                    </a:lnTo>
                    <a:lnTo>
                      <a:pt x="4191805" y="945682"/>
                    </a:lnTo>
                    <a:close/>
                    <a:moveTo>
                      <a:pt x="4195414" y="897556"/>
                    </a:moveTo>
                    <a:lnTo>
                      <a:pt x="4194211" y="921619"/>
                    </a:lnTo>
                    <a:lnTo>
                      <a:pt x="4206243" y="922822"/>
                    </a:lnTo>
                    <a:cubicBezTo>
                      <a:pt x="4206243" y="914400"/>
                      <a:pt x="4207446" y="907181"/>
                      <a:pt x="4207446" y="898759"/>
                    </a:cubicBezTo>
                    <a:lnTo>
                      <a:pt x="4195414" y="897556"/>
                    </a:lnTo>
                    <a:lnTo>
                      <a:pt x="4195414" y="897556"/>
                    </a:lnTo>
                    <a:close/>
                    <a:moveTo>
                      <a:pt x="4197821" y="849430"/>
                    </a:moveTo>
                    <a:lnTo>
                      <a:pt x="4196618" y="873493"/>
                    </a:lnTo>
                    <a:lnTo>
                      <a:pt x="4208649" y="874696"/>
                    </a:lnTo>
                    <a:cubicBezTo>
                      <a:pt x="4208649" y="872290"/>
                      <a:pt x="4208649" y="869883"/>
                      <a:pt x="4208649" y="867477"/>
                    </a:cubicBezTo>
                    <a:cubicBezTo>
                      <a:pt x="4208649" y="866274"/>
                      <a:pt x="4208649" y="866274"/>
                      <a:pt x="4208649" y="865071"/>
                    </a:cubicBezTo>
                    <a:cubicBezTo>
                      <a:pt x="4208649" y="865071"/>
                      <a:pt x="4208649" y="865071"/>
                      <a:pt x="4208649" y="865071"/>
                    </a:cubicBezTo>
                    <a:cubicBezTo>
                      <a:pt x="4208649" y="860258"/>
                      <a:pt x="4208649" y="855446"/>
                      <a:pt x="4209852" y="850633"/>
                    </a:cubicBezTo>
                    <a:lnTo>
                      <a:pt x="4197821" y="849430"/>
                    </a:lnTo>
                    <a:lnTo>
                      <a:pt x="4197821" y="849430"/>
                    </a:lnTo>
                    <a:close/>
                    <a:moveTo>
                      <a:pt x="4200227" y="801303"/>
                    </a:moveTo>
                    <a:lnTo>
                      <a:pt x="4199024" y="825367"/>
                    </a:lnTo>
                    <a:lnTo>
                      <a:pt x="4211055" y="826570"/>
                    </a:lnTo>
                    <a:cubicBezTo>
                      <a:pt x="4211055" y="826570"/>
                      <a:pt x="4211055" y="826570"/>
                      <a:pt x="4211055" y="826570"/>
                    </a:cubicBezTo>
                    <a:cubicBezTo>
                      <a:pt x="4211055" y="820554"/>
                      <a:pt x="4212259" y="814538"/>
                      <a:pt x="4212259" y="809725"/>
                    </a:cubicBezTo>
                    <a:cubicBezTo>
                      <a:pt x="4212259" y="807319"/>
                      <a:pt x="4212259" y="806116"/>
                      <a:pt x="4212259" y="803710"/>
                    </a:cubicBezTo>
                    <a:lnTo>
                      <a:pt x="4200227" y="801303"/>
                    </a:lnTo>
                    <a:lnTo>
                      <a:pt x="4200227" y="801303"/>
                    </a:lnTo>
                    <a:close/>
                    <a:moveTo>
                      <a:pt x="4202633" y="753177"/>
                    </a:moveTo>
                    <a:lnTo>
                      <a:pt x="4201430" y="777240"/>
                    </a:lnTo>
                    <a:lnTo>
                      <a:pt x="4213462" y="778443"/>
                    </a:lnTo>
                    <a:cubicBezTo>
                      <a:pt x="4213462" y="771224"/>
                      <a:pt x="4214665" y="765209"/>
                      <a:pt x="4214665" y="757990"/>
                    </a:cubicBezTo>
                    <a:cubicBezTo>
                      <a:pt x="4214665" y="756787"/>
                      <a:pt x="4214665" y="755583"/>
                      <a:pt x="4214665" y="754380"/>
                    </a:cubicBezTo>
                    <a:lnTo>
                      <a:pt x="4202633" y="753177"/>
                    </a:lnTo>
                    <a:lnTo>
                      <a:pt x="4202633" y="753177"/>
                    </a:lnTo>
                    <a:close/>
                    <a:moveTo>
                      <a:pt x="4205040" y="706254"/>
                    </a:moveTo>
                    <a:lnTo>
                      <a:pt x="4203836" y="730317"/>
                    </a:lnTo>
                    <a:lnTo>
                      <a:pt x="4215868" y="730317"/>
                    </a:lnTo>
                    <a:cubicBezTo>
                      <a:pt x="4215868" y="730317"/>
                      <a:pt x="4215868" y="729114"/>
                      <a:pt x="4215868" y="729114"/>
                    </a:cubicBezTo>
                    <a:cubicBezTo>
                      <a:pt x="4215868" y="721895"/>
                      <a:pt x="4217071" y="713473"/>
                      <a:pt x="4217071" y="706254"/>
                    </a:cubicBezTo>
                    <a:lnTo>
                      <a:pt x="4205040" y="706254"/>
                    </a:lnTo>
                    <a:lnTo>
                      <a:pt x="4205040" y="706254"/>
                    </a:lnTo>
                    <a:close/>
                    <a:moveTo>
                      <a:pt x="4207446" y="658128"/>
                    </a:moveTo>
                    <a:lnTo>
                      <a:pt x="4206243" y="682191"/>
                    </a:lnTo>
                    <a:lnTo>
                      <a:pt x="4218274" y="682191"/>
                    </a:lnTo>
                    <a:cubicBezTo>
                      <a:pt x="4218274" y="680988"/>
                      <a:pt x="4218274" y="679784"/>
                      <a:pt x="4218274" y="678581"/>
                    </a:cubicBezTo>
                    <a:cubicBezTo>
                      <a:pt x="4218274" y="671362"/>
                      <a:pt x="4219478" y="665347"/>
                      <a:pt x="4219478" y="658128"/>
                    </a:cubicBezTo>
                    <a:cubicBezTo>
                      <a:pt x="4219478" y="658128"/>
                      <a:pt x="4219478" y="658128"/>
                      <a:pt x="4219478" y="656924"/>
                    </a:cubicBezTo>
                    <a:lnTo>
                      <a:pt x="4207446" y="658128"/>
                    </a:lnTo>
                    <a:lnTo>
                      <a:pt x="4207446" y="658128"/>
                    </a:lnTo>
                    <a:close/>
                    <a:moveTo>
                      <a:pt x="4209852" y="610001"/>
                    </a:moveTo>
                    <a:lnTo>
                      <a:pt x="4208649" y="634064"/>
                    </a:lnTo>
                    <a:lnTo>
                      <a:pt x="4220681" y="634064"/>
                    </a:lnTo>
                    <a:cubicBezTo>
                      <a:pt x="4220681" y="629252"/>
                      <a:pt x="4220681" y="624439"/>
                      <a:pt x="4221884" y="619627"/>
                    </a:cubicBezTo>
                    <a:cubicBezTo>
                      <a:pt x="4221884" y="616017"/>
                      <a:pt x="4221884" y="613611"/>
                      <a:pt x="4221884" y="610001"/>
                    </a:cubicBezTo>
                    <a:lnTo>
                      <a:pt x="4209852" y="610001"/>
                    </a:lnTo>
                    <a:lnTo>
                      <a:pt x="4209852" y="610001"/>
                    </a:lnTo>
                    <a:close/>
                    <a:moveTo>
                      <a:pt x="4211055" y="561875"/>
                    </a:moveTo>
                    <a:lnTo>
                      <a:pt x="4209852" y="585938"/>
                    </a:lnTo>
                    <a:lnTo>
                      <a:pt x="4221884" y="585938"/>
                    </a:lnTo>
                    <a:cubicBezTo>
                      <a:pt x="4221884" y="582329"/>
                      <a:pt x="4221884" y="578719"/>
                      <a:pt x="4221884" y="575110"/>
                    </a:cubicBezTo>
                    <a:cubicBezTo>
                      <a:pt x="4221884" y="570297"/>
                      <a:pt x="4221884" y="566688"/>
                      <a:pt x="4221884" y="561875"/>
                    </a:cubicBezTo>
                    <a:lnTo>
                      <a:pt x="4211055" y="561875"/>
                    </a:lnTo>
                    <a:lnTo>
                      <a:pt x="4211055" y="561875"/>
                    </a:lnTo>
                    <a:close/>
                    <a:moveTo>
                      <a:pt x="4213462" y="513749"/>
                    </a:moveTo>
                    <a:lnTo>
                      <a:pt x="4212259" y="537812"/>
                    </a:lnTo>
                    <a:lnTo>
                      <a:pt x="4224290" y="537812"/>
                    </a:lnTo>
                    <a:cubicBezTo>
                      <a:pt x="4224290" y="534202"/>
                      <a:pt x="4224290" y="530593"/>
                      <a:pt x="4224290" y="528187"/>
                    </a:cubicBezTo>
                    <a:cubicBezTo>
                      <a:pt x="4224290" y="523374"/>
                      <a:pt x="4224290" y="518561"/>
                      <a:pt x="4224290" y="513749"/>
                    </a:cubicBezTo>
                    <a:lnTo>
                      <a:pt x="4213462" y="513749"/>
                    </a:lnTo>
                    <a:lnTo>
                      <a:pt x="4213462" y="513749"/>
                    </a:lnTo>
                    <a:close/>
                    <a:moveTo>
                      <a:pt x="4215868" y="465622"/>
                    </a:moveTo>
                    <a:lnTo>
                      <a:pt x="4214665" y="489685"/>
                    </a:lnTo>
                    <a:lnTo>
                      <a:pt x="4226697" y="489685"/>
                    </a:lnTo>
                    <a:cubicBezTo>
                      <a:pt x="4226697" y="481263"/>
                      <a:pt x="4227900" y="474044"/>
                      <a:pt x="4227900" y="465622"/>
                    </a:cubicBezTo>
                    <a:lnTo>
                      <a:pt x="4215868" y="465622"/>
                    </a:lnTo>
                    <a:lnTo>
                      <a:pt x="4215868" y="465622"/>
                    </a:lnTo>
                    <a:close/>
                    <a:moveTo>
                      <a:pt x="4217071" y="417496"/>
                    </a:moveTo>
                    <a:lnTo>
                      <a:pt x="4215868" y="441559"/>
                    </a:lnTo>
                    <a:lnTo>
                      <a:pt x="4227900" y="441559"/>
                    </a:lnTo>
                    <a:cubicBezTo>
                      <a:pt x="4227900" y="433137"/>
                      <a:pt x="4229103" y="425918"/>
                      <a:pt x="4229103" y="417496"/>
                    </a:cubicBezTo>
                    <a:lnTo>
                      <a:pt x="4217071" y="417496"/>
                    </a:lnTo>
                    <a:lnTo>
                      <a:pt x="4217071" y="417496"/>
                    </a:lnTo>
                    <a:close/>
                    <a:moveTo>
                      <a:pt x="4219478" y="369370"/>
                    </a:moveTo>
                    <a:lnTo>
                      <a:pt x="4218274" y="393433"/>
                    </a:lnTo>
                    <a:lnTo>
                      <a:pt x="4230306" y="393433"/>
                    </a:lnTo>
                    <a:cubicBezTo>
                      <a:pt x="4230306" y="393433"/>
                      <a:pt x="4230306" y="392230"/>
                      <a:pt x="4230306" y="392230"/>
                    </a:cubicBezTo>
                    <a:cubicBezTo>
                      <a:pt x="4230306" y="386214"/>
                      <a:pt x="4230306" y="380198"/>
                      <a:pt x="4231509" y="374182"/>
                    </a:cubicBezTo>
                    <a:cubicBezTo>
                      <a:pt x="4231509" y="372979"/>
                      <a:pt x="4231509" y="370573"/>
                      <a:pt x="4231509" y="369370"/>
                    </a:cubicBezTo>
                    <a:lnTo>
                      <a:pt x="4219478" y="369370"/>
                    </a:lnTo>
                    <a:lnTo>
                      <a:pt x="4219478" y="369370"/>
                    </a:lnTo>
                    <a:close/>
                    <a:moveTo>
                      <a:pt x="4220681" y="321243"/>
                    </a:moveTo>
                    <a:lnTo>
                      <a:pt x="4219478" y="345306"/>
                    </a:lnTo>
                    <a:lnTo>
                      <a:pt x="4231509" y="345306"/>
                    </a:lnTo>
                    <a:cubicBezTo>
                      <a:pt x="4231509" y="340494"/>
                      <a:pt x="4231509" y="334478"/>
                      <a:pt x="4231509" y="329665"/>
                    </a:cubicBezTo>
                    <a:cubicBezTo>
                      <a:pt x="4231509" y="327259"/>
                      <a:pt x="4231509" y="323650"/>
                      <a:pt x="4231509" y="321243"/>
                    </a:cubicBezTo>
                    <a:lnTo>
                      <a:pt x="4220681" y="321243"/>
                    </a:lnTo>
                    <a:lnTo>
                      <a:pt x="4220681" y="321243"/>
                    </a:lnTo>
                    <a:close/>
                    <a:moveTo>
                      <a:pt x="4221884" y="273117"/>
                    </a:moveTo>
                    <a:lnTo>
                      <a:pt x="4220681" y="297180"/>
                    </a:lnTo>
                    <a:lnTo>
                      <a:pt x="4232712" y="297180"/>
                    </a:lnTo>
                    <a:cubicBezTo>
                      <a:pt x="4232712" y="293571"/>
                      <a:pt x="4232712" y="289961"/>
                      <a:pt x="4232712" y="286352"/>
                    </a:cubicBezTo>
                    <a:cubicBezTo>
                      <a:pt x="4232712" y="286352"/>
                      <a:pt x="4232712" y="286352"/>
                      <a:pt x="4232712" y="286352"/>
                    </a:cubicBezTo>
                    <a:cubicBezTo>
                      <a:pt x="4232712" y="286352"/>
                      <a:pt x="4232712" y="286352"/>
                      <a:pt x="4232712" y="286352"/>
                    </a:cubicBezTo>
                    <a:cubicBezTo>
                      <a:pt x="4232712" y="282742"/>
                      <a:pt x="4232712" y="279133"/>
                      <a:pt x="4232712" y="274320"/>
                    </a:cubicBezTo>
                    <a:cubicBezTo>
                      <a:pt x="4232712" y="274320"/>
                      <a:pt x="4232712" y="273117"/>
                      <a:pt x="4232712" y="273117"/>
                    </a:cubicBezTo>
                    <a:lnTo>
                      <a:pt x="4221884" y="273117"/>
                    </a:lnTo>
                    <a:lnTo>
                      <a:pt x="4221884" y="273117"/>
                    </a:lnTo>
                    <a:close/>
                    <a:moveTo>
                      <a:pt x="4224290" y="224991"/>
                    </a:moveTo>
                    <a:lnTo>
                      <a:pt x="4223087" y="249054"/>
                    </a:lnTo>
                    <a:lnTo>
                      <a:pt x="4235119" y="249054"/>
                    </a:lnTo>
                    <a:cubicBezTo>
                      <a:pt x="4235119" y="240632"/>
                      <a:pt x="4235119" y="233413"/>
                      <a:pt x="4236322" y="224991"/>
                    </a:cubicBezTo>
                    <a:lnTo>
                      <a:pt x="4224290" y="224991"/>
                    </a:lnTo>
                    <a:lnTo>
                      <a:pt x="4224290" y="224991"/>
                    </a:lnTo>
                    <a:close/>
                    <a:moveTo>
                      <a:pt x="4225493" y="176864"/>
                    </a:moveTo>
                    <a:lnTo>
                      <a:pt x="4224290" y="200927"/>
                    </a:lnTo>
                    <a:lnTo>
                      <a:pt x="4236322" y="200927"/>
                    </a:lnTo>
                    <a:cubicBezTo>
                      <a:pt x="4236322" y="196115"/>
                      <a:pt x="4236322" y="191302"/>
                      <a:pt x="4236322" y="185286"/>
                    </a:cubicBezTo>
                    <a:cubicBezTo>
                      <a:pt x="4236322" y="185286"/>
                      <a:pt x="4236322" y="185286"/>
                      <a:pt x="4236322" y="185286"/>
                    </a:cubicBezTo>
                    <a:cubicBezTo>
                      <a:pt x="4236322" y="185286"/>
                      <a:pt x="4236322" y="185286"/>
                      <a:pt x="4236322" y="185286"/>
                    </a:cubicBezTo>
                    <a:cubicBezTo>
                      <a:pt x="4236322" y="182880"/>
                      <a:pt x="4236322" y="181677"/>
                      <a:pt x="4236322" y="179271"/>
                    </a:cubicBezTo>
                    <a:cubicBezTo>
                      <a:pt x="4236322" y="179271"/>
                      <a:pt x="4236322" y="179271"/>
                      <a:pt x="4236322" y="179271"/>
                    </a:cubicBezTo>
                    <a:cubicBezTo>
                      <a:pt x="4236322" y="179271"/>
                      <a:pt x="4236322" y="179271"/>
                      <a:pt x="4236322" y="179271"/>
                    </a:cubicBezTo>
                    <a:cubicBezTo>
                      <a:pt x="4236322" y="178067"/>
                      <a:pt x="4236322" y="178067"/>
                      <a:pt x="4236322" y="176864"/>
                    </a:cubicBezTo>
                    <a:lnTo>
                      <a:pt x="4225493" y="176864"/>
                    </a:lnTo>
                    <a:lnTo>
                      <a:pt x="4225493" y="176864"/>
                    </a:lnTo>
                    <a:close/>
                    <a:moveTo>
                      <a:pt x="4226697" y="128738"/>
                    </a:moveTo>
                    <a:lnTo>
                      <a:pt x="4225493" y="152801"/>
                    </a:lnTo>
                    <a:lnTo>
                      <a:pt x="4237525" y="152801"/>
                    </a:lnTo>
                    <a:cubicBezTo>
                      <a:pt x="4237525" y="151598"/>
                      <a:pt x="4237525" y="151598"/>
                      <a:pt x="4237525" y="150395"/>
                    </a:cubicBezTo>
                    <a:cubicBezTo>
                      <a:pt x="4237525" y="145582"/>
                      <a:pt x="4237525" y="140770"/>
                      <a:pt x="4237525" y="135957"/>
                    </a:cubicBezTo>
                    <a:cubicBezTo>
                      <a:pt x="4237525" y="135957"/>
                      <a:pt x="4237525" y="135957"/>
                      <a:pt x="4237525" y="135957"/>
                    </a:cubicBezTo>
                    <a:cubicBezTo>
                      <a:pt x="4237525" y="135957"/>
                      <a:pt x="4237525" y="135957"/>
                      <a:pt x="4237525" y="135957"/>
                    </a:cubicBezTo>
                    <a:cubicBezTo>
                      <a:pt x="4237525" y="133551"/>
                      <a:pt x="4237525" y="131144"/>
                      <a:pt x="4237525" y="129941"/>
                    </a:cubicBezTo>
                    <a:lnTo>
                      <a:pt x="4226697" y="128738"/>
                    </a:lnTo>
                    <a:lnTo>
                      <a:pt x="4226697" y="128738"/>
                    </a:lnTo>
                    <a:close/>
                    <a:moveTo>
                      <a:pt x="4227900" y="80612"/>
                    </a:moveTo>
                    <a:lnTo>
                      <a:pt x="4226697" y="104675"/>
                    </a:lnTo>
                    <a:lnTo>
                      <a:pt x="4238728" y="104675"/>
                    </a:lnTo>
                    <a:cubicBezTo>
                      <a:pt x="4238728" y="96253"/>
                      <a:pt x="4238728" y="87831"/>
                      <a:pt x="4239931" y="80612"/>
                    </a:cubicBezTo>
                    <a:lnTo>
                      <a:pt x="4227900" y="80612"/>
                    </a:lnTo>
                    <a:lnTo>
                      <a:pt x="4227900" y="80612"/>
                    </a:lnTo>
                    <a:close/>
                    <a:moveTo>
                      <a:pt x="4229103" y="32485"/>
                    </a:moveTo>
                    <a:lnTo>
                      <a:pt x="4229103" y="56548"/>
                    </a:lnTo>
                    <a:lnTo>
                      <a:pt x="4241134" y="56548"/>
                    </a:lnTo>
                    <a:cubicBezTo>
                      <a:pt x="4241134" y="55345"/>
                      <a:pt x="4241134" y="52939"/>
                      <a:pt x="4241134" y="51736"/>
                    </a:cubicBezTo>
                    <a:lnTo>
                      <a:pt x="4241134" y="51736"/>
                    </a:lnTo>
                    <a:cubicBezTo>
                      <a:pt x="4241134" y="51736"/>
                      <a:pt x="4241134" y="51736"/>
                      <a:pt x="4241134" y="51736"/>
                    </a:cubicBezTo>
                    <a:cubicBezTo>
                      <a:pt x="4241134" y="44517"/>
                      <a:pt x="4241134" y="38501"/>
                      <a:pt x="4241134" y="32485"/>
                    </a:cubicBezTo>
                    <a:lnTo>
                      <a:pt x="4229103" y="32485"/>
                    </a:lnTo>
                    <a:lnTo>
                      <a:pt x="4229103" y="32485"/>
                    </a:lnTo>
                    <a:close/>
                  </a:path>
                </a:pathLst>
              </a:custGeom>
              <a:solidFill>
                <a:srgbClr val="231815"/>
              </a:solidFill>
              <a:ln w="1202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22" name="图形 117"/>
              <p:cNvGrpSpPr/>
              <p:nvPr/>
            </p:nvGrpSpPr>
            <p:grpSpPr>
              <a:xfrm>
                <a:off x="6094092" y="2334418"/>
                <a:ext cx="381166" cy="470142"/>
                <a:chOff x="6094092" y="2334418"/>
                <a:chExt cx="381166" cy="470142"/>
              </a:xfrm>
            </p:grpSpPr>
            <p:sp>
              <p:nvSpPr>
                <p:cNvPr id="123" name="任意多边形: 形状 122"/>
                <p:cNvSpPr/>
                <p:nvPr/>
              </p:nvSpPr>
              <p:spPr>
                <a:xfrm>
                  <a:off x="6114047" y="2586789"/>
                  <a:ext cx="149191" cy="217771"/>
                </a:xfrm>
                <a:custGeom>
                  <a:avLst/>
                  <a:gdLst>
                    <a:gd name="connsiteX0" fmla="*/ 30079 w 149191"/>
                    <a:gd name="connsiteY0" fmla="*/ 217772 h 217771"/>
                    <a:gd name="connsiteX1" fmla="*/ 0 w 149191"/>
                    <a:gd name="connsiteY1" fmla="*/ 217772 h 217771"/>
                    <a:gd name="connsiteX2" fmla="*/ 126332 w 149191"/>
                    <a:gd name="connsiteY2" fmla="*/ 0 h 217771"/>
                    <a:gd name="connsiteX3" fmla="*/ 149192 w 149191"/>
                    <a:gd name="connsiteY3" fmla="*/ 13235 h 217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91" h="217771">
                      <a:moveTo>
                        <a:pt x="30079" y="217772"/>
                      </a:moveTo>
                      <a:lnTo>
                        <a:pt x="0" y="217772"/>
                      </a:lnTo>
                      <a:lnTo>
                        <a:pt x="126332" y="0"/>
                      </a:lnTo>
                      <a:lnTo>
                        <a:pt x="149192" y="13235"/>
                      </a:lnTo>
                      <a:close/>
                    </a:path>
                  </a:pathLst>
                </a:custGeom>
                <a:solidFill>
                  <a:srgbClr val="078BAD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6094092" y="2516165"/>
                  <a:ext cx="296681" cy="200416"/>
                </a:xfrm>
                <a:custGeom>
                  <a:avLst/>
                  <a:gdLst>
                    <a:gd name="connsiteX0" fmla="*/ 290666 w 296681"/>
                    <a:gd name="connsiteY0" fmla="*/ 154845 h 200416"/>
                    <a:gd name="connsiteX1" fmla="*/ 179975 w 296681"/>
                    <a:gd name="connsiteY1" fmla="*/ 28513 h 200416"/>
                    <a:gd name="connsiteX2" fmla="*/ 13939 w 296681"/>
                    <a:gd name="connsiteY2" fmla="*/ 16482 h 200416"/>
                    <a:gd name="connsiteX3" fmla="*/ 13939 w 296681"/>
                    <a:gd name="connsiteY3" fmla="*/ 9263 h 200416"/>
                    <a:gd name="connsiteX4" fmla="*/ 4314 w 296681"/>
                    <a:gd name="connsiteY4" fmla="*/ 29716 h 200416"/>
                    <a:gd name="connsiteX5" fmla="*/ 110192 w 296681"/>
                    <a:gd name="connsiteY5" fmla="*/ 171689 h 200416"/>
                    <a:gd name="connsiteX6" fmla="*/ 287056 w 296681"/>
                    <a:gd name="connsiteY6" fmla="*/ 170486 h 200416"/>
                    <a:gd name="connsiteX7" fmla="*/ 296682 w 296681"/>
                    <a:gd name="connsiteY7" fmla="*/ 150032 h 200416"/>
                    <a:gd name="connsiteX8" fmla="*/ 290666 w 296681"/>
                    <a:gd name="connsiteY8" fmla="*/ 154845 h 20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681" h="200416">
                      <a:moveTo>
                        <a:pt x="290666" y="154845"/>
                      </a:moveTo>
                      <a:cubicBezTo>
                        <a:pt x="293072" y="115141"/>
                        <a:pt x="248555" y="63405"/>
                        <a:pt x="179975" y="28513"/>
                      </a:cubicBezTo>
                      <a:cubicBezTo>
                        <a:pt x="111395" y="-5175"/>
                        <a:pt x="42815" y="-8785"/>
                        <a:pt x="13939" y="16482"/>
                      </a:cubicBezTo>
                      <a:lnTo>
                        <a:pt x="13939" y="9263"/>
                      </a:lnTo>
                      <a:lnTo>
                        <a:pt x="4314" y="29716"/>
                      </a:lnTo>
                      <a:cubicBezTo>
                        <a:pt x="-14936" y="69421"/>
                        <a:pt x="31987" y="133188"/>
                        <a:pt x="110192" y="171689"/>
                      </a:cubicBezTo>
                      <a:cubicBezTo>
                        <a:pt x="188397" y="210190"/>
                        <a:pt x="267806" y="210190"/>
                        <a:pt x="287056" y="170486"/>
                      </a:cubicBezTo>
                      <a:lnTo>
                        <a:pt x="296682" y="150032"/>
                      </a:lnTo>
                      <a:lnTo>
                        <a:pt x="290666" y="154845"/>
                      </a:lnTo>
                      <a:close/>
                    </a:path>
                  </a:pathLst>
                </a:custGeom>
                <a:solidFill>
                  <a:srgbClr val="089EC4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25" name="图形 117"/>
                <p:cNvGrpSpPr/>
                <p:nvPr/>
              </p:nvGrpSpPr>
              <p:grpSpPr>
                <a:xfrm>
                  <a:off x="6103613" y="2496701"/>
                  <a:ext cx="291474" cy="200416"/>
                  <a:chOff x="6103613" y="2496701"/>
                  <a:chExt cx="291474" cy="200416"/>
                </a:xfrm>
              </p:grpSpPr>
              <p:sp>
                <p:nvSpPr>
                  <p:cNvPr id="126" name="任意多边形: 形状 125"/>
                  <p:cNvSpPr/>
                  <p:nvPr/>
                </p:nvSpPr>
                <p:spPr>
                  <a:xfrm>
                    <a:off x="6130891" y="2606039"/>
                    <a:ext cx="250257" cy="91077"/>
                  </a:xfrm>
                  <a:custGeom>
                    <a:avLst/>
                    <a:gdLst>
                      <a:gd name="connsiteX0" fmla="*/ 119113 w 250257"/>
                      <a:gd name="connsiteY0" fmla="*/ 73393 h 91077"/>
                      <a:gd name="connsiteX1" fmla="*/ 0 w 250257"/>
                      <a:gd name="connsiteY1" fmla="*/ 0 h 91077"/>
                      <a:gd name="connsiteX2" fmla="*/ 83018 w 250257"/>
                      <a:gd name="connsiteY2" fmla="*/ 62564 h 91077"/>
                      <a:gd name="connsiteX3" fmla="*/ 250257 w 250257"/>
                      <a:gd name="connsiteY3" fmla="*/ 74596 h 91077"/>
                      <a:gd name="connsiteX4" fmla="*/ 119113 w 250257"/>
                      <a:gd name="connsiteY4" fmla="*/ 73393 h 91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0257" h="91077">
                        <a:moveTo>
                          <a:pt x="119113" y="73393"/>
                        </a:moveTo>
                        <a:cubicBezTo>
                          <a:pt x="66174" y="56548"/>
                          <a:pt x="2406" y="2406"/>
                          <a:pt x="0" y="0"/>
                        </a:cubicBezTo>
                        <a:cubicBezTo>
                          <a:pt x="19251" y="22860"/>
                          <a:pt x="48126" y="45720"/>
                          <a:pt x="83018" y="62564"/>
                        </a:cubicBezTo>
                        <a:cubicBezTo>
                          <a:pt x="151598" y="96253"/>
                          <a:pt x="221381" y="99862"/>
                          <a:pt x="250257" y="74596"/>
                        </a:cubicBezTo>
                        <a:cubicBezTo>
                          <a:pt x="218975" y="87831"/>
                          <a:pt x="181677" y="92643"/>
                          <a:pt x="119113" y="73393"/>
                        </a:cubicBezTo>
                        <a:close/>
                      </a:path>
                    </a:pathLst>
                  </a:custGeom>
                  <a:solidFill>
                    <a:srgbClr val="87E7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7" name="任意多边形: 形状 126"/>
                  <p:cNvSpPr/>
                  <p:nvPr/>
                </p:nvSpPr>
                <p:spPr>
                  <a:xfrm>
                    <a:off x="6103613" y="2496701"/>
                    <a:ext cx="291474" cy="195552"/>
                  </a:xfrm>
                  <a:custGeom>
                    <a:avLst/>
                    <a:gdLst>
                      <a:gd name="connsiteX0" fmla="*/ 181282 w 291474"/>
                      <a:gd name="connsiteY0" fmla="*/ 28727 h 195552"/>
                      <a:gd name="connsiteX1" fmla="*/ 4418 w 291474"/>
                      <a:gd name="connsiteY1" fmla="*/ 29930 h 195552"/>
                      <a:gd name="connsiteX2" fmla="*/ 27278 w 291474"/>
                      <a:gd name="connsiteY2" fmla="*/ 109339 h 195552"/>
                      <a:gd name="connsiteX3" fmla="*/ 146391 w 291474"/>
                      <a:gd name="connsiteY3" fmla="*/ 182731 h 195552"/>
                      <a:gd name="connsiteX4" fmla="*/ 277535 w 291474"/>
                      <a:gd name="connsiteY4" fmla="*/ 183935 h 195552"/>
                      <a:gd name="connsiteX5" fmla="*/ 287160 w 291474"/>
                      <a:gd name="connsiteY5" fmla="*/ 170700 h 195552"/>
                      <a:gd name="connsiteX6" fmla="*/ 181282 w 291474"/>
                      <a:gd name="connsiteY6" fmla="*/ 28727 h 195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474" h="195552">
                        <a:moveTo>
                          <a:pt x="181282" y="28727"/>
                        </a:moveTo>
                        <a:cubicBezTo>
                          <a:pt x="103077" y="-9774"/>
                          <a:pt x="23669" y="-9774"/>
                          <a:pt x="4418" y="29930"/>
                        </a:cubicBezTo>
                        <a:cubicBezTo>
                          <a:pt x="-6410" y="51587"/>
                          <a:pt x="3215" y="80463"/>
                          <a:pt x="27278" y="109339"/>
                        </a:cubicBezTo>
                        <a:cubicBezTo>
                          <a:pt x="29685" y="111745"/>
                          <a:pt x="93452" y="165887"/>
                          <a:pt x="146391" y="182731"/>
                        </a:cubicBezTo>
                        <a:cubicBezTo>
                          <a:pt x="208955" y="201982"/>
                          <a:pt x="247456" y="197169"/>
                          <a:pt x="277535" y="183935"/>
                        </a:cubicBezTo>
                        <a:cubicBezTo>
                          <a:pt x="281145" y="180325"/>
                          <a:pt x="284754" y="175512"/>
                          <a:pt x="287160" y="170700"/>
                        </a:cubicBezTo>
                        <a:cubicBezTo>
                          <a:pt x="306411" y="130996"/>
                          <a:pt x="259488" y="67228"/>
                          <a:pt x="181282" y="28727"/>
                        </a:cubicBezTo>
                        <a:close/>
                      </a:path>
                    </a:pathLst>
                  </a:custGeom>
                  <a:solidFill>
                    <a:srgbClr val="5CDE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28" name="图形 117"/>
                <p:cNvGrpSpPr/>
                <p:nvPr/>
              </p:nvGrpSpPr>
              <p:grpSpPr>
                <a:xfrm>
                  <a:off x="6175700" y="2383903"/>
                  <a:ext cx="245739" cy="259381"/>
                  <a:chOff x="6175700" y="2383903"/>
                  <a:chExt cx="245739" cy="259381"/>
                </a:xfrm>
              </p:grpSpPr>
              <p:sp>
                <p:nvSpPr>
                  <p:cNvPr id="129" name="任意多边形: 形状 128"/>
                  <p:cNvSpPr/>
                  <p:nvPr/>
                </p:nvSpPr>
                <p:spPr>
                  <a:xfrm>
                    <a:off x="6243988" y="2421956"/>
                    <a:ext cx="177451" cy="221328"/>
                  </a:xfrm>
                  <a:custGeom>
                    <a:avLst/>
                    <a:gdLst>
                      <a:gd name="connsiteX0" fmla="*/ 154004 w 177451"/>
                      <a:gd name="connsiteY0" fmla="*/ 0 h 221328"/>
                      <a:gd name="connsiteX1" fmla="*/ 31282 w 177451"/>
                      <a:gd name="connsiteY1" fmla="*/ 210553 h 221328"/>
                      <a:gd name="connsiteX2" fmla="*/ 0 w 177451"/>
                      <a:gd name="connsiteY2" fmla="*/ 210553 h 221328"/>
                      <a:gd name="connsiteX3" fmla="*/ 83018 w 177451"/>
                      <a:gd name="connsiteY3" fmla="*/ 205740 h 221328"/>
                      <a:gd name="connsiteX4" fmla="*/ 175661 w 177451"/>
                      <a:gd name="connsiteY4" fmla="*/ 50533 h 221328"/>
                      <a:gd name="connsiteX5" fmla="*/ 154004 w 177451"/>
                      <a:gd name="connsiteY5" fmla="*/ 0 h 221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7451" h="221328">
                        <a:moveTo>
                          <a:pt x="154004" y="0"/>
                        </a:moveTo>
                        <a:cubicBezTo>
                          <a:pt x="107081" y="80612"/>
                          <a:pt x="36095" y="203334"/>
                          <a:pt x="31282" y="210553"/>
                        </a:cubicBezTo>
                        <a:cubicBezTo>
                          <a:pt x="25266" y="220178"/>
                          <a:pt x="2406" y="211756"/>
                          <a:pt x="0" y="210553"/>
                        </a:cubicBezTo>
                        <a:cubicBezTo>
                          <a:pt x="37298" y="226194"/>
                          <a:pt x="73393" y="224991"/>
                          <a:pt x="83018" y="205740"/>
                        </a:cubicBezTo>
                        <a:lnTo>
                          <a:pt x="175661" y="50533"/>
                        </a:lnTo>
                        <a:cubicBezTo>
                          <a:pt x="181677" y="37298"/>
                          <a:pt x="172052" y="18047"/>
                          <a:pt x="154004" y="0"/>
                        </a:cubicBezTo>
                        <a:close/>
                      </a:path>
                    </a:pathLst>
                  </a:custGeom>
                  <a:solidFill>
                    <a:srgbClr val="0792B5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6175700" y="2383903"/>
                    <a:ext cx="221089" cy="253163"/>
                  </a:xfrm>
                  <a:custGeom>
                    <a:avLst/>
                    <a:gdLst>
                      <a:gd name="connsiteX0" fmla="*/ 98367 w 221089"/>
                      <a:gd name="connsiteY0" fmla="*/ 248606 h 253163"/>
                      <a:gd name="connsiteX1" fmla="*/ 221089 w 221089"/>
                      <a:gd name="connsiteY1" fmla="*/ 38053 h 253163"/>
                      <a:gd name="connsiteX2" fmla="*/ 187401 w 221089"/>
                      <a:gd name="connsiteY2" fmla="*/ 15193 h 253163"/>
                      <a:gd name="connsiteX3" fmla="*/ 94758 w 221089"/>
                      <a:gd name="connsiteY3" fmla="*/ 16396 h 253163"/>
                      <a:gd name="connsiteX4" fmla="*/ 2115 w 221089"/>
                      <a:gd name="connsiteY4" fmla="*/ 171604 h 253163"/>
                      <a:gd name="connsiteX5" fmla="*/ 57460 w 221089"/>
                      <a:gd name="connsiteY5" fmla="*/ 244996 h 253163"/>
                      <a:gd name="connsiteX6" fmla="*/ 67085 w 221089"/>
                      <a:gd name="connsiteY6" fmla="*/ 248606 h 253163"/>
                      <a:gd name="connsiteX7" fmla="*/ 98367 w 221089"/>
                      <a:gd name="connsiteY7" fmla="*/ 248606 h 253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1089" h="253163">
                        <a:moveTo>
                          <a:pt x="98367" y="248606"/>
                        </a:moveTo>
                        <a:cubicBezTo>
                          <a:pt x="103180" y="241387"/>
                          <a:pt x="174166" y="118665"/>
                          <a:pt x="221089" y="38053"/>
                        </a:cubicBezTo>
                        <a:cubicBezTo>
                          <a:pt x="211464" y="29631"/>
                          <a:pt x="200636" y="21209"/>
                          <a:pt x="187401" y="15193"/>
                        </a:cubicBezTo>
                        <a:cubicBezTo>
                          <a:pt x="146494" y="-5261"/>
                          <a:pt x="105586" y="-5261"/>
                          <a:pt x="94758" y="16396"/>
                        </a:cubicBezTo>
                        <a:lnTo>
                          <a:pt x="2115" y="171604"/>
                        </a:lnTo>
                        <a:cubicBezTo>
                          <a:pt x="-7511" y="192057"/>
                          <a:pt x="16552" y="225746"/>
                          <a:pt x="57460" y="244996"/>
                        </a:cubicBezTo>
                        <a:cubicBezTo>
                          <a:pt x="61069" y="246199"/>
                          <a:pt x="63475" y="247403"/>
                          <a:pt x="67085" y="248606"/>
                        </a:cubicBezTo>
                        <a:cubicBezTo>
                          <a:pt x="70695" y="249809"/>
                          <a:pt x="92351" y="258231"/>
                          <a:pt x="98367" y="248606"/>
                        </a:cubicBezTo>
                        <a:close/>
                      </a:path>
                    </a:pathLst>
                  </a:custGeom>
                  <a:solidFill>
                    <a:srgbClr val="078BAD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131" name="任意多边形: 形状 130"/>
                <p:cNvSpPr/>
                <p:nvPr/>
              </p:nvSpPr>
              <p:spPr>
                <a:xfrm>
                  <a:off x="6223270" y="2353572"/>
                  <a:ext cx="249317" cy="166751"/>
                </a:xfrm>
                <a:custGeom>
                  <a:avLst/>
                  <a:gdLst>
                    <a:gd name="connsiteX0" fmla="*/ 243302 w 249317"/>
                    <a:gd name="connsiteY0" fmla="*/ 127339 h 166751"/>
                    <a:gd name="connsiteX1" fmla="*/ 151862 w 249317"/>
                    <a:gd name="connsiteY1" fmla="*/ 23868 h 166751"/>
                    <a:gd name="connsiteX2" fmla="*/ 13499 w 249317"/>
                    <a:gd name="connsiteY2" fmla="*/ 13039 h 166751"/>
                    <a:gd name="connsiteX3" fmla="*/ 13499 w 249317"/>
                    <a:gd name="connsiteY3" fmla="*/ 5820 h 166751"/>
                    <a:gd name="connsiteX4" fmla="*/ 3873 w 249317"/>
                    <a:gd name="connsiteY4" fmla="*/ 25071 h 166751"/>
                    <a:gd name="connsiteX5" fmla="*/ 91704 w 249317"/>
                    <a:gd name="connsiteY5" fmla="*/ 142980 h 166751"/>
                    <a:gd name="connsiteX6" fmla="*/ 239693 w 249317"/>
                    <a:gd name="connsiteY6" fmla="*/ 141777 h 166751"/>
                    <a:gd name="connsiteX7" fmla="*/ 249318 w 249317"/>
                    <a:gd name="connsiteY7" fmla="*/ 122527 h 166751"/>
                    <a:gd name="connsiteX8" fmla="*/ 243302 w 249317"/>
                    <a:gd name="connsiteY8" fmla="*/ 127339 h 166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9317" h="166751">
                      <a:moveTo>
                        <a:pt x="243302" y="127339"/>
                      </a:moveTo>
                      <a:cubicBezTo>
                        <a:pt x="244505" y="94854"/>
                        <a:pt x="207207" y="51540"/>
                        <a:pt x="151862" y="23868"/>
                      </a:cubicBezTo>
                      <a:cubicBezTo>
                        <a:pt x="95313" y="-3805"/>
                        <a:pt x="38765" y="-7414"/>
                        <a:pt x="13499" y="13039"/>
                      </a:cubicBezTo>
                      <a:lnTo>
                        <a:pt x="13499" y="5820"/>
                      </a:lnTo>
                      <a:lnTo>
                        <a:pt x="3873" y="25071"/>
                      </a:lnTo>
                      <a:cubicBezTo>
                        <a:pt x="-12971" y="57556"/>
                        <a:pt x="26733" y="110495"/>
                        <a:pt x="91704" y="142980"/>
                      </a:cubicBezTo>
                      <a:cubicBezTo>
                        <a:pt x="156675" y="175466"/>
                        <a:pt x="222848" y="174262"/>
                        <a:pt x="239693" y="141777"/>
                      </a:cubicBezTo>
                      <a:lnTo>
                        <a:pt x="249318" y="122527"/>
                      </a:lnTo>
                      <a:lnTo>
                        <a:pt x="243302" y="127339"/>
                      </a:lnTo>
                      <a:close/>
                    </a:path>
                  </a:pathLst>
                </a:custGeom>
                <a:solidFill>
                  <a:srgbClr val="089EC4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32" name="图形 117"/>
                <p:cNvGrpSpPr/>
                <p:nvPr/>
              </p:nvGrpSpPr>
              <p:grpSpPr>
                <a:xfrm>
                  <a:off x="6231956" y="2334418"/>
                  <a:ext cx="243301" cy="167857"/>
                  <a:chOff x="6231956" y="2334418"/>
                  <a:chExt cx="243301" cy="167857"/>
                </a:xfrm>
              </p:grpSpPr>
              <p:sp>
                <p:nvSpPr>
                  <p:cNvPr id="133" name="任意多边形: 形状 132"/>
                  <p:cNvSpPr/>
                  <p:nvPr/>
                </p:nvSpPr>
                <p:spPr>
                  <a:xfrm>
                    <a:off x="6231956" y="2334418"/>
                    <a:ext cx="243301" cy="162963"/>
                  </a:xfrm>
                  <a:custGeom>
                    <a:avLst/>
                    <a:gdLst>
                      <a:gd name="connsiteX0" fmla="*/ 151598 w 243301"/>
                      <a:gd name="connsiteY0" fmla="*/ 23771 h 162963"/>
                      <a:gd name="connsiteX1" fmla="*/ 3610 w 243301"/>
                      <a:gd name="connsiteY1" fmla="*/ 24974 h 162963"/>
                      <a:gd name="connsiteX2" fmla="*/ 0 w 243301"/>
                      <a:gd name="connsiteY2" fmla="*/ 45428 h 162963"/>
                      <a:gd name="connsiteX3" fmla="*/ 129941 w 243301"/>
                      <a:gd name="connsiteY3" fmla="*/ 152509 h 162963"/>
                      <a:gd name="connsiteX4" fmla="*/ 239428 w 243301"/>
                      <a:gd name="connsiteY4" fmla="*/ 141680 h 162963"/>
                      <a:gd name="connsiteX5" fmla="*/ 151598 w 243301"/>
                      <a:gd name="connsiteY5" fmla="*/ 23771 h 16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3301" h="162963">
                        <a:moveTo>
                          <a:pt x="151598" y="23771"/>
                        </a:moveTo>
                        <a:cubicBezTo>
                          <a:pt x="86627" y="-8715"/>
                          <a:pt x="20454" y="-7511"/>
                          <a:pt x="3610" y="24974"/>
                        </a:cubicBezTo>
                        <a:cubicBezTo>
                          <a:pt x="0" y="30990"/>
                          <a:pt x="0" y="38209"/>
                          <a:pt x="0" y="45428"/>
                        </a:cubicBezTo>
                        <a:cubicBezTo>
                          <a:pt x="0" y="45428"/>
                          <a:pt x="13235" y="112804"/>
                          <a:pt x="129941" y="152509"/>
                        </a:cubicBezTo>
                        <a:cubicBezTo>
                          <a:pt x="152801" y="159728"/>
                          <a:pt x="205740" y="176572"/>
                          <a:pt x="239428" y="141680"/>
                        </a:cubicBezTo>
                        <a:cubicBezTo>
                          <a:pt x="256273" y="109195"/>
                          <a:pt x="216569" y="56256"/>
                          <a:pt x="151598" y="23771"/>
                        </a:cubicBezTo>
                        <a:close/>
                      </a:path>
                    </a:pathLst>
                  </a:custGeom>
                  <a:solidFill>
                    <a:srgbClr val="5CDE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4" name="任意多边形: 形状 133"/>
                  <p:cNvSpPr/>
                  <p:nvPr/>
                </p:nvSpPr>
                <p:spPr>
                  <a:xfrm>
                    <a:off x="6233160" y="2379846"/>
                    <a:ext cx="239428" cy="122429"/>
                  </a:xfrm>
                  <a:custGeom>
                    <a:avLst/>
                    <a:gdLst>
                      <a:gd name="connsiteX0" fmla="*/ 129941 w 239428"/>
                      <a:gd name="connsiteY0" fmla="*/ 107081 h 122429"/>
                      <a:gd name="connsiteX1" fmla="*/ 0 w 239428"/>
                      <a:gd name="connsiteY1" fmla="*/ 0 h 122429"/>
                      <a:gd name="connsiteX2" fmla="*/ 91440 w 239428"/>
                      <a:gd name="connsiteY2" fmla="*/ 98659 h 122429"/>
                      <a:gd name="connsiteX3" fmla="*/ 239429 w 239428"/>
                      <a:gd name="connsiteY3" fmla="*/ 97456 h 122429"/>
                      <a:gd name="connsiteX4" fmla="*/ 129941 w 239428"/>
                      <a:gd name="connsiteY4" fmla="*/ 107081 h 122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9428" h="122429">
                        <a:moveTo>
                          <a:pt x="129941" y="107081"/>
                        </a:moveTo>
                        <a:cubicBezTo>
                          <a:pt x="12032" y="67377"/>
                          <a:pt x="0" y="0"/>
                          <a:pt x="0" y="0"/>
                        </a:cubicBezTo>
                        <a:cubicBezTo>
                          <a:pt x="2406" y="31282"/>
                          <a:pt x="38501" y="72190"/>
                          <a:pt x="91440" y="98659"/>
                        </a:cubicBezTo>
                        <a:cubicBezTo>
                          <a:pt x="156411" y="131144"/>
                          <a:pt x="222584" y="129941"/>
                          <a:pt x="239429" y="97456"/>
                        </a:cubicBezTo>
                        <a:cubicBezTo>
                          <a:pt x="205740" y="131144"/>
                          <a:pt x="152801" y="114300"/>
                          <a:pt x="129941" y="107081"/>
                        </a:cubicBezTo>
                        <a:close/>
                      </a:path>
                    </a:pathLst>
                  </a:custGeom>
                  <a:solidFill>
                    <a:srgbClr val="A6ED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35" name="图形 117"/>
              <p:cNvGrpSpPr/>
              <p:nvPr/>
            </p:nvGrpSpPr>
            <p:grpSpPr>
              <a:xfrm>
                <a:off x="3828218" y="4168942"/>
                <a:ext cx="4323979" cy="359744"/>
                <a:chOff x="3828218" y="4168942"/>
                <a:chExt cx="4323979" cy="359744"/>
              </a:xfrm>
            </p:grpSpPr>
            <p:sp>
              <p:nvSpPr>
                <p:cNvPr id="136" name="任意多边形: 形状 135"/>
                <p:cNvSpPr/>
                <p:nvPr/>
              </p:nvSpPr>
              <p:spPr>
                <a:xfrm>
                  <a:off x="3840161" y="4182177"/>
                  <a:ext cx="4275942" cy="334477"/>
                </a:xfrm>
                <a:custGeom>
                  <a:avLst/>
                  <a:gdLst>
                    <a:gd name="connsiteX0" fmla="*/ 31198 w 4275942"/>
                    <a:gd name="connsiteY0" fmla="*/ 334478 h 334477"/>
                    <a:gd name="connsiteX1" fmla="*/ 1120 w 4275942"/>
                    <a:gd name="connsiteY1" fmla="*/ 257476 h 334477"/>
                    <a:gd name="connsiteX2" fmla="*/ 62481 w 4275942"/>
                    <a:gd name="connsiteY2" fmla="*/ 182880 h 334477"/>
                    <a:gd name="connsiteX3" fmla="*/ 4237441 w 4275942"/>
                    <a:gd name="connsiteY3" fmla="*/ 0 h 334477"/>
                    <a:gd name="connsiteX4" fmla="*/ 4275942 w 4275942"/>
                    <a:gd name="connsiteY4" fmla="*/ 246647 h 334477"/>
                    <a:gd name="connsiteX5" fmla="*/ 31198 w 4275942"/>
                    <a:gd name="connsiteY5" fmla="*/ 334478 h 334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75942" h="334477">
                      <a:moveTo>
                        <a:pt x="31198" y="334478"/>
                      </a:moveTo>
                      <a:cubicBezTo>
                        <a:pt x="7135" y="308008"/>
                        <a:pt x="-3693" y="281539"/>
                        <a:pt x="1120" y="257476"/>
                      </a:cubicBezTo>
                      <a:cubicBezTo>
                        <a:pt x="8338" y="216568"/>
                        <a:pt x="51652" y="188896"/>
                        <a:pt x="62481" y="182880"/>
                      </a:cubicBezTo>
                      <a:lnTo>
                        <a:pt x="4237441" y="0"/>
                      </a:lnTo>
                      <a:cubicBezTo>
                        <a:pt x="4220597" y="45720"/>
                        <a:pt x="4186908" y="168442"/>
                        <a:pt x="4275942" y="246647"/>
                      </a:cubicBezTo>
                      <a:lnTo>
                        <a:pt x="31198" y="334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7" name="任意多边形: 形状 136"/>
                <p:cNvSpPr/>
                <p:nvPr/>
              </p:nvSpPr>
              <p:spPr>
                <a:xfrm>
                  <a:off x="3828218" y="4168942"/>
                  <a:ext cx="4323979" cy="359744"/>
                </a:xfrm>
                <a:custGeom>
                  <a:avLst/>
                  <a:gdLst>
                    <a:gd name="connsiteX0" fmla="*/ 4231337 w 4323979"/>
                    <a:gd name="connsiteY0" fmla="*/ 26469 h 359744"/>
                    <a:gd name="connsiteX1" fmla="*/ 4260213 w 4323979"/>
                    <a:gd name="connsiteY1" fmla="*/ 249054 h 359744"/>
                    <a:gd name="connsiteX2" fmla="*/ 49157 w 4323979"/>
                    <a:gd name="connsiteY2" fmla="*/ 335681 h 359744"/>
                    <a:gd name="connsiteX3" fmla="*/ 25094 w 4323979"/>
                    <a:gd name="connsiteY3" fmla="*/ 273117 h 359744"/>
                    <a:gd name="connsiteX4" fmla="*/ 78033 w 4323979"/>
                    <a:gd name="connsiteY4" fmla="*/ 208146 h 359744"/>
                    <a:gd name="connsiteX5" fmla="*/ 4231337 w 4323979"/>
                    <a:gd name="connsiteY5" fmla="*/ 26469 h 359744"/>
                    <a:gd name="connsiteX6" fmla="*/ 4267432 w 4323979"/>
                    <a:gd name="connsiteY6" fmla="*/ 0 h 359744"/>
                    <a:gd name="connsiteX7" fmla="*/ 70814 w 4323979"/>
                    <a:gd name="connsiteY7" fmla="*/ 184083 h 359744"/>
                    <a:gd name="connsiteX8" fmla="*/ 38329 w 4323979"/>
                    <a:gd name="connsiteY8" fmla="*/ 359744 h 359744"/>
                    <a:gd name="connsiteX9" fmla="*/ 4323980 w 4323979"/>
                    <a:gd name="connsiteY9" fmla="*/ 271914 h 359744"/>
                    <a:gd name="connsiteX10" fmla="*/ 4267432 w 4323979"/>
                    <a:gd name="connsiteY10" fmla="*/ 0 h 359744"/>
                    <a:gd name="connsiteX11" fmla="*/ 4267432 w 4323979"/>
                    <a:gd name="connsiteY11" fmla="*/ 0 h 35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23979" h="359744">
                      <a:moveTo>
                        <a:pt x="4231337" y="26469"/>
                      </a:moveTo>
                      <a:cubicBezTo>
                        <a:pt x="4210883" y="89034"/>
                        <a:pt x="4202461" y="181677"/>
                        <a:pt x="4260213" y="249054"/>
                      </a:cubicBezTo>
                      <a:lnTo>
                        <a:pt x="49157" y="335681"/>
                      </a:lnTo>
                      <a:cubicBezTo>
                        <a:pt x="29907" y="314024"/>
                        <a:pt x="21485" y="292368"/>
                        <a:pt x="25094" y="273117"/>
                      </a:cubicBezTo>
                      <a:cubicBezTo>
                        <a:pt x="29907" y="239428"/>
                        <a:pt x="66002" y="215365"/>
                        <a:pt x="78033" y="208146"/>
                      </a:cubicBezTo>
                      <a:lnTo>
                        <a:pt x="4231337" y="26469"/>
                      </a:lnTo>
                      <a:moveTo>
                        <a:pt x="4267432" y="0"/>
                      </a:moveTo>
                      <a:lnTo>
                        <a:pt x="70814" y="184083"/>
                      </a:lnTo>
                      <a:cubicBezTo>
                        <a:pt x="70814" y="184083"/>
                        <a:pt x="-63940" y="253866"/>
                        <a:pt x="38329" y="359744"/>
                      </a:cubicBezTo>
                      <a:lnTo>
                        <a:pt x="4323980" y="271914"/>
                      </a:lnTo>
                      <a:cubicBezTo>
                        <a:pt x="4177195" y="184083"/>
                        <a:pt x="4267432" y="0"/>
                        <a:pt x="4267432" y="0"/>
                      </a:cubicBezTo>
                      <a:lnTo>
                        <a:pt x="4267432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5" name="文本框 4"/>
            <p:cNvSpPr txBox="1"/>
            <p:nvPr/>
          </p:nvSpPr>
          <p:spPr>
            <a:xfrm>
              <a:off x="6625" y="4278"/>
              <a:ext cx="6108" cy="17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lvl="1" indent="-342900">
                <a:lnSpc>
                  <a:spcPct val="160000"/>
                </a:lnSpc>
                <a:buFont typeface="Arial" panose="020B0604020202020204" pitchFamily="34" charset="0"/>
                <a:buBlip>
                  <a:blip r:embed="rId3"/>
                </a:buBlip>
              </a:pP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</a:t>
              </a:r>
              <a:r>
                <a:rPr lang="zh-CN" altLang="en-US" sz="24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调减留抵税额</a:t>
              </a:r>
              <a:r>
                <a:rPr lang="zh-CN" altLang="en-US" sz="240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：</a:t>
              </a:r>
              <a:r>
                <a:rPr lang="zh-CN" altLang="en-US" sz="2400" dirty="0" smtClean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纳税人取得退还的留抵税额后，应相应调减当期留抵税额。纳税人</a:t>
              </a:r>
              <a:r>
                <a:rPr lang="zh-CN" altLang="en-US" sz="24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应在收到税务机关准予留抵退税的</a:t>
              </a:r>
              <a:r>
                <a:rPr lang="en-US" altLang="zh-CN" sz="24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《</a:t>
              </a:r>
              <a:r>
                <a:rPr lang="zh-CN" altLang="en-US" sz="24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税务事项通知书</a:t>
              </a:r>
              <a:r>
                <a:rPr lang="en-US" altLang="zh-CN" sz="24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》</a:t>
              </a:r>
              <a:r>
                <a:rPr lang="zh-CN" altLang="en-US" sz="24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当期，以税务机关核准的允许退还的增量留抵税额冲减期末留抵税额，并在办理增值税纳税申报时，相应填写</a:t>
              </a:r>
              <a:r>
                <a:rPr lang="en-US" altLang="zh-CN" sz="24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《</a:t>
              </a:r>
              <a:r>
                <a:rPr lang="zh-CN" altLang="en-US" sz="24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增值税纳税申报表附列资料（二）（本期进项税额明细）</a:t>
              </a:r>
              <a:r>
                <a:rPr lang="en-US" altLang="zh-CN" sz="24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》</a:t>
              </a:r>
              <a:r>
                <a:rPr lang="zh-CN" altLang="en-US" sz="24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</a:t>
              </a:r>
              <a:r>
                <a:rPr lang="en-US" altLang="zh-CN" sz="24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22</a:t>
              </a:r>
              <a:r>
                <a:rPr lang="zh-CN" altLang="en-US" sz="24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栏“上期留抵税额退税”</a:t>
              </a:r>
              <a:r>
                <a:rPr lang="zh-CN" altLang="en-US" sz="2400" dirty="0" smtClean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altLang="en-US" sz="2400" b="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3" name="图片 2" descr="65"/>
          <p:cNvPicPr>
            <a:picLocks noChangeAspect="1"/>
          </p:cNvPicPr>
          <p:nvPr/>
        </p:nvPicPr>
        <p:blipFill>
          <a:blip r:embed="rId4" cstate="print"/>
          <a:srcRect l="40800" t="32281"/>
          <a:stretch>
            <a:fillRect/>
          </a:stretch>
        </p:blipFill>
        <p:spPr>
          <a:xfrm>
            <a:off x="727710" y="5270500"/>
            <a:ext cx="1268095" cy="1451610"/>
          </a:xfrm>
          <a:prstGeom prst="rect">
            <a:avLst/>
          </a:prstGeom>
          <a:effectLst>
            <a:outerShdw blurRad="355600" dist="279400" dir="10800000" algn="r" rotWithShape="0">
              <a:schemeClr val="tx1">
                <a:lumMod val="75000"/>
                <a:alpha val="49000"/>
              </a:schemeClr>
            </a:outerShdw>
          </a:effectLst>
        </p:spPr>
      </p:pic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618683" y="535183"/>
            <a:ext cx="10969200" cy="705600"/>
          </a:xfrm>
        </p:spPr>
        <p:txBody>
          <a:bodyPr/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后续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38245"/>
            <a:ext cx="10969200" cy="705600"/>
          </a:xfrm>
        </p:spPr>
        <p:txBody>
          <a:bodyPr/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后续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 descr="7b0a202020202262756c6c6574223a20227b5c2263617465676f727949645c223a31303030352c5c2274656d706c61746549645c223a32303233313336307d222c0a202020202274657874626f78223a20227b5c2269645c223a32303334323130392c5c2263617465676f72795f69645c223a5c225c227d220a7d0a"/>
          <p:cNvGrpSpPr/>
          <p:nvPr/>
        </p:nvGrpSpPr>
        <p:grpSpPr>
          <a:xfrm>
            <a:off x="1092" y="1036477"/>
            <a:ext cx="12048053" cy="5950907"/>
            <a:chOff x="6028" y="3676"/>
            <a:chExt cx="7145" cy="3455"/>
          </a:xfrm>
        </p:grpSpPr>
        <p:grpSp>
          <p:nvGrpSpPr>
            <p:cNvPr id="119" name="图形 117"/>
            <p:cNvGrpSpPr/>
            <p:nvPr/>
          </p:nvGrpSpPr>
          <p:grpSpPr>
            <a:xfrm>
              <a:off x="6028" y="3676"/>
              <a:ext cx="7145" cy="3455"/>
              <a:chOff x="3828218" y="2334418"/>
              <a:chExt cx="4536939" cy="2194268"/>
            </a:xfrm>
          </p:grpSpPr>
          <p:sp>
            <p:nvSpPr>
              <p:cNvPr id="120" name="任意多边形: 形状 119"/>
              <p:cNvSpPr/>
              <p:nvPr/>
            </p:nvSpPr>
            <p:spPr>
              <a:xfrm>
                <a:off x="3866547" y="2496552"/>
                <a:ext cx="4498610" cy="2030931"/>
              </a:xfrm>
              <a:custGeom>
                <a:avLst/>
                <a:gdLst>
                  <a:gd name="connsiteX0" fmla="*/ 4473344 w 4498610"/>
                  <a:gd name="connsiteY0" fmla="*/ 24063 h 2030931"/>
                  <a:gd name="connsiteX1" fmla="*/ 4438452 w 4498610"/>
                  <a:gd name="connsiteY1" fmla="*/ 969746 h 2030931"/>
                  <a:gd name="connsiteX2" fmla="*/ 4374685 w 4498610"/>
                  <a:gd name="connsiteY2" fmla="*/ 1635092 h 2030931"/>
                  <a:gd name="connsiteX3" fmla="*/ 4286854 w 4498610"/>
                  <a:gd name="connsiteY3" fmla="*/ 1917834 h 2030931"/>
                  <a:gd name="connsiteX4" fmla="*/ 4286854 w 4498610"/>
                  <a:gd name="connsiteY4" fmla="*/ 1917834 h 2030931"/>
                  <a:gd name="connsiteX5" fmla="*/ 4285651 w 4498610"/>
                  <a:gd name="connsiteY5" fmla="*/ 1917834 h 2030931"/>
                  <a:gd name="connsiteX6" fmla="*/ 4284448 w 4498610"/>
                  <a:gd name="connsiteY6" fmla="*/ 1917834 h 2030931"/>
                  <a:gd name="connsiteX7" fmla="*/ 64971 w 4498610"/>
                  <a:gd name="connsiteY7" fmla="*/ 2005665 h 2030931"/>
                  <a:gd name="connsiteX8" fmla="*/ 137160 w 4498610"/>
                  <a:gd name="connsiteY8" fmla="*/ 1714501 h 2030931"/>
                  <a:gd name="connsiteX9" fmla="*/ 182880 w 4498610"/>
                  <a:gd name="connsiteY9" fmla="*/ 1014262 h 2030931"/>
                  <a:gd name="connsiteX10" fmla="*/ 184083 w 4498610"/>
                  <a:gd name="connsiteY10" fmla="*/ 24063 h 2030931"/>
                  <a:gd name="connsiteX11" fmla="*/ 4473344 w 4498610"/>
                  <a:gd name="connsiteY11" fmla="*/ 24063 h 2030931"/>
                  <a:gd name="connsiteX12" fmla="*/ 4498610 w 4498610"/>
                  <a:gd name="connsiteY12" fmla="*/ 0 h 2030931"/>
                  <a:gd name="connsiteX13" fmla="*/ 160020 w 4498610"/>
                  <a:gd name="connsiteY13" fmla="*/ 0 h 2030931"/>
                  <a:gd name="connsiteX14" fmla="*/ 0 w 4498610"/>
                  <a:gd name="connsiteY14" fmla="*/ 2030931 h 2030931"/>
                  <a:gd name="connsiteX15" fmla="*/ 4285651 w 4498610"/>
                  <a:gd name="connsiteY15" fmla="*/ 1943101 h 2030931"/>
                  <a:gd name="connsiteX16" fmla="*/ 4286854 w 4498610"/>
                  <a:gd name="connsiteY16" fmla="*/ 1943101 h 2030931"/>
                  <a:gd name="connsiteX17" fmla="*/ 4498610 w 4498610"/>
                  <a:gd name="connsiteY17" fmla="*/ 0 h 2030931"/>
                  <a:gd name="connsiteX18" fmla="*/ 4498610 w 4498610"/>
                  <a:gd name="connsiteY18" fmla="*/ 0 h 203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8610" h="2030931">
                    <a:moveTo>
                      <a:pt x="4473344" y="24063"/>
                    </a:moveTo>
                    <a:cubicBezTo>
                      <a:pt x="4472141" y="128738"/>
                      <a:pt x="4463719" y="552250"/>
                      <a:pt x="4438452" y="969746"/>
                    </a:cubicBezTo>
                    <a:cubicBezTo>
                      <a:pt x="4421608" y="1251285"/>
                      <a:pt x="4399951" y="1475072"/>
                      <a:pt x="4374685" y="1635092"/>
                    </a:cubicBezTo>
                    <a:cubicBezTo>
                      <a:pt x="4330168" y="1915428"/>
                      <a:pt x="4286854" y="1917834"/>
                      <a:pt x="4286854" y="1917834"/>
                    </a:cubicBezTo>
                    <a:lnTo>
                      <a:pt x="4286854" y="1917834"/>
                    </a:lnTo>
                    <a:lnTo>
                      <a:pt x="4285651" y="1917834"/>
                    </a:lnTo>
                    <a:lnTo>
                      <a:pt x="4284448" y="1917834"/>
                    </a:lnTo>
                    <a:lnTo>
                      <a:pt x="64971" y="2005665"/>
                    </a:lnTo>
                    <a:cubicBezTo>
                      <a:pt x="95050" y="1952726"/>
                      <a:pt x="117910" y="1857676"/>
                      <a:pt x="137160" y="1714501"/>
                    </a:cubicBezTo>
                    <a:cubicBezTo>
                      <a:pt x="158817" y="1544855"/>
                      <a:pt x="174458" y="1309036"/>
                      <a:pt x="182880" y="1014262"/>
                    </a:cubicBezTo>
                    <a:cubicBezTo>
                      <a:pt x="194912" y="575110"/>
                      <a:pt x="186490" y="132347"/>
                      <a:pt x="184083" y="24063"/>
                    </a:cubicBezTo>
                    <a:lnTo>
                      <a:pt x="4473344" y="24063"/>
                    </a:lnTo>
                    <a:moveTo>
                      <a:pt x="4498610" y="0"/>
                    </a:moveTo>
                    <a:lnTo>
                      <a:pt x="160020" y="0"/>
                    </a:lnTo>
                    <a:cubicBezTo>
                      <a:pt x="160020" y="0"/>
                      <a:pt x="210553" y="2024915"/>
                      <a:pt x="0" y="2030931"/>
                    </a:cubicBezTo>
                    <a:lnTo>
                      <a:pt x="4285651" y="1943101"/>
                    </a:lnTo>
                    <a:cubicBezTo>
                      <a:pt x="4285651" y="1943101"/>
                      <a:pt x="4286854" y="1943101"/>
                      <a:pt x="4286854" y="1943101"/>
                    </a:cubicBezTo>
                    <a:cubicBezTo>
                      <a:pt x="4473344" y="1944304"/>
                      <a:pt x="4498610" y="0"/>
                      <a:pt x="4498610" y="0"/>
                    </a:cubicBezTo>
                    <a:lnTo>
                      <a:pt x="4498610" y="0"/>
                    </a:lnTo>
                    <a:close/>
                  </a:path>
                </a:pathLst>
              </a:custGeom>
              <a:solidFill>
                <a:srgbClr val="231815"/>
              </a:solidFill>
              <a:ln w="1202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任意多边形: 形状 120"/>
              <p:cNvSpPr/>
              <p:nvPr/>
            </p:nvSpPr>
            <p:spPr>
              <a:xfrm>
                <a:off x="4025364" y="2591601"/>
                <a:ext cx="4242337" cy="1823987"/>
              </a:xfrm>
              <a:custGeom>
                <a:avLst/>
                <a:gdLst>
                  <a:gd name="connsiteX0" fmla="*/ 4242338 w 4242337"/>
                  <a:gd name="connsiteY0" fmla="*/ 0 h 1823987"/>
                  <a:gd name="connsiteX1" fmla="*/ 4218274 w 4242337"/>
                  <a:gd name="connsiteY1" fmla="*/ 0 h 1823987"/>
                  <a:gd name="connsiteX2" fmla="*/ 4218274 w 4242337"/>
                  <a:gd name="connsiteY2" fmla="*/ 12032 h 1823987"/>
                  <a:gd name="connsiteX3" fmla="*/ 4242338 w 4242337"/>
                  <a:gd name="connsiteY3" fmla="*/ 12032 h 1823987"/>
                  <a:gd name="connsiteX4" fmla="*/ 4242338 w 4242337"/>
                  <a:gd name="connsiteY4" fmla="*/ 0 h 1823987"/>
                  <a:gd name="connsiteX5" fmla="*/ 4242338 w 4242337"/>
                  <a:gd name="connsiteY5" fmla="*/ 0 h 1823987"/>
                  <a:gd name="connsiteX6" fmla="*/ 4194211 w 4242337"/>
                  <a:gd name="connsiteY6" fmla="*/ 0 h 1823987"/>
                  <a:gd name="connsiteX7" fmla="*/ 4170148 w 4242337"/>
                  <a:gd name="connsiteY7" fmla="*/ 0 h 1823987"/>
                  <a:gd name="connsiteX8" fmla="*/ 4170148 w 4242337"/>
                  <a:gd name="connsiteY8" fmla="*/ 12032 h 1823987"/>
                  <a:gd name="connsiteX9" fmla="*/ 4194211 w 4242337"/>
                  <a:gd name="connsiteY9" fmla="*/ 12032 h 1823987"/>
                  <a:gd name="connsiteX10" fmla="*/ 4194211 w 4242337"/>
                  <a:gd name="connsiteY10" fmla="*/ 0 h 1823987"/>
                  <a:gd name="connsiteX11" fmla="*/ 4194211 w 4242337"/>
                  <a:gd name="connsiteY11" fmla="*/ 0 h 1823987"/>
                  <a:gd name="connsiteX12" fmla="*/ 4146085 w 4242337"/>
                  <a:gd name="connsiteY12" fmla="*/ 0 h 1823987"/>
                  <a:gd name="connsiteX13" fmla="*/ 4122022 w 4242337"/>
                  <a:gd name="connsiteY13" fmla="*/ 0 h 1823987"/>
                  <a:gd name="connsiteX14" fmla="*/ 4122022 w 4242337"/>
                  <a:gd name="connsiteY14" fmla="*/ 12032 h 1823987"/>
                  <a:gd name="connsiteX15" fmla="*/ 4146085 w 4242337"/>
                  <a:gd name="connsiteY15" fmla="*/ 12032 h 1823987"/>
                  <a:gd name="connsiteX16" fmla="*/ 4146085 w 4242337"/>
                  <a:gd name="connsiteY16" fmla="*/ 0 h 1823987"/>
                  <a:gd name="connsiteX17" fmla="*/ 4146085 w 4242337"/>
                  <a:gd name="connsiteY17" fmla="*/ 0 h 1823987"/>
                  <a:gd name="connsiteX18" fmla="*/ 4097958 w 4242337"/>
                  <a:gd name="connsiteY18" fmla="*/ 0 h 1823987"/>
                  <a:gd name="connsiteX19" fmla="*/ 4073895 w 4242337"/>
                  <a:gd name="connsiteY19" fmla="*/ 0 h 1823987"/>
                  <a:gd name="connsiteX20" fmla="*/ 4073895 w 4242337"/>
                  <a:gd name="connsiteY20" fmla="*/ 12032 h 1823987"/>
                  <a:gd name="connsiteX21" fmla="*/ 4097958 w 4242337"/>
                  <a:gd name="connsiteY21" fmla="*/ 12032 h 1823987"/>
                  <a:gd name="connsiteX22" fmla="*/ 4097958 w 4242337"/>
                  <a:gd name="connsiteY22" fmla="*/ 0 h 1823987"/>
                  <a:gd name="connsiteX23" fmla="*/ 4097958 w 4242337"/>
                  <a:gd name="connsiteY23" fmla="*/ 0 h 1823987"/>
                  <a:gd name="connsiteX24" fmla="*/ 4049832 w 4242337"/>
                  <a:gd name="connsiteY24" fmla="*/ 0 h 1823987"/>
                  <a:gd name="connsiteX25" fmla="*/ 4025769 w 4242337"/>
                  <a:gd name="connsiteY25" fmla="*/ 0 h 1823987"/>
                  <a:gd name="connsiteX26" fmla="*/ 4025769 w 4242337"/>
                  <a:gd name="connsiteY26" fmla="*/ 12032 h 1823987"/>
                  <a:gd name="connsiteX27" fmla="*/ 4049832 w 4242337"/>
                  <a:gd name="connsiteY27" fmla="*/ 12032 h 1823987"/>
                  <a:gd name="connsiteX28" fmla="*/ 4049832 w 4242337"/>
                  <a:gd name="connsiteY28" fmla="*/ 0 h 1823987"/>
                  <a:gd name="connsiteX29" fmla="*/ 4049832 w 4242337"/>
                  <a:gd name="connsiteY29" fmla="*/ 0 h 1823987"/>
                  <a:gd name="connsiteX30" fmla="*/ 4001706 w 4242337"/>
                  <a:gd name="connsiteY30" fmla="*/ 0 h 1823987"/>
                  <a:gd name="connsiteX31" fmla="*/ 3977643 w 4242337"/>
                  <a:gd name="connsiteY31" fmla="*/ 0 h 1823987"/>
                  <a:gd name="connsiteX32" fmla="*/ 3977643 w 4242337"/>
                  <a:gd name="connsiteY32" fmla="*/ 12032 h 1823987"/>
                  <a:gd name="connsiteX33" fmla="*/ 4001706 w 4242337"/>
                  <a:gd name="connsiteY33" fmla="*/ 12032 h 1823987"/>
                  <a:gd name="connsiteX34" fmla="*/ 4001706 w 4242337"/>
                  <a:gd name="connsiteY34" fmla="*/ 0 h 1823987"/>
                  <a:gd name="connsiteX35" fmla="*/ 4001706 w 4242337"/>
                  <a:gd name="connsiteY35" fmla="*/ 0 h 1823987"/>
                  <a:gd name="connsiteX36" fmla="*/ 3953579 w 4242337"/>
                  <a:gd name="connsiteY36" fmla="*/ 0 h 1823987"/>
                  <a:gd name="connsiteX37" fmla="*/ 3929516 w 4242337"/>
                  <a:gd name="connsiteY37" fmla="*/ 0 h 1823987"/>
                  <a:gd name="connsiteX38" fmla="*/ 3929516 w 4242337"/>
                  <a:gd name="connsiteY38" fmla="*/ 12032 h 1823987"/>
                  <a:gd name="connsiteX39" fmla="*/ 3953579 w 4242337"/>
                  <a:gd name="connsiteY39" fmla="*/ 12032 h 1823987"/>
                  <a:gd name="connsiteX40" fmla="*/ 3953579 w 4242337"/>
                  <a:gd name="connsiteY40" fmla="*/ 0 h 1823987"/>
                  <a:gd name="connsiteX41" fmla="*/ 3953579 w 4242337"/>
                  <a:gd name="connsiteY41" fmla="*/ 0 h 1823987"/>
                  <a:gd name="connsiteX42" fmla="*/ 3905453 w 4242337"/>
                  <a:gd name="connsiteY42" fmla="*/ 0 h 1823987"/>
                  <a:gd name="connsiteX43" fmla="*/ 3881390 w 4242337"/>
                  <a:gd name="connsiteY43" fmla="*/ 0 h 1823987"/>
                  <a:gd name="connsiteX44" fmla="*/ 3881390 w 4242337"/>
                  <a:gd name="connsiteY44" fmla="*/ 12032 h 1823987"/>
                  <a:gd name="connsiteX45" fmla="*/ 3905453 w 4242337"/>
                  <a:gd name="connsiteY45" fmla="*/ 12032 h 1823987"/>
                  <a:gd name="connsiteX46" fmla="*/ 3905453 w 4242337"/>
                  <a:gd name="connsiteY46" fmla="*/ 0 h 1823987"/>
                  <a:gd name="connsiteX47" fmla="*/ 3905453 w 4242337"/>
                  <a:gd name="connsiteY47" fmla="*/ 0 h 1823987"/>
                  <a:gd name="connsiteX48" fmla="*/ 3857327 w 4242337"/>
                  <a:gd name="connsiteY48" fmla="*/ 0 h 1823987"/>
                  <a:gd name="connsiteX49" fmla="*/ 3833263 w 4242337"/>
                  <a:gd name="connsiteY49" fmla="*/ 0 h 1823987"/>
                  <a:gd name="connsiteX50" fmla="*/ 3833263 w 4242337"/>
                  <a:gd name="connsiteY50" fmla="*/ 12032 h 1823987"/>
                  <a:gd name="connsiteX51" fmla="*/ 3857327 w 4242337"/>
                  <a:gd name="connsiteY51" fmla="*/ 12032 h 1823987"/>
                  <a:gd name="connsiteX52" fmla="*/ 3857327 w 4242337"/>
                  <a:gd name="connsiteY52" fmla="*/ 0 h 1823987"/>
                  <a:gd name="connsiteX53" fmla="*/ 3857327 w 4242337"/>
                  <a:gd name="connsiteY53" fmla="*/ 0 h 1823987"/>
                  <a:gd name="connsiteX54" fmla="*/ 3809200 w 4242337"/>
                  <a:gd name="connsiteY54" fmla="*/ 0 h 1823987"/>
                  <a:gd name="connsiteX55" fmla="*/ 3785137 w 4242337"/>
                  <a:gd name="connsiteY55" fmla="*/ 0 h 1823987"/>
                  <a:gd name="connsiteX56" fmla="*/ 3785137 w 4242337"/>
                  <a:gd name="connsiteY56" fmla="*/ 12032 h 1823987"/>
                  <a:gd name="connsiteX57" fmla="*/ 3809200 w 4242337"/>
                  <a:gd name="connsiteY57" fmla="*/ 12032 h 1823987"/>
                  <a:gd name="connsiteX58" fmla="*/ 3809200 w 4242337"/>
                  <a:gd name="connsiteY58" fmla="*/ 0 h 1823987"/>
                  <a:gd name="connsiteX59" fmla="*/ 3809200 w 4242337"/>
                  <a:gd name="connsiteY59" fmla="*/ 0 h 1823987"/>
                  <a:gd name="connsiteX60" fmla="*/ 3761074 w 4242337"/>
                  <a:gd name="connsiteY60" fmla="*/ 0 h 1823987"/>
                  <a:gd name="connsiteX61" fmla="*/ 3737011 w 4242337"/>
                  <a:gd name="connsiteY61" fmla="*/ 0 h 1823987"/>
                  <a:gd name="connsiteX62" fmla="*/ 3737011 w 4242337"/>
                  <a:gd name="connsiteY62" fmla="*/ 12032 h 1823987"/>
                  <a:gd name="connsiteX63" fmla="*/ 3761074 w 4242337"/>
                  <a:gd name="connsiteY63" fmla="*/ 12032 h 1823987"/>
                  <a:gd name="connsiteX64" fmla="*/ 3761074 w 4242337"/>
                  <a:gd name="connsiteY64" fmla="*/ 0 h 1823987"/>
                  <a:gd name="connsiteX65" fmla="*/ 3761074 w 4242337"/>
                  <a:gd name="connsiteY65" fmla="*/ 0 h 1823987"/>
                  <a:gd name="connsiteX66" fmla="*/ 3712948 w 4242337"/>
                  <a:gd name="connsiteY66" fmla="*/ 0 h 1823987"/>
                  <a:gd name="connsiteX67" fmla="*/ 3688884 w 4242337"/>
                  <a:gd name="connsiteY67" fmla="*/ 0 h 1823987"/>
                  <a:gd name="connsiteX68" fmla="*/ 3688884 w 4242337"/>
                  <a:gd name="connsiteY68" fmla="*/ 12032 h 1823987"/>
                  <a:gd name="connsiteX69" fmla="*/ 3712948 w 4242337"/>
                  <a:gd name="connsiteY69" fmla="*/ 12032 h 1823987"/>
                  <a:gd name="connsiteX70" fmla="*/ 3712948 w 4242337"/>
                  <a:gd name="connsiteY70" fmla="*/ 0 h 1823987"/>
                  <a:gd name="connsiteX71" fmla="*/ 3712948 w 4242337"/>
                  <a:gd name="connsiteY71" fmla="*/ 0 h 1823987"/>
                  <a:gd name="connsiteX72" fmla="*/ 3664821 w 4242337"/>
                  <a:gd name="connsiteY72" fmla="*/ 0 h 1823987"/>
                  <a:gd name="connsiteX73" fmla="*/ 3640758 w 4242337"/>
                  <a:gd name="connsiteY73" fmla="*/ 0 h 1823987"/>
                  <a:gd name="connsiteX74" fmla="*/ 3640758 w 4242337"/>
                  <a:gd name="connsiteY74" fmla="*/ 12032 h 1823987"/>
                  <a:gd name="connsiteX75" fmla="*/ 3664821 w 4242337"/>
                  <a:gd name="connsiteY75" fmla="*/ 12032 h 1823987"/>
                  <a:gd name="connsiteX76" fmla="*/ 3664821 w 4242337"/>
                  <a:gd name="connsiteY76" fmla="*/ 0 h 1823987"/>
                  <a:gd name="connsiteX77" fmla="*/ 3664821 w 4242337"/>
                  <a:gd name="connsiteY77" fmla="*/ 0 h 1823987"/>
                  <a:gd name="connsiteX78" fmla="*/ 3616695 w 4242337"/>
                  <a:gd name="connsiteY78" fmla="*/ 0 h 1823987"/>
                  <a:gd name="connsiteX79" fmla="*/ 3592632 w 4242337"/>
                  <a:gd name="connsiteY79" fmla="*/ 0 h 1823987"/>
                  <a:gd name="connsiteX80" fmla="*/ 3592632 w 4242337"/>
                  <a:gd name="connsiteY80" fmla="*/ 12032 h 1823987"/>
                  <a:gd name="connsiteX81" fmla="*/ 3616695 w 4242337"/>
                  <a:gd name="connsiteY81" fmla="*/ 12032 h 1823987"/>
                  <a:gd name="connsiteX82" fmla="*/ 3616695 w 4242337"/>
                  <a:gd name="connsiteY82" fmla="*/ 0 h 1823987"/>
                  <a:gd name="connsiteX83" fmla="*/ 3616695 w 4242337"/>
                  <a:gd name="connsiteY83" fmla="*/ 0 h 1823987"/>
                  <a:gd name="connsiteX84" fmla="*/ 3568569 w 4242337"/>
                  <a:gd name="connsiteY84" fmla="*/ 0 h 1823987"/>
                  <a:gd name="connsiteX85" fmla="*/ 3544505 w 4242337"/>
                  <a:gd name="connsiteY85" fmla="*/ 0 h 1823987"/>
                  <a:gd name="connsiteX86" fmla="*/ 3544505 w 4242337"/>
                  <a:gd name="connsiteY86" fmla="*/ 12032 h 1823987"/>
                  <a:gd name="connsiteX87" fmla="*/ 3568569 w 4242337"/>
                  <a:gd name="connsiteY87" fmla="*/ 12032 h 1823987"/>
                  <a:gd name="connsiteX88" fmla="*/ 3568569 w 4242337"/>
                  <a:gd name="connsiteY88" fmla="*/ 0 h 1823987"/>
                  <a:gd name="connsiteX89" fmla="*/ 3568569 w 4242337"/>
                  <a:gd name="connsiteY89" fmla="*/ 0 h 1823987"/>
                  <a:gd name="connsiteX90" fmla="*/ 3520442 w 4242337"/>
                  <a:gd name="connsiteY90" fmla="*/ 0 h 1823987"/>
                  <a:gd name="connsiteX91" fmla="*/ 3496379 w 4242337"/>
                  <a:gd name="connsiteY91" fmla="*/ 0 h 1823987"/>
                  <a:gd name="connsiteX92" fmla="*/ 3496379 w 4242337"/>
                  <a:gd name="connsiteY92" fmla="*/ 12032 h 1823987"/>
                  <a:gd name="connsiteX93" fmla="*/ 3520442 w 4242337"/>
                  <a:gd name="connsiteY93" fmla="*/ 12032 h 1823987"/>
                  <a:gd name="connsiteX94" fmla="*/ 3520442 w 4242337"/>
                  <a:gd name="connsiteY94" fmla="*/ 0 h 1823987"/>
                  <a:gd name="connsiteX95" fmla="*/ 3520442 w 4242337"/>
                  <a:gd name="connsiteY95" fmla="*/ 0 h 1823987"/>
                  <a:gd name="connsiteX96" fmla="*/ 3472316 w 4242337"/>
                  <a:gd name="connsiteY96" fmla="*/ 0 h 1823987"/>
                  <a:gd name="connsiteX97" fmla="*/ 3448253 w 4242337"/>
                  <a:gd name="connsiteY97" fmla="*/ 0 h 1823987"/>
                  <a:gd name="connsiteX98" fmla="*/ 3448253 w 4242337"/>
                  <a:gd name="connsiteY98" fmla="*/ 12032 h 1823987"/>
                  <a:gd name="connsiteX99" fmla="*/ 3472316 w 4242337"/>
                  <a:gd name="connsiteY99" fmla="*/ 12032 h 1823987"/>
                  <a:gd name="connsiteX100" fmla="*/ 3472316 w 4242337"/>
                  <a:gd name="connsiteY100" fmla="*/ 0 h 1823987"/>
                  <a:gd name="connsiteX101" fmla="*/ 3472316 w 4242337"/>
                  <a:gd name="connsiteY101" fmla="*/ 0 h 1823987"/>
                  <a:gd name="connsiteX102" fmla="*/ 3424190 w 4242337"/>
                  <a:gd name="connsiteY102" fmla="*/ 0 h 1823987"/>
                  <a:gd name="connsiteX103" fmla="*/ 3400126 w 4242337"/>
                  <a:gd name="connsiteY103" fmla="*/ 0 h 1823987"/>
                  <a:gd name="connsiteX104" fmla="*/ 3400126 w 4242337"/>
                  <a:gd name="connsiteY104" fmla="*/ 12032 h 1823987"/>
                  <a:gd name="connsiteX105" fmla="*/ 3424190 w 4242337"/>
                  <a:gd name="connsiteY105" fmla="*/ 12032 h 1823987"/>
                  <a:gd name="connsiteX106" fmla="*/ 3424190 w 4242337"/>
                  <a:gd name="connsiteY106" fmla="*/ 0 h 1823987"/>
                  <a:gd name="connsiteX107" fmla="*/ 3424190 w 4242337"/>
                  <a:gd name="connsiteY107" fmla="*/ 0 h 1823987"/>
                  <a:gd name="connsiteX108" fmla="*/ 3376063 w 4242337"/>
                  <a:gd name="connsiteY108" fmla="*/ 0 h 1823987"/>
                  <a:gd name="connsiteX109" fmla="*/ 3352000 w 4242337"/>
                  <a:gd name="connsiteY109" fmla="*/ 0 h 1823987"/>
                  <a:gd name="connsiteX110" fmla="*/ 3352000 w 4242337"/>
                  <a:gd name="connsiteY110" fmla="*/ 12032 h 1823987"/>
                  <a:gd name="connsiteX111" fmla="*/ 3376063 w 4242337"/>
                  <a:gd name="connsiteY111" fmla="*/ 12032 h 1823987"/>
                  <a:gd name="connsiteX112" fmla="*/ 3376063 w 4242337"/>
                  <a:gd name="connsiteY112" fmla="*/ 0 h 1823987"/>
                  <a:gd name="connsiteX113" fmla="*/ 3376063 w 4242337"/>
                  <a:gd name="connsiteY113" fmla="*/ 0 h 1823987"/>
                  <a:gd name="connsiteX114" fmla="*/ 3327937 w 4242337"/>
                  <a:gd name="connsiteY114" fmla="*/ 0 h 1823987"/>
                  <a:gd name="connsiteX115" fmla="*/ 3303874 w 4242337"/>
                  <a:gd name="connsiteY115" fmla="*/ 0 h 1823987"/>
                  <a:gd name="connsiteX116" fmla="*/ 3303874 w 4242337"/>
                  <a:gd name="connsiteY116" fmla="*/ 12032 h 1823987"/>
                  <a:gd name="connsiteX117" fmla="*/ 3327937 w 4242337"/>
                  <a:gd name="connsiteY117" fmla="*/ 12032 h 1823987"/>
                  <a:gd name="connsiteX118" fmla="*/ 3327937 w 4242337"/>
                  <a:gd name="connsiteY118" fmla="*/ 0 h 1823987"/>
                  <a:gd name="connsiteX119" fmla="*/ 3327937 w 4242337"/>
                  <a:gd name="connsiteY119" fmla="*/ 0 h 1823987"/>
                  <a:gd name="connsiteX120" fmla="*/ 3279811 w 4242337"/>
                  <a:gd name="connsiteY120" fmla="*/ 0 h 1823987"/>
                  <a:gd name="connsiteX121" fmla="*/ 3255747 w 4242337"/>
                  <a:gd name="connsiteY121" fmla="*/ 0 h 1823987"/>
                  <a:gd name="connsiteX122" fmla="*/ 3255747 w 4242337"/>
                  <a:gd name="connsiteY122" fmla="*/ 12032 h 1823987"/>
                  <a:gd name="connsiteX123" fmla="*/ 3279811 w 4242337"/>
                  <a:gd name="connsiteY123" fmla="*/ 12032 h 1823987"/>
                  <a:gd name="connsiteX124" fmla="*/ 3279811 w 4242337"/>
                  <a:gd name="connsiteY124" fmla="*/ 0 h 1823987"/>
                  <a:gd name="connsiteX125" fmla="*/ 3279811 w 4242337"/>
                  <a:gd name="connsiteY125" fmla="*/ 0 h 1823987"/>
                  <a:gd name="connsiteX126" fmla="*/ 3231684 w 4242337"/>
                  <a:gd name="connsiteY126" fmla="*/ 0 h 1823987"/>
                  <a:gd name="connsiteX127" fmla="*/ 3207621 w 4242337"/>
                  <a:gd name="connsiteY127" fmla="*/ 0 h 1823987"/>
                  <a:gd name="connsiteX128" fmla="*/ 3207621 w 4242337"/>
                  <a:gd name="connsiteY128" fmla="*/ 12032 h 1823987"/>
                  <a:gd name="connsiteX129" fmla="*/ 3231684 w 4242337"/>
                  <a:gd name="connsiteY129" fmla="*/ 12032 h 1823987"/>
                  <a:gd name="connsiteX130" fmla="*/ 3231684 w 4242337"/>
                  <a:gd name="connsiteY130" fmla="*/ 0 h 1823987"/>
                  <a:gd name="connsiteX131" fmla="*/ 3231684 w 4242337"/>
                  <a:gd name="connsiteY131" fmla="*/ 0 h 1823987"/>
                  <a:gd name="connsiteX132" fmla="*/ 3183558 w 4242337"/>
                  <a:gd name="connsiteY132" fmla="*/ 0 h 1823987"/>
                  <a:gd name="connsiteX133" fmla="*/ 3159495 w 4242337"/>
                  <a:gd name="connsiteY133" fmla="*/ 0 h 1823987"/>
                  <a:gd name="connsiteX134" fmla="*/ 3159495 w 4242337"/>
                  <a:gd name="connsiteY134" fmla="*/ 12032 h 1823987"/>
                  <a:gd name="connsiteX135" fmla="*/ 3183558 w 4242337"/>
                  <a:gd name="connsiteY135" fmla="*/ 12032 h 1823987"/>
                  <a:gd name="connsiteX136" fmla="*/ 3183558 w 4242337"/>
                  <a:gd name="connsiteY136" fmla="*/ 0 h 1823987"/>
                  <a:gd name="connsiteX137" fmla="*/ 3183558 w 4242337"/>
                  <a:gd name="connsiteY137" fmla="*/ 0 h 1823987"/>
                  <a:gd name="connsiteX138" fmla="*/ 3135431 w 4242337"/>
                  <a:gd name="connsiteY138" fmla="*/ 0 h 1823987"/>
                  <a:gd name="connsiteX139" fmla="*/ 3111368 w 4242337"/>
                  <a:gd name="connsiteY139" fmla="*/ 0 h 1823987"/>
                  <a:gd name="connsiteX140" fmla="*/ 3111368 w 4242337"/>
                  <a:gd name="connsiteY140" fmla="*/ 12032 h 1823987"/>
                  <a:gd name="connsiteX141" fmla="*/ 3135431 w 4242337"/>
                  <a:gd name="connsiteY141" fmla="*/ 12032 h 1823987"/>
                  <a:gd name="connsiteX142" fmla="*/ 3135431 w 4242337"/>
                  <a:gd name="connsiteY142" fmla="*/ 0 h 1823987"/>
                  <a:gd name="connsiteX143" fmla="*/ 3135431 w 4242337"/>
                  <a:gd name="connsiteY143" fmla="*/ 0 h 1823987"/>
                  <a:gd name="connsiteX144" fmla="*/ 3087305 w 4242337"/>
                  <a:gd name="connsiteY144" fmla="*/ 0 h 1823987"/>
                  <a:gd name="connsiteX145" fmla="*/ 3063242 w 4242337"/>
                  <a:gd name="connsiteY145" fmla="*/ 0 h 1823987"/>
                  <a:gd name="connsiteX146" fmla="*/ 3063242 w 4242337"/>
                  <a:gd name="connsiteY146" fmla="*/ 12032 h 1823987"/>
                  <a:gd name="connsiteX147" fmla="*/ 3087305 w 4242337"/>
                  <a:gd name="connsiteY147" fmla="*/ 12032 h 1823987"/>
                  <a:gd name="connsiteX148" fmla="*/ 3087305 w 4242337"/>
                  <a:gd name="connsiteY148" fmla="*/ 0 h 1823987"/>
                  <a:gd name="connsiteX149" fmla="*/ 3087305 w 4242337"/>
                  <a:gd name="connsiteY149" fmla="*/ 0 h 1823987"/>
                  <a:gd name="connsiteX150" fmla="*/ 3039179 w 4242337"/>
                  <a:gd name="connsiteY150" fmla="*/ 0 h 1823987"/>
                  <a:gd name="connsiteX151" fmla="*/ 3015116 w 4242337"/>
                  <a:gd name="connsiteY151" fmla="*/ 0 h 1823987"/>
                  <a:gd name="connsiteX152" fmla="*/ 3015116 w 4242337"/>
                  <a:gd name="connsiteY152" fmla="*/ 12032 h 1823987"/>
                  <a:gd name="connsiteX153" fmla="*/ 3039179 w 4242337"/>
                  <a:gd name="connsiteY153" fmla="*/ 12032 h 1823987"/>
                  <a:gd name="connsiteX154" fmla="*/ 3039179 w 4242337"/>
                  <a:gd name="connsiteY154" fmla="*/ 0 h 1823987"/>
                  <a:gd name="connsiteX155" fmla="*/ 3039179 w 4242337"/>
                  <a:gd name="connsiteY155" fmla="*/ 0 h 1823987"/>
                  <a:gd name="connsiteX156" fmla="*/ 2991052 w 4242337"/>
                  <a:gd name="connsiteY156" fmla="*/ 0 h 1823987"/>
                  <a:gd name="connsiteX157" fmla="*/ 2966989 w 4242337"/>
                  <a:gd name="connsiteY157" fmla="*/ 0 h 1823987"/>
                  <a:gd name="connsiteX158" fmla="*/ 2966989 w 4242337"/>
                  <a:gd name="connsiteY158" fmla="*/ 12032 h 1823987"/>
                  <a:gd name="connsiteX159" fmla="*/ 2991052 w 4242337"/>
                  <a:gd name="connsiteY159" fmla="*/ 12032 h 1823987"/>
                  <a:gd name="connsiteX160" fmla="*/ 2991052 w 4242337"/>
                  <a:gd name="connsiteY160" fmla="*/ 0 h 1823987"/>
                  <a:gd name="connsiteX161" fmla="*/ 2991052 w 4242337"/>
                  <a:gd name="connsiteY161" fmla="*/ 0 h 1823987"/>
                  <a:gd name="connsiteX162" fmla="*/ 2942926 w 4242337"/>
                  <a:gd name="connsiteY162" fmla="*/ 0 h 1823987"/>
                  <a:gd name="connsiteX163" fmla="*/ 2918863 w 4242337"/>
                  <a:gd name="connsiteY163" fmla="*/ 0 h 1823987"/>
                  <a:gd name="connsiteX164" fmla="*/ 2918863 w 4242337"/>
                  <a:gd name="connsiteY164" fmla="*/ 12032 h 1823987"/>
                  <a:gd name="connsiteX165" fmla="*/ 2942926 w 4242337"/>
                  <a:gd name="connsiteY165" fmla="*/ 12032 h 1823987"/>
                  <a:gd name="connsiteX166" fmla="*/ 2942926 w 4242337"/>
                  <a:gd name="connsiteY166" fmla="*/ 0 h 1823987"/>
                  <a:gd name="connsiteX167" fmla="*/ 2942926 w 4242337"/>
                  <a:gd name="connsiteY167" fmla="*/ 0 h 1823987"/>
                  <a:gd name="connsiteX168" fmla="*/ 2894800 w 4242337"/>
                  <a:gd name="connsiteY168" fmla="*/ 0 h 1823987"/>
                  <a:gd name="connsiteX169" fmla="*/ 2870737 w 4242337"/>
                  <a:gd name="connsiteY169" fmla="*/ 0 h 1823987"/>
                  <a:gd name="connsiteX170" fmla="*/ 2870737 w 4242337"/>
                  <a:gd name="connsiteY170" fmla="*/ 12032 h 1823987"/>
                  <a:gd name="connsiteX171" fmla="*/ 2894800 w 4242337"/>
                  <a:gd name="connsiteY171" fmla="*/ 12032 h 1823987"/>
                  <a:gd name="connsiteX172" fmla="*/ 2894800 w 4242337"/>
                  <a:gd name="connsiteY172" fmla="*/ 0 h 1823987"/>
                  <a:gd name="connsiteX173" fmla="*/ 2894800 w 4242337"/>
                  <a:gd name="connsiteY173" fmla="*/ 0 h 1823987"/>
                  <a:gd name="connsiteX174" fmla="*/ 2846673 w 4242337"/>
                  <a:gd name="connsiteY174" fmla="*/ 0 h 1823987"/>
                  <a:gd name="connsiteX175" fmla="*/ 2822610 w 4242337"/>
                  <a:gd name="connsiteY175" fmla="*/ 0 h 1823987"/>
                  <a:gd name="connsiteX176" fmla="*/ 2822610 w 4242337"/>
                  <a:gd name="connsiteY176" fmla="*/ 12032 h 1823987"/>
                  <a:gd name="connsiteX177" fmla="*/ 2846673 w 4242337"/>
                  <a:gd name="connsiteY177" fmla="*/ 12032 h 1823987"/>
                  <a:gd name="connsiteX178" fmla="*/ 2846673 w 4242337"/>
                  <a:gd name="connsiteY178" fmla="*/ 0 h 1823987"/>
                  <a:gd name="connsiteX179" fmla="*/ 2846673 w 4242337"/>
                  <a:gd name="connsiteY179" fmla="*/ 0 h 1823987"/>
                  <a:gd name="connsiteX180" fmla="*/ 2798547 w 4242337"/>
                  <a:gd name="connsiteY180" fmla="*/ 0 h 1823987"/>
                  <a:gd name="connsiteX181" fmla="*/ 2774484 w 4242337"/>
                  <a:gd name="connsiteY181" fmla="*/ 0 h 1823987"/>
                  <a:gd name="connsiteX182" fmla="*/ 2774484 w 4242337"/>
                  <a:gd name="connsiteY182" fmla="*/ 12032 h 1823987"/>
                  <a:gd name="connsiteX183" fmla="*/ 2798547 w 4242337"/>
                  <a:gd name="connsiteY183" fmla="*/ 12032 h 1823987"/>
                  <a:gd name="connsiteX184" fmla="*/ 2798547 w 4242337"/>
                  <a:gd name="connsiteY184" fmla="*/ 0 h 1823987"/>
                  <a:gd name="connsiteX185" fmla="*/ 2798547 w 4242337"/>
                  <a:gd name="connsiteY185" fmla="*/ 0 h 1823987"/>
                  <a:gd name="connsiteX186" fmla="*/ 2750421 w 4242337"/>
                  <a:gd name="connsiteY186" fmla="*/ 0 h 1823987"/>
                  <a:gd name="connsiteX187" fmla="*/ 2726358 w 4242337"/>
                  <a:gd name="connsiteY187" fmla="*/ 0 h 1823987"/>
                  <a:gd name="connsiteX188" fmla="*/ 2726358 w 4242337"/>
                  <a:gd name="connsiteY188" fmla="*/ 12032 h 1823987"/>
                  <a:gd name="connsiteX189" fmla="*/ 2750421 w 4242337"/>
                  <a:gd name="connsiteY189" fmla="*/ 12032 h 1823987"/>
                  <a:gd name="connsiteX190" fmla="*/ 2750421 w 4242337"/>
                  <a:gd name="connsiteY190" fmla="*/ 0 h 1823987"/>
                  <a:gd name="connsiteX191" fmla="*/ 2750421 w 4242337"/>
                  <a:gd name="connsiteY191" fmla="*/ 0 h 1823987"/>
                  <a:gd name="connsiteX192" fmla="*/ 2702294 w 4242337"/>
                  <a:gd name="connsiteY192" fmla="*/ 0 h 1823987"/>
                  <a:gd name="connsiteX193" fmla="*/ 2678231 w 4242337"/>
                  <a:gd name="connsiteY193" fmla="*/ 0 h 1823987"/>
                  <a:gd name="connsiteX194" fmla="*/ 2678231 w 4242337"/>
                  <a:gd name="connsiteY194" fmla="*/ 12032 h 1823987"/>
                  <a:gd name="connsiteX195" fmla="*/ 2702294 w 4242337"/>
                  <a:gd name="connsiteY195" fmla="*/ 12032 h 1823987"/>
                  <a:gd name="connsiteX196" fmla="*/ 2702294 w 4242337"/>
                  <a:gd name="connsiteY196" fmla="*/ 0 h 1823987"/>
                  <a:gd name="connsiteX197" fmla="*/ 2702294 w 4242337"/>
                  <a:gd name="connsiteY197" fmla="*/ 0 h 1823987"/>
                  <a:gd name="connsiteX198" fmla="*/ 2654168 w 4242337"/>
                  <a:gd name="connsiteY198" fmla="*/ 0 h 1823987"/>
                  <a:gd name="connsiteX199" fmla="*/ 2630105 w 4242337"/>
                  <a:gd name="connsiteY199" fmla="*/ 0 h 1823987"/>
                  <a:gd name="connsiteX200" fmla="*/ 2630105 w 4242337"/>
                  <a:gd name="connsiteY200" fmla="*/ 12032 h 1823987"/>
                  <a:gd name="connsiteX201" fmla="*/ 2654168 w 4242337"/>
                  <a:gd name="connsiteY201" fmla="*/ 12032 h 1823987"/>
                  <a:gd name="connsiteX202" fmla="*/ 2654168 w 4242337"/>
                  <a:gd name="connsiteY202" fmla="*/ 0 h 1823987"/>
                  <a:gd name="connsiteX203" fmla="*/ 2654168 w 4242337"/>
                  <a:gd name="connsiteY203" fmla="*/ 0 h 1823987"/>
                  <a:gd name="connsiteX204" fmla="*/ 2606042 w 4242337"/>
                  <a:gd name="connsiteY204" fmla="*/ 0 h 1823987"/>
                  <a:gd name="connsiteX205" fmla="*/ 2581979 w 4242337"/>
                  <a:gd name="connsiteY205" fmla="*/ 0 h 1823987"/>
                  <a:gd name="connsiteX206" fmla="*/ 2581979 w 4242337"/>
                  <a:gd name="connsiteY206" fmla="*/ 12032 h 1823987"/>
                  <a:gd name="connsiteX207" fmla="*/ 2606042 w 4242337"/>
                  <a:gd name="connsiteY207" fmla="*/ 12032 h 1823987"/>
                  <a:gd name="connsiteX208" fmla="*/ 2606042 w 4242337"/>
                  <a:gd name="connsiteY208" fmla="*/ 0 h 1823987"/>
                  <a:gd name="connsiteX209" fmla="*/ 2606042 w 4242337"/>
                  <a:gd name="connsiteY209" fmla="*/ 0 h 1823987"/>
                  <a:gd name="connsiteX210" fmla="*/ 2557915 w 4242337"/>
                  <a:gd name="connsiteY210" fmla="*/ 0 h 1823987"/>
                  <a:gd name="connsiteX211" fmla="*/ 2533852 w 4242337"/>
                  <a:gd name="connsiteY211" fmla="*/ 0 h 1823987"/>
                  <a:gd name="connsiteX212" fmla="*/ 2533852 w 4242337"/>
                  <a:gd name="connsiteY212" fmla="*/ 12032 h 1823987"/>
                  <a:gd name="connsiteX213" fmla="*/ 2557915 w 4242337"/>
                  <a:gd name="connsiteY213" fmla="*/ 12032 h 1823987"/>
                  <a:gd name="connsiteX214" fmla="*/ 2557915 w 4242337"/>
                  <a:gd name="connsiteY214" fmla="*/ 0 h 1823987"/>
                  <a:gd name="connsiteX215" fmla="*/ 2557915 w 4242337"/>
                  <a:gd name="connsiteY215" fmla="*/ 0 h 1823987"/>
                  <a:gd name="connsiteX216" fmla="*/ 2509789 w 4242337"/>
                  <a:gd name="connsiteY216" fmla="*/ 0 h 1823987"/>
                  <a:gd name="connsiteX217" fmla="*/ 2485726 w 4242337"/>
                  <a:gd name="connsiteY217" fmla="*/ 0 h 1823987"/>
                  <a:gd name="connsiteX218" fmla="*/ 2485726 w 4242337"/>
                  <a:gd name="connsiteY218" fmla="*/ 12032 h 1823987"/>
                  <a:gd name="connsiteX219" fmla="*/ 2509789 w 4242337"/>
                  <a:gd name="connsiteY219" fmla="*/ 12032 h 1823987"/>
                  <a:gd name="connsiteX220" fmla="*/ 2509789 w 4242337"/>
                  <a:gd name="connsiteY220" fmla="*/ 0 h 1823987"/>
                  <a:gd name="connsiteX221" fmla="*/ 2509789 w 4242337"/>
                  <a:gd name="connsiteY221" fmla="*/ 0 h 1823987"/>
                  <a:gd name="connsiteX222" fmla="*/ 2461663 w 4242337"/>
                  <a:gd name="connsiteY222" fmla="*/ 0 h 1823987"/>
                  <a:gd name="connsiteX223" fmla="*/ 2437599 w 4242337"/>
                  <a:gd name="connsiteY223" fmla="*/ 0 h 1823987"/>
                  <a:gd name="connsiteX224" fmla="*/ 2437599 w 4242337"/>
                  <a:gd name="connsiteY224" fmla="*/ 12032 h 1823987"/>
                  <a:gd name="connsiteX225" fmla="*/ 2461663 w 4242337"/>
                  <a:gd name="connsiteY225" fmla="*/ 12032 h 1823987"/>
                  <a:gd name="connsiteX226" fmla="*/ 2461663 w 4242337"/>
                  <a:gd name="connsiteY226" fmla="*/ 0 h 1823987"/>
                  <a:gd name="connsiteX227" fmla="*/ 2461663 w 4242337"/>
                  <a:gd name="connsiteY227" fmla="*/ 0 h 1823987"/>
                  <a:gd name="connsiteX228" fmla="*/ 2413536 w 4242337"/>
                  <a:gd name="connsiteY228" fmla="*/ 0 h 1823987"/>
                  <a:gd name="connsiteX229" fmla="*/ 2389473 w 4242337"/>
                  <a:gd name="connsiteY229" fmla="*/ 0 h 1823987"/>
                  <a:gd name="connsiteX230" fmla="*/ 2389473 w 4242337"/>
                  <a:gd name="connsiteY230" fmla="*/ 12032 h 1823987"/>
                  <a:gd name="connsiteX231" fmla="*/ 2413536 w 4242337"/>
                  <a:gd name="connsiteY231" fmla="*/ 12032 h 1823987"/>
                  <a:gd name="connsiteX232" fmla="*/ 2413536 w 4242337"/>
                  <a:gd name="connsiteY232" fmla="*/ 0 h 1823987"/>
                  <a:gd name="connsiteX233" fmla="*/ 2413536 w 4242337"/>
                  <a:gd name="connsiteY233" fmla="*/ 0 h 1823987"/>
                  <a:gd name="connsiteX234" fmla="*/ 2365410 w 4242337"/>
                  <a:gd name="connsiteY234" fmla="*/ 0 h 1823987"/>
                  <a:gd name="connsiteX235" fmla="*/ 2341347 w 4242337"/>
                  <a:gd name="connsiteY235" fmla="*/ 0 h 1823987"/>
                  <a:gd name="connsiteX236" fmla="*/ 2341347 w 4242337"/>
                  <a:gd name="connsiteY236" fmla="*/ 12032 h 1823987"/>
                  <a:gd name="connsiteX237" fmla="*/ 2365410 w 4242337"/>
                  <a:gd name="connsiteY237" fmla="*/ 12032 h 1823987"/>
                  <a:gd name="connsiteX238" fmla="*/ 2365410 w 4242337"/>
                  <a:gd name="connsiteY238" fmla="*/ 0 h 1823987"/>
                  <a:gd name="connsiteX239" fmla="*/ 2365410 w 4242337"/>
                  <a:gd name="connsiteY239" fmla="*/ 0 h 1823987"/>
                  <a:gd name="connsiteX240" fmla="*/ 2317284 w 4242337"/>
                  <a:gd name="connsiteY240" fmla="*/ 0 h 1823987"/>
                  <a:gd name="connsiteX241" fmla="*/ 2293220 w 4242337"/>
                  <a:gd name="connsiteY241" fmla="*/ 0 h 1823987"/>
                  <a:gd name="connsiteX242" fmla="*/ 2293220 w 4242337"/>
                  <a:gd name="connsiteY242" fmla="*/ 12032 h 1823987"/>
                  <a:gd name="connsiteX243" fmla="*/ 2317284 w 4242337"/>
                  <a:gd name="connsiteY243" fmla="*/ 12032 h 1823987"/>
                  <a:gd name="connsiteX244" fmla="*/ 2317284 w 4242337"/>
                  <a:gd name="connsiteY244" fmla="*/ 0 h 1823987"/>
                  <a:gd name="connsiteX245" fmla="*/ 2317284 w 4242337"/>
                  <a:gd name="connsiteY245" fmla="*/ 0 h 1823987"/>
                  <a:gd name="connsiteX246" fmla="*/ 2269157 w 4242337"/>
                  <a:gd name="connsiteY246" fmla="*/ 0 h 1823987"/>
                  <a:gd name="connsiteX247" fmla="*/ 2245094 w 4242337"/>
                  <a:gd name="connsiteY247" fmla="*/ 0 h 1823987"/>
                  <a:gd name="connsiteX248" fmla="*/ 2245094 w 4242337"/>
                  <a:gd name="connsiteY248" fmla="*/ 12032 h 1823987"/>
                  <a:gd name="connsiteX249" fmla="*/ 2269157 w 4242337"/>
                  <a:gd name="connsiteY249" fmla="*/ 12032 h 1823987"/>
                  <a:gd name="connsiteX250" fmla="*/ 2269157 w 4242337"/>
                  <a:gd name="connsiteY250" fmla="*/ 0 h 1823987"/>
                  <a:gd name="connsiteX251" fmla="*/ 2269157 w 4242337"/>
                  <a:gd name="connsiteY251" fmla="*/ 0 h 1823987"/>
                  <a:gd name="connsiteX252" fmla="*/ 2221031 w 4242337"/>
                  <a:gd name="connsiteY252" fmla="*/ 0 h 1823987"/>
                  <a:gd name="connsiteX253" fmla="*/ 2196968 w 4242337"/>
                  <a:gd name="connsiteY253" fmla="*/ 0 h 1823987"/>
                  <a:gd name="connsiteX254" fmla="*/ 2196968 w 4242337"/>
                  <a:gd name="connsiteY254" fmla="*/ 12032 h 1823987"/>
                  <a:gd name="connsiteX255" fmla="*/ 2221031 w 4242337"/>
                  <a:gd name="connsiteY255" fmla="*/ 12032 h 1823987"/>
                  <a:gd name="connsiteX256" fmla="*/ 2221031 w 4242337"/>
                  <a:gd name="connsiteY256" fmla="*/ 0 h 1823987"/>
                  <a:gd name="connsiteX257" fmla="*/ 2221031 w 4242337"/>
                  <a:gd name="connsiteY257" fmla="*/ 0 h 1823987"/>
                  <a:gd name="connsiteX258" fmla="*/ 2172905 w 4242337"/>
                  <a:gd name="connsiteY258" fmla="*/ 0 h 1823987"/>
                  <a:gd name="connsiteX259" fmla="*/ 2148841 w 4242337"/>
                  <a:gd name="connsiteY259" fmla="*/ 0 h 1823987"/>
                  <a:gd name="connsiteX260" fmla="*/ 2148841 w 4242337"/>
                  <a:gd name="connsiteY260" fmla="*/ 12032 h 1823987"/>
                  <a:gd name="connsiteX261" fmla="*/ 2172905 w 4242337"/>
                  <a:gd name="connsiteY261" fmla="*/ 12032 h 1823987"/>
                  <a:gd name="connsiteX262" fmla="*/ 2172905 w 4242337"/>
                  <a:gd name="connsiteY262" fmla="*/ 0 h 1823987"/>
                  <a:gd name="connsiteX263" fmla="*/ 2172905 w 4242337"/>
                  <a:gd name="connsiteY263" fmla="*/ 0 h 1823987"/>
                  <a:gd name="connsiteX264" fmla="*/ 2124778 w 4242337"/>
                  <a:gd name="connsiteY264" fmla="*/ 0 h 1823987"/>
                  <a:gd name="connsiteX265" fmla="*/ 2100715 w 4242337"/>
                  <a:gd name="connsiteY265" fmla="*/ 0 h 1823987"/>
                  <a:gd name="connsiteX266" fmla="*/ 2100715 w 4242337"/>
                  <a:gd name="connsiteY266" fmla="*/ 12032 h 1823987"/>
                  <a:gd name="connsiteX267" fmla="*/ 2124778 w 4242337"/>
                  <a:gd name="connsiteY267" fmla="*/ 12032 h 1823987"/>
                  <a:gd name="connsiteX268" fmla="*/ 2124778 w 4242337"/>
                  <a:gd name="connsiteY268" fmla="*/ 0 h 1823987"/>
                  <a:gd name="connsiteX269" fmla="*/ 2124778 w 4242337"/>
                  <a:gd name="connsiteY269" fmla="*/ 0 h 1823987"/>
                  <a:gd name="connsiteX270" fmla="*/ 2076652 w 4242337"/>
                  <a:gd name="connsiteY270" fmla="*/ 0 h 1823987"/>
                  <a:gd name="connsiteX271" fmla="*/ 2052589 w 4242337"/>
                  <a:gd name="connsiteY271" fmla="*/ 0 h 1823987"/>
                  <a:gd name="connsiteX272" fmla="*/ 2052589 w 4242337"/>
                  <a:gd name="connsiteY272" fmla="*/ 12032 h 1823987"/>
                  <a:gd name="connsiteX273" fmla="*/ 2076652 w 4242337"/>
                  <a:gd name="connsiteY273" fmla="*/ 12032 h 1823987"/>
                  <a:gd name="connsiteX274" fmla="*/ 2076652 w 4242337"/>
                  <a:gd name="connsiteY274" fmla="*/ 0 h 1823987"/>
                  <a:gd name="connsiteX275" fmla="*/ 2076652 w 4242337"/>
                  <a:gd name="connsiteY275" fmla="*/ 0 h 1823987"/>
                  <a:gd name="connsiteX276" fmla="*/ 2028526 w 4242337"/>
                  <a:gd name="connsiteY276" fmla="*/ 0 h 1823987"/>
                  <a:gd name="connsiteX277" fmla="*/ 2004462 w 4242337"/>
                  <a:gd name="connsiteY277" fmla="*/ 0 h 1823987"/>
                  <a:gd name="connsiteX278" fmla="*/ 2004462 w 4242337"/>
                  <a:gd name="connsiteY278" fmla="*/ 12032 h 1823987"/>
                  <a:gd name="connsiteX279" fmla="*/ 2028526 w 4242337"/>
                  <a:gd name="connsiteY279" fmla="*/ 12032 h 1823987"/>
                  <a:gd name="connsiteX280" fmla="*/ 2028526 w 4242337"/>
                  <a:gd name="connsiteY280" fmla="*/ 0 h 1823987"/>
                  <a:gd name="connsiteX281" fmla="*/ 2028526 w 4242337"/>
                  <a:gd name="connsiteY281" fmla="*/ 0 h 1823987"/>
                  <a:gd name="connsiteX282" fmla="*/ 1980399 w 4242337"/>
                  <a:gd name="connsiteY282" fmla="*/ 0 h 1823987"/>
                  <a:gd name="connsiteX283" fmla="*/ 1956336 w 4242337"/>
                  <a:gd name="connsiteY283" fmla="*/ 0 h 1823987"/>
                  <a:gd name="connsiteX284" fmla="*/ 1956336 w 4242337"/>
                  <a:gd name="connsiteY284" fmla="*/ 12032 h 1823987"/>
                  <a:gd name="connsiteX285" fmla="*/ 1980399 w 4242337"/>
                  <a:gd name="connsiteY285" fmla="*/ 12032 h 1823987"/>
                  <a:gd name="connsiteX286" fmla="*/ 1980399 w 4242337"/>
                  <a:gd name="connsiteY286" fmla="*/ 0 h 1823987"/>
                  <a:gd name="connsiteX287" fmla="*/ 1980399 w 4242337"/>
                  <a:gd name="connsiteY287" fmla="*/ 0 h 1823987"/>
                  <a:gd name="connsiteX288" fmla="*/ 1932273 w 4242337"/>
                  <a:gd name="connsiteY288" fmla="*/ 0 h 1823987"/>
                  <a:gd name="connsiteX289" fmla="*/ 1908210 w 4242337"/>
                  <a:gd name="connsiteY289" fmla="*/ 0 h 1823987"/>
                  <a:gd name="connsiteX290" fmla="*/ 1908210 w 4242337"/>
                  <a:gd name="connsiteY290" fmla="*/ 12032 h 1823987"/>
                  <a:gd name="connsiteX291" fmla="*/ 1932273 w 4242337"/>
                  <a:gd name="connsiteY291" fmla="*/ 12032 h 1823987"/>
                  <a:gd name="connsiteX292" fmla="*/ 1932273 w 4242337"/>
                  <a:gd name="connsiteY292" fmla="*/ 0 h 1823987"/>
                  <a:gd name="connsiteX293" fmla="*/ 1932273 w 4242337"/>
                  <a:gd name="connsiteY293" fmla="*/ 0 h 1823987"/>
                  <a:gd name="connsiteX294" fmla="*/ 1884146 w 4242337"/>
                  <a:gd name="connsiteY294" fmla="*/ 0 h 1823987"/>
                  <a:gd name="connsiteX295" fmla="*/ 1860083 w 4242337"/>
                  <a:gd name="connsiteY295" fmla="*/ 0 h 1823987"/>
                  <a:gd name="connsiteX296" fmla="*/ 1860083 w 4242337"/>
                  <a:gd name="connsiteY296" fmla="*/ 12032 h 1823987"/>
                  <a:gd name="connsiteX297" fmla="*/ 1884146 w 4242337"/>
                  <a:gd name="connsiteY297" fmla="*/ 12032 h 1823987"/>
                  <a:gd name="connsiteX298" fmla="*/ 1884146 w 4242337"/>
                  <a:gd name="connsiteY298" fmla="*/ 0 h 1823987"/>
                  <a:gd name="connsiteX299" fmla="*/ 1884146 w 4242337"/>
                  <a:gd name="connsiteY299" fmla="*/ 0 h 1823987"/>
                  <a:gd name="connsiteX300" fmla="*/ 1836020 w 4242337"/>
                  <a:gd name="connsiteY300" fmla="*/ 0 h 1823987"/>
                  <a:gd name="connsiteX301" fmla="*/ 1811957 w 4242337"/>
                  <a:gd name="connsiteY301" fmla="*/ 0 h 1823987"/>
                  <a:gd name="connsiteX302" fmla="*/ 1811957 w 4242337"/>
                  <a:gd name="connsiteY302" fmla="*/ 12032 h 1823987"/>
                  <a:gd name="connsiteX303" fmla="*/ 1836020 w 4242337"/>
                  <a:gd name="connsiteY303" fmla="*/ 12032 h 1823987"/>
                  <a:gd name="connsiteX304" fmla="*/ 1836020 w 4242337"/>
                  <a:gd name="connsiteY304" fmla="*/ 0 h 1823987"/>
                  <a:gd name="connsiteX305" fmla="*/ 1836020 w 4242337"/>
                  <a:gd name="connsiteY305" fmla="*/ 0 h 1823987"/>
                  <a:gd name="connsiteX306" fmla="*/ 1787894 w 4242337"/>
                  <a:gd name="connsiteY306" fmla="*/ 0 h 1823987"/>
                  <a:gd name="connsiteX307" fmla="*/ 1763831 w 4242337"/>
                  <a:gd name="connsiteY307" fmla="*/ 0 h 1823987"/>
                  <a:gd name="connsiteX308" fmla="*/ 1763831 w 4242337"/>
                  <a:gd name="connsiteY308" fmla="*/ 12032 h 1823987"/>
                  <a:gd name="connsiteX309" fmla="*/ 1787894 w 4242337"/>
                  <a:gd name="connsiteY309" fmla="*/ 12032 h 1823987"/>
                  <a:gd name="connsiteX310" fmla="*/ 1787894 w 4242337"/>
                  <a:gd name="connsiteY310" fmla="*/ 0 h 1823987"/>
                  <a:gd name="connsiteX311" fmla="*/ 1787894 w 4242337"/>
                  <a:gd name="connsiteY311" fmla="*/ 0 h 1823987"/>
                  <a:gd name="connsiteX312" fmla="*/ 1739767 w 4242337"/>
                  <a:gd name="connsiteY312" fmla="*/ 0 h 1823987"/>
                  <a:gd name="connsiteX313" fmla="*/ 1715704 w 4242337"/>
                  <a:gd name="connsiteY313" fmla="*/ 0 h 1823987"/>
                  <a:gd name="connsiteX314" fmla="*/ 1715704 w 4242337"/>
                  <a:gd name="connsiteY314" fmla="*/ 12032 h 1823987"/>
                  <a:gd name="connsiteX315" fmla="*/ 1739767 w 4242337"/>
                  <a:gd name="connsiteY315" fmla="*/ 12032 h 1823987"/>
                  <a:gd name="connsiteX316" fmla="*/ 1739767 w 4242337"/>
                  <a:gd name="connsiteY316" fmla="*/ 0 h 1823987"/>
                  <a:gd name="connsiteX317" fmla="*/ 1739767 w 4242337"/>
                  <a:gd name="connsiteY317" fmla="*/ 0 h 1823987"/>
                  <a:gd name="connsiteX318" fmla="*/ 1691641 w 4242337"/>
                  <a:gd name="connsiteY318" fmla="*/ 0 h 1823987"/>
                  <a:gd name="connsiteX319" fmla="*/ 1667578 w 4242337"/>
                  <a:gd name="connsiteY319" fmla="*/ 0 h 1823987"/>
                  <a:gd name="connsiteX320" fmla="*/ 1667578 w 4242337"/>
                  <a:gd name="connsiteY320" fmla="*/ 12032 h 1823987"/>
                  <a:gd name="connsiteX321" fmla="*/ 1691641 w 4242337"/>
                  <a:gd name="connsiteY321" fmla="*/ 12032 h 1823987"/>
                  <a:gd name="connsiteX322" fmla="*/ 1691641 w 4242337"/>
                  <a:gd name="connsiteY322" fmla="*/ 0 h 1823987"/>
                  <a:gd name="connsiteX323" fmla="*/ 1691641 w 4242337"/>
                  <a:gd name="connsiteY323" fmla="*/ 0 h 1823987"/>
                  <a:gd name="connsiteX324" fmla="*/ 1643515 w 4242337"/>
                  <a:gd name="connsiteY324" fmla="*/ 0 h 1823987"/>
                  <a:gd name="connsiteX325" fmla="*/ 1619452 w 4242337"/>
                  <a:gd name="connsiteY325" fmla="*/ 0 h 1823987"/>
                  <a:gd name="connsiteX326" fmla="*/ 1619452 w 4242337"/>
                  <a:gd name="connsiteY326" fmla="*/ 12032 h 1823987"/>
                  <a:gd name="connsiteX327" fmla="*/ 1643515 w 4242337"/>
                  <a:gd name="connsiteY327" fmla="*/ 12032 h 1823987"/>
                  <a:gd name="connsiteX328" fmla="*/ 1643515 w 4242337"/>
                  <a:gd name="connsiteY328" fmla="*/ 0 h 1823987"/>
                  <a:gd name="connsiteX329" fmla="*/ 1643515 w 4242337"/>
                  <a:gd name="connsiteY329" fmla="*/ 0 h 1823987"/>
                  <a:gd name="connsiteX330" fmla="*/ 1595388 w 4242337"/>
                  <a:gd name="connsiteY330" fmla="*/ 0 h 1823987"/>
                  <a:gd name="connsiteX331" fmla="*/ 1571325 w 4242337"/>
                  <a:gd name="connsiteY331" fmla="*/ 0 h 1823987"/>
                  <a:gd name="connsiteX332" fmla="*/ 1571325 w 4242337"/>
                  <a:gd name="connsiteY332" fmla="*/ 12032 h 1823987"/>
                  <a:gd name="connsiteX333" fmla="*/ 1595388 w 4242337"/>
                  <a:gd name="connsiteY333" fmla="*/ 12032 h 1823987"/>
                  <a:gd name="connsiteX334" fmla="*/ 1595388 w 4242337"/>
                  <a:gd name="connsiteY334" fmla="*/ 0 h 1823987"/>
                  <a:gd name="connsiteX335" fmla="*/ 1595388 w 4242337"/>
                  <a:gd name="connsiteY335" fmla="*/ 0 h 1823987"/>
                  <a:gd name="connsiteX336" fmla="*/ 1547262 w 4242337"/>
                  <a:gd name="connsiteY336" fmla="*/ 0 h 1823987"/>
                  <a:gd name="connsiteX337" fmla="*/ 1523199 w 4242337"/>
                  <a:gd name="connsiteY337" fmla="*/ 0 h 1823987"/>
                  <a:gd name="connsiteX338" fmla="*/ 1523199 w 4242337"/>
                  <a:gd name="connsiteY338" fmla="*/ 12032 h 1823987"/>
                  <a:gd name="connsiteX339" fmla="*/ 1547262 w 4242337"/>
                  <a:gd name="connsiteY339" fmla="*/ 12032 h 1823987"/>
                  <a:gd name="connsiteX340" fmla="*/ 1547262 w 4242337"/>
                  <a:gd name="connsiteY340" fmla="*/ 0 h 1823987"/>
                  <a:gd name="connsiteX341" fmla="*/ 1547262 w 4242337"/>
                  <a:gd name="connsiteY341" fmla="*/ 0 h 1823987"/>
                  <a:gd name="connsiteX342" fmla="*/ 1499136 w 4242337"/>
                  <a:gd name="connsiteY342" fmla="*/ 0 h 1823987"/>
                  <a:gd name="connsiteX343" fmla="*/ 1475073 w 4242337"/>
                  <a:gd name="connsiteY343" fmla="*/ 0 h 1823987"/>
                  <a:gd name="connsiteX344" fmla="*/ 1475073 w 4242337"/>
                  <a:gd name="connsiteY344" fmla="*/ 12032 h 1823987"/>
                  <a:gd name="connsiteX345" fmla="*/ 1499136 w 4242337"/>
                  <a:gd name="connsiteY345" fmla="*/ 12032 h 1823987"/>
                  <a:gd name="connsiteX346" fmla="*/ 1499136 w 4242337"/>
                  <a:gd name="connsiteY346" fmla="*/ 0 h 1823987"/>
                  <a:gd name="connsiteX347" fmla="*/ 1499136 w 4242337"/>
                  <a:gd name="connsiteY347" fmla="*/ 0 h 1823987"/>
                  <a:gd name="connsiteX348" fmla="*/ 1451009 w 4242337"/>
                  <a:gd name="connsiteY348" fmla="*/ 0 h 1823987"/>
                  <a:gd name="connsiteX349" fmla="*/ 1426946 w 4242337"/>
                  <a:gd name="connsiteY349" fmla="*/ 0 h 1823987"/>
                  <a:gd name="connsiteX350" fmla="*/ 1426946 w 4242337"/>
                  <a:gd name="connsiteY350" fmla="*/ 12032 h 1823987"/>
                  <a:gd name="connsiteX351" fmla="*/ 1451009 w 4242337"/>
                  <a:gd name="connsiteY351" fmla="*/ 12032 h 1823987"/>
                  <a:gd name="connsiteX352" fmla="*/ 1451009 w 4242337"/>
                  <a:gd name="connsiteY352" fmla="*/ 0 h 1823987"/>
                  <a:gd name="connsiteX353" fmla="*/ 1451009 w 4242337"/>
                  <a:gd name="connsiteY353" fmla="*/ 0 h 1823987"/>
                  <a:gd name="connsiteX354" fmla="*/ 1402883 w 4242337"/>
                  <a:gd name="connsiteY354" fmla="*/ 0 h 1823987"/>
                  <a:gd name="connsiteX355" fmla="*/ 1378820 w 4242337"/>
                  <a:gd name="connsiteY355" fmla="*/ 0 h 1823987"/>
                  <a:gd name="connsiteX356" fmla="*/ 1378820 w 4242337"/>
                  <a:gd name="connsiteY356" fmla="*/ 12032 h 1823987"/>
                  <a:gd name="connsiteX357" fmla="*/ 1402883 w 4242337"/>
                  <a:gd name="connsiteY357" fmla="*/ 12032 h 1823987"/>
                  <a:gd name="connsiteX358" fmla="*/ 1402883 w 4242337"/>
                  <a:gd name="connsiteY358" fmla="*/ 0 h 1823987"/>
                  <a:gd name="connsiteX359" fmla="*/ 1402883 w 4242337"/>
                  <a:gd name="connsiteY359" fmla="*/ 0 h 1823987"/>
                  <a:gd name="connsiteX360" fmla="*/ 1354757 w 4242337"/>
                  <a:gd name="connsiteY360" fmla="*/ 0 h 1823987"/>
                  <a:gd name="connsiteX361" fmla="*/ 1330694 w 4242337"/>
                  <a:gd name="connsiteY361" fmla="*/ 0 h 1823987"/>
                  <a:gd name="connsiteX362" fmla="*/ 1330694 w 4242337"/>
                  <a:gd name="connsiteY362" fmla="*/ 12032 h 1823987"/>
                  <a:gd name="connsiteX363" fmla="*/ 1354757 w 4242337"/>
                  <a:gd name="connsiteY363" fmla="*/ 12032 h 1823987"/>
                  <a:gd name="connsiteX364" fmla="*/ 1354757 w 4242337"/>
                  <a:gd name="connsiteY364" fmla="*/ 0 h 1823987"/>
                  <a:gd name="connsiteX365" fmla="*/ 1354757 w 4242337"/>
                  <a:gd name="connsiteY365" fmla="*/ 0 h 1823987"/>
                  <a:gd name="connsiteX366" fmla="*/ 1306630 w 4242337"/>
                  <a:gd name="connsiteY366" fmla="*/ 0 h 1823987"/>
                  <a:gd name="connsiteX367" fmla="*/ 1282567 w 4242337"/>
                  <a:gd name="connsiteY367" fmla="*/ 0 h 1823987"/>
                  <a:gd name="connsiteX368" fmla="*/ 1282567 w 4242337"/>
                  <a:gd name="connsiteY368" fmla="*/ 12032 h 1823987"/>
                  <a:gd name="connsiteX369" fmla="*/ 1306630 w 4242337"/>
                  <a:gd name="connsiteY369" fmla="*/ 12032 h 1823987"/>
                  <a:gd name="connsiteX370" fmla="*/ 1306630 w 4242337"/>
                  <a:gd name="connsiteY370" fmla="*/ 0 h 1823987"/>
                  <a:gd name="connsiteX371" fmla="*/ 1306630 w 4242337"/>
                  <a:gd name="connsiteY371" fmla="*/ 0 h 1823987"/>
                  <a:gd name="connsiteX372" fmla="*/ 1258504 w 4242337"/>
                  <a:gd name="connsiteY372" fmla="*/ 0 h 1823987"/>
                  <a:gd name="connsiteX373" fmla="*/ 1234441 w 4242337"/>
                  <a:gd name="connsiteY373" fmla="*/ 0 h 1823987"/>
                  <a:gd name="connsiteX374" fmla="*/ 1234441 w 4242337"/>
                  <a:gd name="connsiteY374" fmla="*/ 12032 h 1823987"/>
                  <a:gd name="connsiteX375" fmla="*/ 1258504 w 4242337"/>
                  <a:gd name="connsiteY375" fmla="*/ 12032 h 1823987"/>
                  <a:gd name="connsiteX376" fmla="*/ 1258504 w 4242337"/>
                  <a:gd name="connsiteY376" fmla="*/ 0 h 1823987"/>
                  <a:gd name="connsiteX377" fmla="*/ 1258504 w 4242337"/>
                  <a:gd name="connsiteY377" fmla="*/ 0 h 1823987"/>
                  <a:gd name="connsiteX378" fmla="*/ 1210378 w 4242337"/>
                  <a:gd name="connsiteY378" fmla="*/ 0 h 1823987"/>
                  <a:gd name="connsiteX379" fmla="*/ 1186314 w 4242337"/>
                  <a:gd name="connsiteY379" fmla="*/ 0 h 1823987"/>
                  <a:gd name="connsiteX380" fmla="*/ 1186314 w 4242337"/>
                  <a:gd name="connsiteY380" fmla="*/ 12032 h 1823987"/>
                  <a:gd name="connsiteX381" fmla="*/ 1210378 w 4242337"/>
                  <a:gd name="connsiteY381" fmla="*/ 12032 h 1823987"/>
                  <a:gd name="connsiteX382" fmla="*/ 1210378 w 4242337"/>
                  <a:gd name="connsiteY382" fmla="*/ 0 h 1823987"/>
                  <a:gd name="connsiteX383" fmla="*/ 1210378 w 4242337"/>
                  <a:gd name="connsiteY383" fmla="*/ 0 h 1823987"/>
                  <a:gd name="connsiteX384" fmla="*/ 1162251 w 4242337"/>
                  <a:gd name="connsiteY384" fmla="*/ 0 h 1823987"/>
                  <a:gd name="connsiteX385" fmla="*/ 1138188 w 4242337"/>
                  <a:gd name="connsiteY385" fmla="*/ 0 h 1823987"/>
                  <a:gd name="connsiteX386" fmla="*/ 1138188 w 4242337"/>
                  <a:gd name="connsiteY386" fmla="*/ 12032 h 1823987"/>
                  <a:gd name="connsiteX387" fmla="*/ 1162251 w 4242337"/>
                  <a:gd name="connsiteY387" fmla="*/ 12032 h 1823987"/>
                  <a:gd name="connsiteX388" fmla="*/ 1162251 w 4242337"/>
                  <a:gd name="connsiteY388" fmla="*/ 0 h 1823987"/>
                  <a:gd name="connsiteX389" fmla="*/ 1162251 w 4242337"/>
                  <a:gd name="connsiteY389" fmla="*/ 0 h 1823987"/>
                  <a:gd name="connsiteX390" fmla="*/ 1114125 w 4242337"/>
                  <a:gd name="connsiteY390" fmla="*/ 0 h 1823987"/>
                  <a:gd name="connsiteX391" fmla="*/ 1090062 w 4242337"/>
                  <a:gd name="connsiteY391" fmla="*/ 0 h 1823987"/>
                  <a:gd name="connsiteX392" fmla="*/ 1090062 w 4242337"/>
                  <a:gd name="connsiteY392" fmla="*/ 12032 h 1823987"/>
                  <a:gd name="connsiteX393" fmla="*/ 1114125 w 4242337"/>
                  <a:gd name="connsiteY393" fmla="*/ 12032 h 1823987"/>
                  <a:gd name="connsiteX394" fmla="*/ 1114125 w 4242337"/>
                  <a:gd name="connsiteY394" fmla="*/ 0 h 1823987"/>
                  <a:gd name="connsiteX395" fmla="*/ 1114125 w 4242337"/>
                  <a:gd name="connsiteY395" fmla="*/ 0 h 1823987"/>
                  <a:gd name="connsiteX396" fmla="*/ 1065999 w 4242337"/>
                  <a:gd name="connsiteY396" fmla="*/ 0 h 1823987"/>
                  <a:gd name="connsiteX397" fmla="*/ 1041935 w 4242337"/>
                  <a:gd name="connsiteY397" fmla="*/ 0 h 1823987"/>
                  <a:gd name="connsiteX398" fmla="*/ 1041935 w 4242337"/>
                  <a:gd name="connsiteY398" fmla="*/ 12032 h 1823987"/>
                  <a:gd name="connsiteX399" fmla="*/ 1065999 w 4242337"/>
                  <a:gd name="connsiteY399" fmla="*/ 12032 h 1823987"/>
                  <a:gd name="connsiteX400" fmla="*/ 1065999 w 4242337"/>
                  <a:gd name="connsiteY400" fmla="*/ 0 h 1823987"/>
                  <a:gd name="connsiteX401" fmla="*/ 1065999 w 4242337"/>
                  <a:gd name="connsiteY401" fmla="*/ 0 h 1823987"/>
                  <a:gd name="connsiteX402" fmla="*/ 1017872 w 4242337"/>
                  <a:gd name="connsiteY402" fmla="*/ 0 h 1823987"/>
                  <a:gd name="connsiteX403" fmla="*/ 993809 w 4242337"/>
                  <a:gd name="connsiteY403" fmla="*/ 0 h 1823987"/>
                  <a:gd name="connsiteX404" fmla="*/ 993809 w 4242337"/>
                  <a:gd name="connsiteY404" fmla="*/ 12032 h 1823987"/>
                  <a:gd name="connsiteX405" fmla="*/ 1017872 w 4242337"/>
                  <a:gd name="connsiteY405" fmla="*/ 12032 h 1823987"/>
                  <a:gd name="connsiteX406" fmla="*/ 1017872 w 4242337"/>
                  <a:gd name="connsiteY406" fmla="*/ 0 h 1823987"/>
                  <a:gd name="connsiteX407" fmla="*/ 1017872 w 4242337"/>
                  <a:gd name="connsiteY407" fmla="*/ 0 h 1823987"/>
                  <a:gd name="connsiteX408" fmla="*/ 969746 w 4242337"/>
                  <a:gd name="connsiteY408" fmla="*/ 0 h 1823987"/>
                  <a:gd name="connsiteX409" fmla="*/ 945683 w 4242337"/>
                  <a:gd name="connsiteY409" fmla="*/ 0 h 1823987"/>
                  <a:gd name="connsiteX410" fmla="*/ 945683 w 4242337"/>
                  <a:gd name="connsiteY410" fmla="*/ 12032 h 1823987"/>
                  <a:gd name="connsiteX411" fmla="*/ 969746 w 4242337"/>
                  <a:gd name="connsiteY411" fmla="*/ 12032 h 1823987"/>
                  <a:gd name="connsiteX412" fmla="*/ 969746 w 4242337"/>
                  <a:gd name="connsiteY412" fmla="*/ 0 h 1823987"/>
                  <a:gd name="connsiteX413" fmla="*/ 969746 w 4242337"/>
                  <a:gd name="connsiteY413" fmla="*/ 0 h 1823987"/>
                  <a:gd name="connsiteX414" fmla="*/ 921620 w 4242337"/>
                  <a:gd name="connsiteY414" fmla="*/ 0 h 1823987"/>
                  <a:gd name="connsiteX415" fmla="*/ 897556 w 4242337"/>
                  <a:gd name="connsiteY415" fmla="*/ 0 h 1823987"/>
                  <a:gd name="connsiteX416" fmla="*/ 897556 w 4242337"/>
                  <a:gd name="connsiteY416" fmla="*/ 12032 h 1823987"/>
                  <a:gd name="connsiteX417" fmla="*/ 921620 w 4242337"/>
                  <a:gd name="connsiteY417" fmla="*/ 12032 h 1823987"/>
                  <a:gd name="connsiteX418" fmla="*/ 921620 w 4242337"/>
                  <a:gd name="connsiteY418" fmla="*/ 0 h 1823987"/>
                  <a:gd name="connsiteX419" fmla="*/ 921620 w 4242337"/>
                  <a:gd name="connsiteY419" fmla="*/ 0 h 1823987"/>
                  <a:gd name="connsiteX420" fmla="*/ 873493 w 4242337"/>
                  <a:gd name="connsiteY420" fmla="*/ 0 h 1823987"/>
                  <a:gd name="connsiteX421" fmla="*/ 849430 w 4242337"/>
                  <a:gd name="connsiteY421" fmla="*/ 0 h 1823987"/>
                  <a:gd name="connsiteX422" fmla="*/ 849430 w 4242337"/>
                  <a:gd name="connsiteY422" fmla="*/ 12032 h 1823987"/>
                  <a:gd name="connsiteX423" fmla="*/ 873493 w 4242337"/>
                  <a:gd name="connsiteY423" fmla="*/ 12032 h 1823987"/>
                  <a:gd name="connsiteX424" fmla="*/ 873493 w 4242337"/>
                  <a:gd name="connsiteY424" fmla="*/ 0 h 1823987"/>
                  <a:gd name="connsiteX425" fmla="*/ 873493 w 4242337"/>
                  <a:gd name="connsiteY425" fmla="*/ 0 h 1823987"/>
                  <a:gd name="connsiteX426" fmla="*/ 825367 w 4242337"/>
                  <a:gd name="connsiteY426" fmla="*/ 0 h 1823987"/>
                  <a:gd name="connsiteX427" fmla="*/ 801304 w 4242337"/>
                  <a:gd name="connsiteY427" fmla="*/ 0 h 1823987"/>
                  <a:gd name="connsiteX428" fmla="*/ 801304 w 4242337"/>
                  <a:gd name="connsiteY428" fmla="*/ 12032 h 1823987"/>
                  <a:gd name="connsiteX429" fmla="*/ 825367 w 4242337"/>
                  <a:gd name="connsiteY429" fmla="*/ 12032 h 1823987"/>
                  <a:gd name="connsiteX430" fmla="*/ 825367 w 4242337"/>
                  <a:gd name="connsiteY430" fmla="*/ 0 h 1823987"/>
                  <a:gd name="connsiteX431" fmla="*/ 825367 w 4242337"/>
                  <a:gd name="connsiteY431" fmla="*/ 0 h 1823987"/>
                  <a:gd name="connsiteX432" fmla="*/ 777241 w 4242337"/>
                  <a:gd name="connsiteY432" fmla="*/ 0 h 1823987"/>
                  <a:gd name="connsiteX433" fmla="*/ 753177 w 4242337"/>
                  <a:gd name="connsiteY433" fmla="*/ 0 h 1823987"/>
                  <a:gd name="connsiteX434" fmla="*/ 753177 w 4242337"/>
                  <a:gd name="connsiteY434" fmla="*/ 12032 h 1823987"/>
                  <a:gd name="connsiteX435" fmla="*/ 777241 w 4242337"/>
                  <a:gd name="connsiteY435" fmla="*/ 12032 h 1823987"/>
                  <a:gd name="connsiteX436" fmla="*/ 777241 w 4242337"/>
                  <a:gd name="connsiteY436" fmla="*/ 0 h 1823987"/>
                  <a:gd name="connsiteX437" fmla="*/ 777241 w 4242337"/>
                  <a:gd name="connsiteY437" fmla="*/ 0 h 1823987"/>
                  <a:gd name="connsiteX438" fmla="*/ 729114 w 4242337"/>
                  <a:gd name="connsiteY438" fmla="*/ 0 h 1823987"/>
                  <a:gd name="connsiteX439" fmla="*/ 705051 w 4242337"/>
                  <a:gd name="connsiteY439" fmla="*/ 0 h 1823987"/>
                  <a:gd name="connsiteX440" fmla="*/ 705051 w 4242337"/>
                  <a:gd name="connsiteY440" fmla="*/ 12032 h 1823987"/>
                  <a:gd name="connsiteX441" fmla="*/ 729114 w 4242337"/>
                  <a:gd name="connsiteY441" fmla="*/ 12032 h 1823987"/>
                  <a:gd name="connsiteX442" fmla="*/ 729114 w 4242337"/>
                  <a:gd name="connsiteY442" fmla="*/ 0 h 1823987"/>
                  <a:gd name="connsiteX443" fmla="*/ 729114 w 4242337"/>
                  <a:gd name="connsiteY443" fmla="*/ 0 h 1823987"/>
                  <a:gd name="connsiteX444" fmla="*/ 680988 w 4242337"/>
                  <a:gd name="connsiteY444" fmla="*/ 0 h 1823987"/>
                  <a:gd name="connsiteX445" fmla="*/ 656925 w 4242337"/>
                  <a:gd name="connsiteY445" fmla="*/ 0 h 1823987"/>
                  <a:gd name="connsiteX446" fmla="*/ 656925 w 4242337"/>
                  <a:gd name="connsiteY446" fmla="*/ 12032 h 1823987"/>
                  <a:gd name="connsiteX447" fmla="*/ 680988 w 4242337"/>
                  <a:gd name="connsiteY447" fmla="*/ 12032 h 1823987"/>
                  <a:gd name="connsiteX448" fmla="*/ 680988 w 4242337"/>
                  <a:gd name="connsiteY448" fmla="*/ 0 h 1823987"/>
                  <a:gd name="connsiteX449" fmla="*/ 680988 w 4242337"/>
                  <a:gd name="connsiteY449" fmla="*/ 0 h 1823987"/>
                  <a:gd name="connsiteX450" fmla="*/ 632861 w 4242337"/>
                  <a:gd name="connsiteY450" fmla="*/ 0 h 1823987"/>
                  <a:gd name="connsiteX451" fmla="*/ 608798 w 4242337"/>
                  <a:gd name="connsiteY451" fmla="*/ 0 h 1823987"/>
                  <a:gd name="connsiteX452" fmla="*/ 608798 w 4242337"/>
                  <a:gd name="connsiteY452" fmla="*/ 12032 h 1823987"/>
                  <a:gd name="connsiteX453" fmla="*/ 632861 w 4242337"/>
                  <a:gd name="connsiteY453" fmla="*/ 12032 h 1823987"/>
                  <a:gd name="connsiteX454" fmla="*/ 632861 w 4242337"/>
                  <a:gd name="connsiteY454" fmla="*/ 0 h 1823987"/>
                  <a:gd name="connsiteX455" fmla="*/ 632861 w 4242337"/>
                  <a:gd name="connsiteY455" fmla="*/ 0 h 1823987"/>
                  <a:gd name="connsiteX456" fmla="*/ 584735 w 4242337"/>
                  <a:gd name="connsiteY456" fmla="*/ 0 h 1823987"/>
                  <a:gd name="connsiteX457" fmla="*/ 560672 w 4242337"/>
                  <a:gd name="connsiteY457" fmla="*/ 0 h 1823987"/>
                  <a:gd name="connsiteX458" fmla="*/ 560672 w 4242337"/>
                  <a:gd name="connsiteY458" fmla="*/ 12032 h 1823987"/>
                  <a:gd name="connsiteX459" fmla="*/ 584735 w 4242337"/>
                  <a:gd name="connsiteY459" fmla="*/ 12032 h 1823987"/>
                  <a:gd name="connsiteX460" fmla="*/ 584735 w 4242337"/>
                  <a:gd name="connsiteY460" fmla="*/ 0 h 1823987"/>
                  <a:gd name="connsiteX461" fmla="*/ 584735 w 4242337"/>
                  <a:gd name="connsiteY461" fmla="*/ 0 h 1823987"/>
                  <a:gd name="connsiteX462" fmla="*/ 536609 w 4242337"/>
                  <a:gd name="connsiteY462" fmla="*/ 0 h 1823987"/>
                  <a:gd name="connsiteX463" fmla="*/ 512546 w 4242337"/>
                  <a:gd name="connsiteY463" fmla="*/ 0 h 1823987"/>
                  <a:gd name="connsiteX464" fmla="*/ 512546 w 4242337"/>
                  <a:gd name="connsiteY464" fmla="*/ 12032 h 1823987"/>
                  <a:gd name="connsiteX465" fmla="*/ 536609 w 4242337"/>
                  <a:gd name="connsiteY465" fmla="*/ 12032 h 1823987"/>
                  <a:gd name="connsiteX466" fmla="*/ 536609 w 4242337"/>
                  <a:gd name="connsiteY466" fmla="*/ 0 h 1823987"/>
                  <a:gd name="connsiteX467" fmla="*/ 536609 w 4242337"/>
                  <a:gd name="connsiteY467" fmla="*/ 0 h 1823987"/>
                  <a:gd name="connsiteX468" fmla="*/ 488482 w 4242337"/>
                  <a:gd name="connsiteY468" fmla="*/ 0 h 1823987"/>
                  <a:gd name="connsiteX469" fmla="*/ 464419 w 4242337"/>
                  <a:gd name="connsiteY469" fmla="*/ 0 h 1823987"/>
                  <a:gd name="connsiteX470" fmla="*/ 464419 w 4242337"/>
                  <a:gd name="connsiteY470" fmla="*/ 12032 h 1823987"/>
                  <a:gd name="connsiteX471" fmla="*/ 488482 w 4242337"/>
                  <a:gd name="connsiteY471" fmla="*/ 12032 h 1823987"/>
                  <a:gd name="connsiteX472" fmla="*/ 488482 w 4242337"/>
                  <a:gd name="connsiteY472" fmla="*/ 0 h 1823987"/>
                  <a:gd name="connsiteX473" fmla="*/ 488482 w 4242337"/>
                  <a:gd name="connsiteY473" fmla="*/ 0 h 1823987"/>
                  <a:gd name="connsiteX474" fmla="*/ 440356 w 4242337"/>
                  <a:gd name="connsiteY474" fmla="*/ 0 h 1823987"/>
                  <a:gd name="connsiteX475" fmla="*/ 416293 w 4242337"/>
                  <a:gd name="connsiteY475" fmla="*/ 0 h 1823987"/>
                  <a:gd name="connsiteX476" fmla="*/ 416293 w 4242337"/>
                  <a:gd name="connsiteY476" fmla="*/ 12032 h 1823987"/>
                  <a:gd name="connsiteX477" fmla="*/ 440356 w 4242337"/>
                  <a:gd name="connsiteY477" fmla="*/ 12032 h 1823987"/>
                  <a:gd name="connsiteX478" fmla="*/ 440356 w 4242337"/>
                  <a:gd name="connsiteY478" fmla="*/ 0 h 1823987"/>
                  <a:gd name="connsiteX479" fmla="*/ 440356 w 4242337"/>
                  <a:gd name="connsiteY479" fmla="*/ 0 h 1823987"/>
                  <a:gd name="connsiteX480" fmla="*/ 392230 w 4242337"/>
                  <a:gd name="connsiteY480" fmla="*/ 0 h 1823987"/>
                  <a:gd name="connsiteX481" fmla="*/ 368167 w 4242337"/>
                  <a:gd name="connsiteY481" fmla="*/ 0 h 1823987"/>
                  <a:gd name="connsiteX482" fmla="*/ 368167 w 4242337"/>
                  <a:gd name="connsiteY482" fmla="*/ 12032 h 1823987"/>
                  <a:gd name="connsiteX483" fmla="*/ 392230 w 4242337"/>
                  <a:gd name="connsiteY483" fmla="*/ 12032 h 1823987"/>
                  <a:gd name="connsiteX484" fmla="*/ 392230 w 4242337"/>
                  <a:gd name="connsiteY484" fmla="*/ 0 h 1823987"/>
                  <a:gd name="connsiteX485" fmla="*/ 392230 w 4242337"/>
                  <a:gd name="connsiteY485" fmla="*/ 0 h 1823987"/>
                  <a:gd name="connsiteX486" fmla="*/ 344103 w 4242337"/>
                  <a:gd name="connsiteY486" fmla="*/ 0 h 1823987"/>
                  <a:gd name="connsiteX487" fmla="*/ 320040 w 4242337"/>
                  <a:gd name="connsiteY487" fmla="*/ 0 h 1823987"/>
                  <a:gd name="connsiteX488" fmla="*/ 320040 w 4242337"/>
                  <a:gd name="connsiteY488" fmla="*/ 12032 h 1823987"/>
                  <a:gd name="connsiteX489" fmla="*/ 344103 w 4242337"/>
                  <a:gd name="connsiteY489" fmla="*/ 12032 h 1823987"/>
                  <a:gd name="connsiteX490" fmla="*/ 344103 w 4242337"/>
                  <a:gd name="connsiteY490" fmla="*/ 0 h 1823987"/>
                  <a:gd name="connsiteX491" fmla="*/ 344103 w 4242337"/>
                  <a:gd name="connsiteY491" fmla="*/ 0 h 1823987"/>
                  <a:gd name="connsiteX492" fmla="*/ 295977 w 4242337"/>
                  <a:gd name="connsiteY492" fmla="*/ 0 h 1823987"/>
                  <a:gd name="connsiteX493" fmla="*/ 271914 w 4242337"/>
                  <a:gd name="connsiteY493" fmla="*/ 0 h 1823987"/>
                  <a:gd name="connsiteX494" fmla="*/ 271914 w 4242337"/>
                  <a:gd name="connsiteY494" fmla="*/ 12032 h 1823987"/>
                  <a:gd name="connsiteX495" fmla="*/ 295977 w 4242337"/>
                  <a:gd name="connsiteY495" fmla="*/ 12032 h 1823987"/>
                  <a:gd name="connsiteX496" fmla="*/ 295977 w 4242337"/>
                  <a:gd name="connsiteY496" fmla="*/ 0 h 1823987"/>
                  <a:gd name="connsiteX497" fmla="*/ 295977 w 4242337"/>
                  <a:gd name="connsiteY497" fmla="*/ 0 h 1823987"/>
                  <a:gd name="connsiteX498" fmla="*/ 247851 w 4242337"/>
                  <a:gd name="connsiteY498" fmla="*/ 0 h 1823987"/>
                  <a:gd name="connsiteX499" fmla="*/ 223788 w 4242337"/>
                  <a:gd name="connsiteY499" fmla="*/ 0 h 1823987"/>
                  <a:gd name="connsiteX500" fmla="*/ 223788 w 4242337"/>
                  <a:gd name="connsiteY500" fmla="*/ 12032 h 1823987"/>
                  <a:gd name="connsiteX501" fmla="*/ 247851 w 4242337"/>
                  <a:gd name="connsiteY501" fmla="*/ 12032 h 1823987"/>
                  <a:gd name="connsiteX502" fmla="*/ 247851 w 4242337"/>
                  <a:gd name="connsiteY502" fmla="*/ 0 h 1823987"/>
                  <a:gd name="connsiteX503" fmla="*/ 247851 w 4242337"/>
                  <a:gd name="connsiteY503" fmla="*/ 0 h 1823987"/>
                  <a:gd name="connsiteX504" fmla="*/ 199724 w 4242337"/>
                  <a:gd name="connsiteY504" fmla="*/ 0 h 1823987"/>
                  <a:gd name="connsiteX505" fmla="*/ 175661 w 4242337"/>
                  <a:gd name="connsiteY505" fmla="*/ 0 h 1823987"/>
                  <a:gd name="connsiteX506" fmla="*/ 175661 w 4242337"/>
                  <a:gd name="connsiteY506" fmla="*/ 12032 h 1823987"/>
                  <a:gd name="connsiteX507" fmla="*/ 199724 w 4242337"/>
                  <a:gd name="connsiteY507" fmla="*/ 12032 h 1823987"/>
                  <a:gd name="connsiteX508" fmla="*/ 199724 w 4242337"/>
                  <a:gd name="connsiteY508" fmla="*/ 0 h 1823987"/>
                  <a:gd name="connsiteX509" fmla="*/ 199724 w 4242337"/>
                  <a:gd name="connsiteY509" fmla="*/ 0 h 1823987"/>
                  <a:gd name="connsiteX510" fmla="*/ 151598 w 4242337"/>
                  <a:gd name="connsiteY510" fmla="*/ 0 h 1823987"/>
                  <a:gd name="connsiteX511" fmla="*/ 127535 w 4242337"/>
                  <a:gd name="connsiteY511" fmla="*/ 0 h 1823987"/>
                  <a:gd name="connsiteX512" fmla="*/ 127535 w 4242337"/>
                  <a:gd name="connsiteY512" fmla="*/ 12032 h 1823987"/>
                  <a:gd name="connsiteX513" fmla="*/ 151598 w 4242337"/>
                  <a:gd name="connsiteY513" fmla="*/ 12032 h 1823987"/>
                  <a:gd name="connsiteX514" fmla="*/ 151598 w 4242337"/>
                  <a:gd name="connsiteY514" fmla="*/ 0 h 1823987"/>
                  <a:gd name="connsiteX515" fmla="*/ 151598 w 4242337"/>
                  <a:gd name="connsiteY515" fmla="*/ 0 h 1823987"/>
                  <a:gd name="connsiteX516" fmla="*/ 103472 w 4242337"/>
                  <a:gd name="connsiteY516" fmla="*/ 0 h 1823987"/>
                  <a:gd name="connsiteX517" fmla="*/ 91440 w 4242337"/>
                  <a:gd name="connsiteY517" fmla="*/ 0 h 1823987"/>
                  <a:gd name="connsiteX518" fmla="*/ 91440 w 4242337"/>
                  <a:gd name="connsiteY518" fmla="*/ 0 h 1823987"/>
                  <a:gd name="connsiteX519" fmla="*/ 91440 w 4242337"/>
                  <a:gd name="connsiteY519" fmla="*/ 12032 h 1823987"/>
                  <a:gd name="connsiteX520" fmla="*/ 103472 w 4242337"/>
                  <a:gd name="connsiteY520" fmla="*/ 12032 h 1823987"/>
                  <a:gd name="connsiteX521" fmla="*/ 103472 w 4242337"/>
                  <a:gd name="connsiteY521" fmla="*/ 12032 h 1823987"/>
                  <a:gd name="connsiteX522" fmla="*/ 103472 w 4242337"/>
                  <a:gd name="connsiteY522" fmla="*/ 12032 h 1823987"/>
                  <a:gd name="connsiteX523" fmla="*/ 103472 w 4242337"/>
                  <a:gd name="connsiteY523" fmla="*/ 3609 h 1823987"/>
                  <a:gd name="connsiteX524" fmla="*/ 103472 w 4242337"/>
                  <a:gd name="connsiteY524" fmla="*/ 0 h 1823987"/>
                  <a:gd name="connsiteX525" fmla="*/ 103472 w 4242337"/>
                  <a:gd name="connsiteY525" fmla="*/ 0 h 1823987"/>
                  <a:gd name="connsiteX526" fmla="*/ 103472 w 4242337"/>
                  <a:gd name="connsiteY526" fmla="*/ 34892 h 1823987"/>
                  <a:gd name="connsiteX527" fmla="*/ 91440 w 4242337"/>
                  <a:gd name="connsiteY527" fmla="*/ 34892 h 1823987"/>
                  <a:gd name="connsiteX528" fmla="*/ 91440 w 4242337"/>
                  <a:gd name="connsiteY528" fmla="*/ 36095 h 1823987"/>
                  <a:gd name="connsiteX529" fmla="*/ 91440 w 4242337"/>
                  <a:gd name="connsiteY529" fmla="*/ 58955 h 1823987"/>
                  <a:gd name="connsiteX530" fmla="*/ 103472 w 4242337"/>
                  <a:gd name="connsiteY530" fmla="*/ 58955 h 1823987"/>
                  <a:gd name="connsiteX531" fmla="*/ 103472 w 4242337"/>
                  <a:gd name="connsiteY531" fmla="*/ 34892 h 1823987"/>
                  <a:gd name="connsiteX532" fmla="*/ 103472 w 4242337"/>
                  <a:gd name="connsiteY532" fmla="*/ 34892 h 1823987"/>
                  <a:gd name="connsiteX533" fmla="*/ 104675 w 4242337"/>
                  <a:gd name="connsiteY533" fmla="*/ 83018 h 1823987"/>
                  <a:gd name="connsiteX534" fmla="*/ 92643 w 4242337"/>
                  <a:gd name="connsiteY534" fmla="*/ 83018 h 1823987"/>
                  <a:gd name="connsiteX535" fmla="*/ 92643 w 4242337"/>
                  <a:gd name="connsiteY535" fmla="*/ 84221 h 1823987"/>
                  <a:gd name="connsiteX536" fmla="*/ 92643 w 4242337"/>
                  <a:gd name="connsiteY536" fmla="*/ 92643 h 1823987"/>
                  <a:gd name="connsiteX537" fmla="*/ 92643 w 4242337"/>
                  <a:gd name="connsiteY537" fmla="*/ 92643 h 1823987"/>
                  <a:gd name="connsiteX538" fmla="*/ 92643 w 4242337"/>
                  <a:gd name="connsiteY538" fmla="*/ 92643 h 1823987"/>
                  <a:gd name="connsiteX539" fmla="*/ 92643 w 4242337"/>
                  <a:gd name="connsiteY539" fmla="*/ 107081 h 1823987"/>
                  <a:gd name="connsiteX540" fmla="*/ 104675 w 4242337"/>
                  <a:gd name="connsiteY540" fmla="*/ 107081 h 1823987"/>
                  <a:gd name="connsiteX541" fmla="*/ 104675 w 4242337"/>
                  <a:gd name="connsiteY541" fmla="*/ 83018 h 1823987"/>
                  <a:gd name="connsiteX542" fmla="*/ 104675 w 4242337"/>
                  <a:gd name="connsiteY542" fmla="*/ 83018 h 1823987"/>
                  <a:gd name="connsiteX543" fmla="*/ 104675 w 4242337"/>
                  <a:gd name="connsiteY543" fmla="*/ 131144 h 1823987"/>
                  <a:gd name="connsiteX544" fmla="*/ 92643 w 4242337"/>
                  <a:gd name="connsiteY544" fmla="*/ 131144 h 1823987"/>
                  <a:gd name="connsiteX545" fmla="*/ 92643 w 4242337"/>
                  <a:gd name="connsiteY545" fmla="*/ 140770 h 1823987"/>
                  <a:gd name="connsiteX546" fmla="*/ 92643 w 4242337"/>
                  <a:gd name="connsiteY546" fmla="*/ 155207 h 1823987"/>
                  <a:gd name="connsiteX547" fmla="*/ 104675 w 4242337"/>
                  <a:gd name="connsiteY547" fmla="*/ 155207 h 1823987"/>
                  <a:gd name="connsiteX548" fmla="*/ 104675 w 4242337"/>
                  <a:gd name="connsiteY548" fmla="*/ 131144 h 1823987"/>
                  <a:gd name="connsiteX549" fmla="*/ 104675 w 4242337"/>
                  <a:gd name="connsiteY549" fmla="*/ 131144 h 1823987"/>
                  <a:gd name="connsiteX550" fmla="*/ 104675 w 4242337"/>
                  <a:gd name="connsiteY550" fmla="*/ 179271 h 1823987"/>
                  <a:gd name="connsiteX551" fmla="*/ 92643 w 4242337"/>
                  <a:gd name="connsiteY551" fmla="*/ 179271 h 1823987"/>
                  <a:gd name="connsiteX552" fmla="*/ 92643 w 4242337"/>
                  <a:gd name="connsiteY552" fmla="*/ 193708 h 1823987"/>
                  <a:gd name="connsiteX553" fmla="*/ 92643 w 4242337"/>
                  <a:gd name="connsiteY553" fmla="*/ 203334 h 1823987"/>
                  <a:gd name="connsiteX554" fmla="*/ 104675 w 4242337"/>
                  <a:gd name="connsiteY554" fmla="*/ 203334 h 1823987"/>
                  <a:gd name="connsiteX555" fmla="*/ 104675 w 4242337"/>
                  <a:gd name="connsiteY555" fmla="*/ 179271 h 1823987"/>
                  <a:gd name="connsiteX556" fmla="*/ 104675 w 4242337"/>
                  <a:gd name="connsiteY556" fmla="*/ 179271 h 1823987"/>
                  <a:gd name="connsiteX557" fmla="*/ 105878 w 4242337"/>
                  <a:gd name="connsiteY557" fmla="*/ 227397 h 1823987"/>
                  <a:gd name="connsiteX558" fmla="*/ 93846 w 4242337"/>
                  <a:gd name="connsiteY558" fmla="*/ 227397 h 1823987"/>
                  <a:gd name="connsiteX559" fmla="*/ 93846 w 4242337"/>
                  <a:gd name="connsiteY559" fmla="*/ 241835 h 1823987"/>
                  <a:gd name="connsiteX560" fmla="*/ 93846 w 4242337"/>
                  <a:gd name="connsiteY560" fmla="*/ 251460 h 1823987"/>
                  <a:gd name="connsiteX561" fmla="*/ 105878 w 4242337"/>
                  <a:gd name="connsiteY561" fmla="*/ 251460 h 1823987"/>
                  <a:gd name="connsiteX562" fmla="*/ 105878 w 4242337"/>
                  <a:gd name="connsiteY562" fmla="*/ 227397 h 1823987"/>
                  <a:gd name="connsiteX563" fmla="*/ 105878 w 4242337"/>
                  <a:gd name="connsiteY563" fmla="*/ 227397 h 1823987"/>
                  <a:gd name="connsiteX564" fmla="*/ 105878 w 4242337"/>
                  <a:gd name="connsiteY564" fmla="*/ 275523 h 1823987"/>
                  <a:gd name="connsiteX565" fmla="*/ 93846 w 4242337"/>
                  <a:gd name="connsiteY565" fmla="*/ 275523 h 1823987"/>
                  <a:gd name="connsiteX566" fmla="*/ 93846 w 4242337"/>
                  <a:gd name="connsiteY566" fmla="*/ 299586 h 1823987"/>
                  <a:gd name="connsiteX567" fmla="*/ 105878 w 4242337"/>
                  <a:gd name="connsiteY567" fmla="*/ 299586 h 1823987"/>
                  <a:gd name="connsiteX568" fmla="*/ 105878 w 4242337"/>
                  <a:gd name="connsiteY568" fmla="*/ 275523 h 1823987"/>
                  <a:gd name="connsiteX569" fmla="*/ 105878 w 4242337"/>
                  <a:gd name="connsiteY569" fmla="*/ 275523 h 1823987"/>
                  <a:gd name="connsiteX570" fmla="*/ 105878 w 4242337"/>
                  <a:gd name="connsiteY570" fmla="*/ 323650 h 1823987"/>
                  <a:gd name="connsiteX571" fmla="*/ 93846 w 4242337"/>
                  <a:gd name="connsiteY571" fmla="*/ 323650 h 1823987"/>
                  <a:gd name="connsiteX572" fmla="*/ 93846 w 4242337"/>
                  <a:gd name="connsiteY572" fmla="*/ 334478 h 1823987"/>
                  <a:gd name="connsiteX573" fmla="*/ 93846 w 4242337"/>
                  <a:gd name="connsiteY573" fmla="*/ 340494 h 1823987"/>
                  <a:gd name="connsiteX574" fmla="*/ 93846 w 4242337"/>
                  <a:gd name="connsiteY574" fmla="*/ 347713 h 1823987"/>
                  <a:gd name="connsiteX575" fmla="*/ 105878 w 4242337"/>
                  <a:gd name="connsiteY575" fmla="*/ 347713 h 1823987"/>
                  <a:gd name="connsiteX576" fmla="*/ 105878 w 4242337"/>
                  <a:gd name="connsiteY576" fmla="*/ 323650 h 1823987"/>
                  <a:gd name="connsiteX577" fmla="*/ 105878 w 4242337"/>
                  <a:gd name="connsiteY577" fmla="*/ 323650 h 1823987"/>
                  <a:gd name="connsiteX578" fmla="*/ 105878 w 4242337"/>
                  <a:gd name="connsiteY578" fmla="*/ 372979 h 1823987"/>
                  <a:gd name="connsiteX579" fmla="*/ 93846 w 4242337"/>
                  <a:gd name="connsiteY579" fmla="*/ 372979 h 1823987"/>
                  <a:gd name="connsiteX580" fmla="*/ 93846 w 4242337"/>
                  <a:gd name="connsiteY580" fmla="*/ 397042 h 1823987"/>
                  <a:gd name="connsiteX581" fmla="*/ 105878 w 4242337"/>
                  <a:gd name="connsiteY581" fmla="*/ 397042 h 1823987"/>
                  <a:gd name="connsiteX582" fmla="*/ 105878 w 4242337"/>
                  <a:gd name="connsiteY582" fmla="*/ 372979 h 1823987"/>
                  <a:gd name="connsiteX583" fmla="*/ 105878 w 4242337"/>
                  <a:gd name="connsiteY583" fmla="*/ 372979 h 1823987"/>
                  <a:gd name="connsiteX584" fmla="*/ 105878 w 4242337"/>
                  <a:gd name="connsiteY584" fmla="*/ 421105 h 1823987"/>
                  <a:gd name="connsiteX585" fmla="*/ 93846 w 4242337"/>
                  <a:gd name="connsiteY585" fmla="*/ 421105 h 1823987"/>
                  <a:gd name="connsiteX586" fmla="*/ 93846 w 4242337"/>
                  <a:gd name="connsiteY586" fmla="*/ 445169 h 1823987"/>
                  <a:gd name="connsiteX587" fmla="*/ 105878 w 4242337"/>
                  <a:gd name="connsiteY587" fmla="*/ 445169 h 1823987"/>
                  <a:gd name="connsiteX588" fmla="*/ 105878 w 4242337"/>
                  <a:gd name="connsiteY588" fmla="*/ 421105 h 1823987"/>
                  <a:gd name="connsiteX589" fmla="*/ 105878 w 4242337"/>
                  <a:gd name="connsiteY589" fmla="*/ 421105 h 1823987"/>
                  <a:gd name="connsiteX590" fmla="*/ 93846 w 4242337"/>
                  <a:gd name="connsiteY590" fmla="*/ 469232 h 1823987"/>
                  <a:gd name="connsiteX591" fmla="*/ 93846 w 4242337"/>
                  <a:gd name="connsiteY591" fmla="*/ 476451 h 1823987"/>
                  <a:gd name="connsiteX592" fmla="*/ 93846 w 4242337"/>
                  <a:gd name="connsiteY592" fmla="*/ 493295 h 1823987"/>
                  <a:gd name="connsiteX593" fmla="*/ 105878 w 4242337"/>
                  <a:gd name="connsiteY593" fmla="*/ 493295 h 1823987"/>
                  <a:gd name="connsiteX594" fmla="*/ 105878 w 4242337"/>
                  <a:gd name="connsiteY594" fmla="*/ 469232 h 1823987"/>
                  <a:gd name="connsiteX595" fmla="*/ 93846 w 4242337"/>
                  <a:gd name="connsiteY595" fmla="*/ 469232 h 1823987"/>
                  <a:gd name="connsiteX596" fmla="*/ 93846 w 4242337"/>
                  <a:gd name="connsiteY596" fmla="*/ 469232 h 1823987"/>
                  <a:gd name="connsiteX597" fmla="*/ 93846 w 4242337"/>
                  <a:gd name="connsiteY597" fmla="*/ 517358 h 1823987"/>
                  <a:gd name="connsiteX598" fmla="*/ 93846 w 4242337"/>
                  <a:gd name="connsiteY598" fmla="*/ 519764 h 1823987"/>
                  <a:gd name="connsiteX599" fmla="*/ 93846 w 4242337"/>
                  <a:gd name="connsiteY599" fmla="*/ 540218 h 1823987"/>
                  <a:gd name="connsiteX600" fmla="*/ 93846 w 4242337"/>
                  <a:gd name="connsiteY600" fmla="*/ 541421 h 1823987"/>
                  <a:gd name="connsiteX601" fmla="*/ 105878 w 4242337"/>
                  <a:gd name="connsiteY601" fmla="*/ 541421 h 1823987"/>
                  <a:gd name="connsiteX602" fmla="*/ 105878 w 4242337"/>
                  <a:gd name="connsiteY602" fmla="*/ 517358 h 1823987"/>
                  <a:gd name="connsiteX603" fmla="*/ 93846 w 4242337"/>
                  <a:gd name="connsiteY603" fmla="*/ 517358 h 1823987"/>
                  <a:gd name="connsiteX604" fmla="*/ 93846 w 4242337"/>
                  <a:gd name="connsiteY604" fmla="*/ 517358 h 1823987"/>
                  <a:gd name="connsiteX605" fmla="*/ 93846 w 4242337"/>
                  <a:gd name="connsiteY605" fmla="*/ 565484 h 1823987"/>
                  <a:gd name="connsiteX606" fmla="*/ 93846 w 4242337"/>
                  <a:gd name="connsiteY606" fmla="*/ 572703 h 1823987"/>
                  <a:gd name="connsiteX607" fmla="*/ 93846 w 4242337"/>
                  <a:gd name="connsiteY607" fmla="*/ 584735 h 1823987"/>
                  <a:gd name="connsiteX608" fmla="*/ 93846 w 4242337"/>
                  <a:gd name="connsiteY608" fmla="*/ 590751 h 1823987"/>
                  <a:gd name="connsiteX609" fmla="*/ 105878 w 4242337"/>
                  <a:gd name="connsiteY609" fmla="*/ 590751 h 1823987"/>
                  <a:gd name="connsiteX610" fmla="*/ 105878 w 4242337"/>
                  <a:gd name="connsiteY610" fmla="*/ 566688 h 1823987"/>
                  <a:gd name="connsiteX611" fmla="*/ 93846 w 4242337"/>
                  <a:gd name="connsiteY611" fmla="*/ 565484 h 1823987"/>
                  <a:gd name="connsiteX612" fmla="*/ 93846 w 4242337"/>
                  <a:gd name="connsiteY612" fmla="*/ 565484 h 1823987"/>
                  <a:gd name="connsiteX613" fmla="*/ 93846 w 4242337"/>
                  <a:gd name="connsiteY613" fmla="*/ 613611 h 1823987"/>
                  <a:gd name="connsiteX614" fmla="*/ 93846 w 4242337"/>
                  <a:gd name="connsiteY614" fmla="*/ 619627 h 1823987"/>
                  <a:gd name="connsiteX615" fmla="*/ 93846 w 4242337"/>
                  <a:gd name="connsiteY615" fmla="*/ 629252 h 1823987"/>
                  <a:gd name="connsiteX616" fmla="*/ 93846 w 4242337"/>
                  <a:gd name="connsiteY616" fmla="*/ 629252 h 1823987"/>
                  <a:gd name="connsiteX617" fmla="*/ 93846 w 4242337"/>
                  <a:gd name="connsiteY617" fmla="*/ 629252 h 1823987"/>
                  <a:gd name="connsiteX618" fmla="*/ 93846 w 4242337"/>
                  <a:gd name="connsiteY618" fmla="*/ 637674 h 1823987"/>
                  <a:gd name="connsiteX619" fmla="*/ 105878 w 4242337"/>
                  <a:gd name="connsiteY619" fmla="*/ 637674 h 1823987"/>
                  <a:gd name="connsiteX620" fmla="*/ 105878 w 4242337"/>
                  <a:gd name="connsiteY620" fmla="*/ 613611 h 1823987"/>
                  <a:gd name="connsiteX621" fmla="*/ 93846 w 4242337"/>
                  <a:gd name="connsiteY621" fmla="*/ 613611 h 1823987"/>
                  <a:gd name="connsiteX622" fmla="*/ 93846 w 4242337"/>
                  <a:gd name="connsiteY622" fmla="*/ 613611 h 1823987"/>
                  <a:gd name="connsiteX623" fmla="*/ 92643 w 4242337"/>
                  <a:gd name="connsiteY623" fmla="*/ 661737 h 1823987"/>
                  <a:gd name="connsiteX624" fmla="*/ 92643 w 4242337"/>
                  <a:gd name="connsiteY624" fmla="*/ 685800 h 1823987"/>
                  <a:gd name="connsiteX625" fmla="*/ 104675 w 4242337"/>
                  <a:gd name="connsiteY625" fmla="*/ 685800 h 1823987"/>
                  <a:gd name="connsiteX626" fmla="*/ 104675 w 4242337"/>
                  <a:gd name="connsiteY626" fmla="*/ 661737 h 1823987"/>
                  <a:gd name="connsiteX627" fmla="*/ 92643 w 4242337"/>
                  <a:gd name="connsiteY627" fmla="*/ 661737 h 1823987"/>
                  <a:gd name="connsiteX628" fmla="*/ 92643 w 4242337"/>
                  <a:gd name="connsiteY628" fmla="*/ 661737 h 1823987"/>
                  <a:gd name="connsiteX629" fmla="*/ 92643 w 4242337"/>
                  <a:gd name="connsiteY629" fmla="*/ 709863 h 1823987"/>
                  <a:gd name="connsiteX630" fmla="*/ 92643 w 4242337"/>
                  <a:gd name="connsiteY630" fmla="*/ 733927 h 1823987"/>
                  <a:gd name="connsiteX631" fmla="*/ 104675 w 4242337"/>
                  <a:gd name="connsiteY631" fmla="*/ 733927 h 1823987"/>
                  <a:gd name="connsiteX632" fmla="*/ 104675 w 4242337"/>
                  <a:gd name="connsiteY632" fmla="*/ 709863 h 1823987"/>
                  <a:gd name="connsiteX633" fmla="*/ 92643 w 4242337"/>
                  <a:gd name="connsiteY633" fmla="*/ 709863 h 1823987"/>
                  <a:gd name="connsiteX634" fmla="*/ 92643 w 4242337"/>
                  <a:gd name="connsiteY634" fmla="*/ 709863 h 1823987"/>
                  <a:gd name="connsiteX635" fmla="*/ 92643 w 4242337"/>
                  <a:gd name="connsiteY635" fmla="*/ 757990 h 1823987"/>
                  <a:gd name="connsiteX636" fmla="*/ 92643 w 4242337"/>
                  <a:gd name="connsiteY636" fmla="*/ 773631 h 1823987"/>
                  <a:gd name="connsiteX637" fmla="*/ 92643 w 4242337"/>
                  <a:gd name="connsiteY637" fmla="*/ 782053 h 1823987"/>
                  <a:gd name="connsiteX638" fmla="*/ 104675 w 4242337"/>
                  <a:gd name="connsiteY638" fmla="*/ 782053 h 1823987"/>
                  <a:gd name="connsiteX639" fmla="*/ 104675 w 4242337"/>
                  <a:gd name="connsiteY639" fmla="*/ 757990 h 1823987"/>
                  <a:gd name="connsiteX640" fmla="*/ 92643 w 4242337"/>
                  <a:gd name="connsiteY640" fmla="*/ 757990 h 1823987"/>
                  <a:gd name="connsiteX641" fmla="*/ 92643 w 4242337"/>
                  <a:gd name="connsiteY641" fmla="*/ 757990 h 1823987"/>
                  <a:gd name="connsiteX642" fmla="*/ 91440 w 4242337"/>
                  <a:gd name="connsiteY642" fmla="*/ 806116 h 1823987"/>
                  <a:gd name="connsiteX643" fmla="*/ 91440 w 4242337"/>
                  <a:gd name="connsiteY643" fmla="*/ 810929 h 1823987"/>
                  <a:gd name="connsiteX644" fmla="*/ 91440 w 4242337"/>
                  <a:gd name="connsiteY644" fmla="*/ 810929 h 1823987"/>
                  <a:gd name="connsiteX645" fmla="*/ 91440 w 4242337"/>
                  <a:gd name="connsiteY645" fmla="*/ 812132 h 1823987"/>
                  <a:gd name="connsiteX646" fmla="*/ 91440 w 4242337"/>
                  <a:gd name="connsiteY646" fmla="*/ 813335 h 1823987"/>
                  <a:gd name="connsiteX647" fmla="*/ 91440 w 4242337"/>
                  <a:gd name="connsiteY647" fmla="*/ 813335 h 1823987"/>
                  <a:gd name="connsiteX648" fmla="*/ 91440 w 4242337"/>
                  <a:gd name="connsiteY648" fmla="*/ 830179 h 1823987"/>
                  <a:gd name="connsiteX649" fmla="*/ 103472 w 4242337"/>
                  <a:gd name="connsiteY649" fmla="*/ 830179 h 1823987"/>
                  <a:gd name="connsiteX650" fmla="*/ 103472 w 4242337"/>
                  <a:gd name="connsiteY650" fmla="*/ 806116 h 1823987"/>
                  <a:gd name="connsiteX651" fmla="*/ 91440 w 4242337"/>
                  <a:gd name="connsiteY651" fmla="*/ 806116 h 1823987"/>
                  <a:gd name="connsiteX652" fmla="*/ 91440 w 4242337"/>
                  <a:gd name="connsiteY652" fmla="*/ 806116 h 1823987"/>
                  <a:gd name="connsiteX653" fmla="*/ 90237 w 4242337"/>
                  <a:gd name="connsiteY653" fmla="*/ 854242 h 1823987"/>
                  <a:gd name="connsiteX654" fmla="*/ 90237 w 4242337"/>
                  <a:gd name="connsiteY654" fmla="*/ 878306 h 1823987"/>
                  <a:gd name="connsiteX655" fmla="*/ 102268 w 4242337"/>
                  <a:gd name="connsiteY655" fmla="*/ 878306 h 1823987"/>
                  <a:gd name="connsiteX656" fmla="*/ 102268 w 4242337"/>
                  <a:gd name="connsiteY656" fmla="*/ 854242 h 1823987"/>
                  <a:gd name="connsiteX657" fmla="*/ 90237 w 4242337"/>
                  <a:gd name="connsiteY657" fmla="*/ 854242 h 1823987"/>
                  <a:gd name="connsiteX658" fmla="*/ 90237 w 4242337"/>
                  <a:gd name="connsiteY658" fmla="*/ 854242 h 1823987"/>
                  <a:gd name="connsiteX659" fmla="*/ 90237 w 4242337"/>
                  <a:gd name="connsiteY659" fmla="*/ 902369 h 1823987"/>
                  <a:gd name="connsiteX660" fmla="*/ 90237 w 4242337"/>
                  <a:gd name="connsiteY660" fmla="*/ 902369 h 1823987"/>
                  <a:gd name="connsiteX661" fmla="*/ 90237 w 4242337"/>
                  <a:gd name="connsiteY661" fmla="*/ 904775 h 1823987"/>
                  <a:gd name="connsiteX662" fmla="*/ 90237 w 4242337"/>
                  <a:gd name="connsiteY662" fmla="*/ 907181 h 1823987"/>
                  <a:gd name="connsiteX663" fmla="*/ 90237 w 4242337"/>
                  <a:gd name="connsiteY663" fmla="*/ 908385 h 1823987"/>
                  <a:gd name="connsiteX664" fmla="*/ 90237 w 4242337"/>
                  <a:gd name="connsiteY664" fmla="*/ 909588 h 1823987"/>
                  <a:gd name="connsiteX665" fmla="*/ 90237 w 4242337"/>
                  <a:gd name="connsiteY665" fmla="*/ 911994 h 1823987"/>
                  <a:gd name="connsiteX666" fmla="*/ 90237 w 4242337"/>
                  <a:gd name="connsiteY666" fmla="*/ 911994 h 1823987"/>
                  <a:gd name="connsiteX667" fmla="*/ 90237 w 4242337"/>
                  <a:gd name="connsiteY667" fmla="*/ 926432 h 1823987"/>
                  <a:gd name="connsiteX668" fmla="*/ 102268 w 4242337"/>
                  <a:gd name="connsiteY668" fmla="*/ 926432 h 1823987"/>
                  <a:gd name="connsiteX669" fmla="*/ 102268 w 4242337"/>
                  <a:gd name="connsiteY669" fmla="*/ 902369 h 1823987"/>
                  <a:gd name="connsiteX670" fmla="*/ 90237 w 4242337"/>
                  <a:gd name="connsiteY670" fmla="*/ 902369 h 1823987"/>
                  <a:gd name="connsiteX671" fmla="*/ 90237 w 4242337"/>
                  <a:gd name="connsiteY671" fmla="*/ 902369 h 1823987"/>
                  <a:gd name="connsiteX672" fmla="*/ 89034 w 4242337"/>
                  <a:gd name="connsiteY672" fmla="*/ 950495 h 1823987"/>
                  <a:gd name="connsiteX673" fmla="*/ 89034 w 4242337"/>
                  <a:gd name="connsiteY673" fmla="*/ 950495 h 1823987"/>
                  <a:gd name="connsiteX674" fmla="*/ 89034 w 4242337"/>
                  <a:gd name="connsiteY674" fmla="*/ 961324 h 1823987"/>
                  <a:gd name="connsiteX675" fmla="*/ 89034 w 4242337"/>
                  <a:gd name="connsiteY675" fmla="*/ 974558 h 1823987"/>
                  <a:gd name="connsiteX676" fmla="*/ 101065 w 4242337"/>
                  <a:gd name="connsiteY676" fmla="*/ 974558 h 1823987"/>
                  <a:gd name="connsiteX677" fmla="*/ 101065 w 4242337"/>
                  <a:gd name="connsiteY677" fmla="*/ 950495 h 1823987"/>
                  <a:gd name="connsiteX678" fmla="*/ 89034 w 4242337"/>
                  <a:gd name="connsiteY678" fmla="*/ 950495 h 1823987"/>
                  <a:gd name="connsiteX679" fmla="*/ 89034 w 4242337"/>
                  <a:gd name="connsiteY679" fmla="*/ 950495 h 1823987"/>
                  <a:gd name="connsiteX680" fmla="*/ 87831 w 4242337"/>
                  <a:gd name="connsiteY680" fmla="*/ 997418 h 1823987"/>
                  <a:gd name="connsiteX681" fmla="*/ 87831 w 4242337"/>
                  <a:gd name="connsiteY681" fmla="*/ 997418 h 1823987"/>
                  <a:gd name="connsiteX682" fmla="*/ 87831 w 4242337"/>
                  <a:gd name="connsiteY682" fmla="*/ 1014262 h 1823987"/>
                  <a:gd name="connsiteX683" fmla="*/ 87831 w 4242337"/>
                  <a:gd name="connsiteY683" fmla="*/ 1021481 h 1823987"/>
                  <a:gd name="connsiteX684" fmla="*/ 99862 w 4242337"/>
                  <a:gd name="connsiteY684" fmla="*/ 1021481 h 1823987"/>
                  <a:gd name="connsiteX685" fmla="*/ 101065 w 4242337"/>
                  <a:gd name="connsiteY685" fmla="*/ 997418 h 1823987"/>
                  <a:gd name="connsiteX686" fmla="*/ 87831 w 4242337"/>
                  <a:gd name="connsiteY686" fmla="*/ 997418 h 1823987"/>
                  <a:gd name="connsiteX687" fmla="*/ 87831 w 4242337"/>
                  <a:gd name="connsiteY687" fmla="*/ 997418 h 1823987"/>
                  <a:gd name="connsiteX688" fmla="*/ 86627 w 4242337"/>
                  <a:gd name="connsiteY688" fmla="*/ 1045545 h 1823987"/>
                  <a:gd name="connsiteX689" fmla="*/ 85424 w 4242337"/>
                  <a:gd name="connsiteY689" fmla="*/ 1069608 h 1823987"/>
                  <a:gd name="connsiteX690" fmla="*/ 97456 w 4242337"/>
                  <a:gd name="connsiteY690" fmla="*/ 1069608 h 1823987"/>
                  <a:gd name="connsiteX691" fmla="*/ 98659 w 4242337"/>
                  <a:gd name="connsiteY691" fmla="*/ 1045545 h 1823987"/>
                  <a:gd name="connsiteX692" fmla="*/ 86627 w 4242337"/>
                  <a:gd name="connsiteY692" fmla="*/ 1045545 h 1823987"/>
                  <a:gd name="connsiteX693" fmla="*/ 86627 w 4242337"/>
                  <a:gd name="connsiteY693" fmla="*/ 1045545 h 1823987"/>
                  <a:gd name="connsiteX694" fmla="*/ 85424 w 4242337"/>
                  <a:gd name="connsiteY694" fmla="*/ 1093671 h 1823987"/>
                  <a:gd name="connsiteX695" fmla="*/ 84221 w 4242337"/>
                  <a:gd name="connsiteY695" fmla="*/ 1117734 h 1823987"/>
                  <a:gd name="connsiteX696" fmla="*/ 96253 w 4242337"/>
                  <a:gd name="connsiteY696" fmla="*/ 1117734 h 1823987"/>
                  <a:gd name="connsiteX697" fmla="*/ 97456 w 4242337"/>
                  <a:gd name="connsiteY697" fmla="*/ 1093671 h 1823987"/>
                  <a:gd name="connsiteX698" fmla="*/ 85424 w 4242337"/>
                  <a:gd name="connsiteY698" fmla="*/ 1093671 h 1823987"/>
                  <a:gd name="connsiteX699" fmla="*/ 85424 w 4242337"/>
                  <a:gd name="connsiteY699" fmla="*/ 1093671 h 1823987"/>
                  <a:gd name="connsiteX700" fmla="*/ 83018 w 4242337"/>
                  <a:gd name="connsiteY700" fmla="*/ 1141797 h 1823987"/>
                  <a:gd name="connsiteX701" fmla="*/ 83018 w 4242337"/>
                  <a:gd name="connsiteY701" fmla="*/ 1158641 h 1823987"/>
                  <a:gd name="connsiteX702" fmla="*/ 83018 w 4242337"/>
                  <a:gd name="connsiteY702" fmla="*/ 1165860 h 1823987"/>
                  <a:gd name="connsiteX703" fmla="*/ 95050 w 4242337"/>
                  <a:gd name="connsiteY703" fmla="*/ 1165860 h 1823987"/>
                  <a:gd name="connsiteX704" fmla="*/ 96253 w 4242337"/>
                  <a:gd name="connsiteY704" fmla="*/ 1141797 h 1823987"/>
                  <a:gd name="connsiteX705" fmla="*/ 83018 w 4242337"/>
                  <a:gd name="connsiteY705" fmla="*/ 1141797 h 1823987"/>
                  <a:gd name="connsiteX706" fmla="*/ 83018 w 4242337"/>
                  <a:gd name="connsiteY706" fmla="*/ 1141797 h 1823987"/>
                  <a:gd name="connsiteX707" fmla="*/ 81815 w 4242337"/>
                  <a:gd name="connsiteY707" fmla="*/ 1189924 h 1823987"/>
                  <a:gd name="connsiteX708" fmla="*/ 80612 w 4242337"/>
                  <a:gd name="connsiteY708" fmla="*/ 1210377 h 1823987"/>
                  <a:gd name="connsiteX709" fmla="*/ 80612 w 4242337"/>
                  <a:gd name="connsiteY709" fmla="*/ 1213987 h 1823987"/>
                  <a:gd name="connsiteX710" fmla="*/ 92643 w 4242337"/>
                  <a:gd name="connsiteY710" fmla="*/ 1213987 h 1823987"/>
                  <a:gd name="connsiteX711" fmla="*/ 93846 w 4242337"/>
                  <a:gd name="connsiteY711" fmla="*/ 1189924 h 1823987"/>
                  <a:gd name="connsiteX712" fmla="*/ 81815 w 4242337"/>
                  <a:gd name="connsiteY712" fmla="*/ 1189924 h 1823987"/>
                  <a:gd name="connsiteX713" fmla="*/ 81815 w 4242337"/>
                  <a:gd name="connsiteY713" fmla="*/ 1189924 h 1823987"/>
                  <a:gd name="connsiteX714" fmla="*/ 79408 w 4242337"/>
                  <a:gd name="connsiteY714" fmla="*/ 1238050 h 1823987"/>
                  <a:gd name="connsiteX715" fmla="*/ 79408 w 4242337"/>
                  <a:gd name="connsiteY715" fmla="*/ 1248878 h 1823987"/>
                  <a:gd name="connsiteX716" fmla="*/ 79408 w 4242337"/>
                  <a:gd name="connsiteY716" fmla="*/ 1248878 h 1823987"/>
                  <a:gd name="connsiteX717" fmla="*/ 79408 w 4242337"/>
                  <a:gd name="connsiteY717" fmla="*/ 1248878 h 1823987"/>
                  <a:gd name="connsiteX718" fmla="*/ 79408 w 4242337"/>
                  <a:gd name="connsiteY718" fmla="*/ 1259707 h 1823987"/>
                  <a:gd name="connsiteX719" fmla="*/ 79408 w 4242337"/>
                  <a:gd name="connsiteY719" fmla="*/ 1259707 h 1823987"/>
                  <a:gd name="connsiteX720" fmla="*/ 79408 w 4242337"/>
                  <a:gd name="connsiteY720" fmla="*/ 1259707 h 1823987"/>
                  <a:gd name="connsiteX721" fmla="*/ 79408 w 4242337"/>
                  <a:gd name="connsiteY721" fmla="*/ 1259707 h 1823987"/>
                  <a:gd name="connsiteX722" fmla="*/ 91440 w 4242337"/>
                  <a:gd name="connsiteY722" fmla="*/ 1259707 h 1823987"/>
                  <a:gd name="connsiteX723" fmla="*/ 92643 w 4242337"/>
                  <a:gd name="connsiteY723" fmla="*/ 1235644 h 1823987"/>
                  <a:gd name="connsiteX724" fmla="*/ 79408 w 4242337"/>
                  <a:gd name="connsiteY724" fmla="*/ 1238050 h 1823987"/>
                  <a:gd name="connsiteX725" fmla="*/ 79408 w 4242337"/>
                  <a:gd name="connsiteY725" fmla="*/ 1238050 h 1823987"/>
                  <a:gd name="connsiteX726" fmla="*/ 77002 w 4242337"/>
                  <a:gd name="connsiteY726" fmla="*/ 1286176 h 1823987"/>
                  <a:gd name="connsiteX727" fmla="*/ 75799 w 4242337"/>
                  <a:gd name="connsiteY727" fmla="*/ 1304224 h 1823987"/>
                  <a:gd name="connsiteX728" fmla="*/ 75799 w 4242337"/>
                  <a:gd name="connsiteY728" fmla="*/ 1310239 h 1823987"/>
                  <a:gd name="connsiteX729" fmla="*/ 87831 w 4242337"/>
                  <a:gd name="connsiteY729" fmla="*/ 1311442 h 1823987"/>
                  <a:gd name="connsiteX730" fmla="*/ 89034 w 4242337"/>
                  <a:gd name="connsiteY730" fmla="*/ 1287379 h 1823987"/>
                  <a:gd name="connsiteX731" fmla="*/ 77002 w 4242337"/>
                  <a:gd name="connsiteY731" fmla="*/ 1286176 h 1823987"/>
                  <a:gd name="connsiteX732" fmla="*/ 77002 w 4242337"/>
                  <a:gd name="connsiteY732" fmla="*/ 1286176 h 1823987"/>
                  <a:gd name="connsiteX733" fmla="*/ 74596 w 4242337"/>
                  <a:gd name="connsiteY733" fmla="*/ 1334303 h 1823987"/>
                  <a:gd name="connsiteX734" fmla="*/ 73393 w 4242337"/>
                  <a:gd name="connsiteY734" fmla="*/ 1358366 h 1823987"/>
                  <a:gd name="connsiteX735" fmla="*/ 85424 w 4242337"/>
                  <a:gd name="connsiteY735" fmla="*/ 1359569 h 1823987"/>
                  <a:gd name="connsiteX736" fmla="*/ 86627 w 4242337"/>
                  <a:gd name="connsiteY736" fmla="*/ 1335506 h 1823987"/>
                  <a:gd name="connsiteX737" fmla="*/ 74596 w 4242337"/>
                  <a:gd name="connsiteY737" fmla="*/ 1334303 h 1823987"/>
                  <a:gd name="connsiteX738" fmla="*/ 74596 w 4242337"/>
                  <a:gd name="connsiteY738" fmla="*/ 1334303 h 1823987"/>
                  <a:gd name="connsiteX739" fmla="*/ 72190 w 4242337"/>
                  <a:gd name="connsiteY739" fmla="*/ 1382429 h 1823987"/>
                  <a:gd name="connsiteX740" fmla="*/ 70986 w 4242337"/>
                  <a:gd name="connsiteY740" fmla="*/ 1406492 h 1823987"/>
                  <a:gd name="connsiteX741" fmla="*/ 83018 w 4242337"/>
                  <a:gd name="connsiteY741" fmla="*/ 1407695 h 1823987"/>
                  <a:gd name="connsiteX742" fmla="*/ 84221 w 4242337"/>
                  <a:gd name="connsiteY742" fmla="*/ 1383632 h 1823987"/>
                  <a:gd name="connsiteX743" fmla="*/ 72190 w 4242337"/>
                  <a:gd name="connsiteY743" fmla="*/ 1382429 h 1823987"/>
                  <a:gd name="connsiteX744" fmla="*/ 72190 w 4242337"/>
                  <a:gd name="connsiteY744" fmla="*/ 1382429 h 1823987"/>
                  <a:gd name="connsiteX745" fmla="*/ 69783 w 4242337"/>
                  <a:gd name="connsiteY745" fmla="*/ 1430555 h 1823987"/>
                  <a:gd name="connsiteX746" fmla="*/ 69783 w 4242337"/>
                  <a:gd name="connsiteY746" fmla="*/ 1436571 h 1823987"/>
                  <a:gd name="connsiteX747" fmla="*/ 69783 w 4242337"/>
                  <a:gd name="connsiteY747" fmla="*/ 1436571 h 1823987"/>
                  <a:gd name="connsiteX748" fmla="*/ 69783 w 4242337"/>
                  <a:gd name="connsiteY748" fmla="*/ 1436571 h 1823987"/>
                  <a:gd name="connsiteX749" fmla="*/ 69783 w 4242337"/>
                  <a:gd name="connsiteY749" fmla="*/ 1436571 h 1823987"/>
                  <a:gd name="connsiteX750" fmla="*/ 69783 w 4242337"/>
                  <a:gd name="connsiteY750" fmla="*/ 1436571 h 1823987"/>
                  <a:gd name="connsiteX751" fmla="*/ 69783 w 4242337"/>
                  <a:gd name="connsiteY751" fmla="*/ 1437774 h 1823987"/>
                  <a:gd name="connsiteX752" fmla="*/ 69783 w 4242337"/>
                  <a:gd name="connsiteY752" fmla="*/ 1437774 h 1823987"/>
                  <a:gd name="connsiteX753" fmla="*/ 68580 w 4242337"/>
                  <a:gd name="connsiteY753" fmla="*/ 1453415 h 1823987"/>
                  <a:gd name="connsiteX754" fmla="*/ 80612 w 4242337"/>
                  <a:gd name="connsiteY754" fmla="*/ 1454618 h 1823987"/>
                  <a:gd name="connsiteX755" fmla="*/ 81815 w 4242337"/>
                  <a:gd name="connsiteY755" fmla="*/ 1430555 h 1823987"/>
                  <a:gd name="connsiteX756" fmla="*/ 69783 w 4242337"/>
                  <a:gd name="connsiteY756" fmla="*/ 1430555 h 1823987"/>
                  <a:gd name="connsiteX757" fmla="*/ 69783 w 4242337"/>
                  <a:gd name="connsiteY757" fmla="*/ 1430555 h 1823987"/>
                  <a:gd name="connsiteX758" fmla="*/ 66174 w 4242337"/>
                  <a:gd name="connsiteY758" fmla="*/ 1478682 h 1823987"/>
                  <a:gd name="connsiteX759" fmla="*/ 66174 w 4242337"/>
                  <a:gd name="connsiteY759" fmla="*/ 1478682 h 1823987"/>
                  <a:gd name="connsiteX760" fmla="*/ 66174 w 4242337"/>
                  <a:gd name="connsiteY760" fmla="*/ 1478682 h 1823987"/>
                  <a:gd name="connsiteX761" fmla="*/ 64971 w 4242337"/>
                  <a:gd name="connsiteY761" fmla="*/ 1489510 h 1823987"/>
                  <a:gd name="connsiteX762" fmla="*/ 64971 w 4242337"/>
                  <a:gd name="connsiteY762" fmla="*/ 1489510 h 1823987"/>
                  <a:gd name="connsiteX763" fmla="*/ 64971 w 4242337"/>
                  <a:gd name="connsiteY763" fmla="*/ 1489510 h 1823987"/>
                  <a:gd name="connsiteX764" fmla="*/ 63767 w 4242337"/>
                  <a:gd name="connsiteY764" fmla="*/ 1502745 h 1823987"/>
                  <a:gd name="connsiteX765" fmla="*/ 75799 w 4242337"/>
                  <a:gd name="connsiteY765" fmla="*/ 1503948 h 1823987"/>
                  <a:gd name="connsiteX766" fmla="*/ 78205 w 4242337"/>
                  <a:gd name="connsiteY766" fmla="*/ 1479885 h 1823987"/>
                  <a:gd name="connsiteX767" fmla="*/ 66174 w 4242337"/>
                  <a:gd name="connsiteY767" fmla="*/ 1478682 h 1823987"/>
                  <a:gd name="connsiteX768" fmla="*/ 66174 w 4242337"/>
                  <a:gd name="connsiteY768" fmla="*/ 1478682 h 1823987"/>
                  <a:gd name="connsiteX769" fmla="*/ 61361 w 4242337"/>
                  <a:gd name="connsiteY769" fmla="*/ 1526808 h 1823987"/>
                  <a:gd name="connsiteX770" fmla="*/ 61361 w 4242337"/>
                  <a:gd name="connsiteY770" fmla="*/ 1529214 h 1823987"/>
                  <a:gd name="connsiteX771" fmla="*/ 60158 w 4242337"/>
                  <a:gd name="connsiteY771" fmla="*/ 1536433 h 1823987"/>
                  <a:gd name="connsiteX772" fmla="*/ 60158 w 4242337"/>
                  <a:gd name="connsiteY772" fmla="*/ 1536433 h 1823987"/>
                  <a:gd name="connsiteX773" fmla="*/ 60158 w 4242337"/>
                  <a:gd name="connsiteY773" fmla="*/ 1536433 h 1823987"/>
                  <a:gd name="connsiteX774" fmla="*/ 60158 w 4242337"/>
                  <a:gd name="connsiteY774" fmla="*/ 1536433 h 1823987"/>
                  <a:gd name="connsiteX775" fmla="*/ 60158 w 4242337"/>
                  <a:gd name="connsiteY775" fmla="*/ 1536433 h 1823987"/>
                  <a:gd name="connsiteX776" fmla="*/ 58955 w 4242337"/>
                  <a:gd name="connsiteY776" fmla="*/ 1550871 h 1823987"/>
                  <a:gd name="connsiteX777" fmla="*/ 70986 w 4242337"/>
                  <a:gd name="connsiteY777" fmla="*/ 1552074 h 1823987"/>
                  <a:gd name="connsiteX778" fmla="*/ 73393 w 4242337"/>
                  <a:gd name="connsiteY778" fmla="*/ 1528011 h 1823987"/>
                  <a:gd name="connsiteX779" fmla="*/ 61361 w 4242337"/>
                  <a:gd name="connsiteY779" fmla="*/ 1526808 h 1823987"/>
                  <a:gd name="connsiteX780" fmla="*/ 61361 w 4242337"/>
                  <a:gd name="connsiteY780" fmla="*/ 1526808 h 1823987"/>
                  <a:gd name="connsiteX781" fmla="*/ 57752 w 4242337"/>
                  <a:gd name="connsiteY781" fmla="*/ 1574934 h 1823987"/>
                  <a:gd name="connsiteX782" fmla="*/ 57752 w 4242337"/>
                  <a:gd name="connsiteY782" fmla="*/ 1579747 h 1823987"/>
                  <a:gd name="connsiteX783" fmla="*/ 57752 w 4242337"/>
                  <a:gd name="connsiteY783" fmla="*/ 1579747 h 1823987"/>
                  <a:gd name="connsiteX784" fmla="*/ 57752 w 4242337"/>
                  <a:gd name="connsiteY784" fmla="*/ 1579747 h 1823987"/>
                  <a:gd name="connsiteX785" fmla="*/ 57752 w 4242337"/>
                  <a:gd name="connsiteY785" fmla="*/ 1579747 h 1823987"/>
                  <a:gd name="connsiteX786" fmla="*/ 57752 w 4242337"/>
                  <a:gd name="connsiteY786" fmla="*/ 1579747 h 1823987"/>
                  <a:gd name="connsiteX787" fmla="*/ 55345 w 4242337"/>
                  <a:gd name="connsiteY787" fmla="*/ 1598997 h 1823987"/>
                  <a:gd name="connsiteX788" fmla="*/ 67377 w 4242337"/>
                  <a:gd name="connsiteY788" fmla="*/ 1600200 h 1823987"/>
                  <a:gd name="connsiteX789" fmla="*/ 69783 w 4242337"/>
                  <a:gd name="connsiteY789" fmla="*/ 1576137 h 1823987"/>
                  <a:gd name="connsiteX790" fmla="*/ 57752 w 4242337"/>
                  <a:gd name="connsiteY790" fmla="*/ 1574934 h 1823987"/>
                  <a:gd name="connsiteX791" fmla="*/ 57752 w 4242337"/>
                  <a:gd name="connsiteY791" fmla="*/ 1574934 h 1823987"/>
                  <a:gd name="connsiteX792" fmla="*/ 51736 w 4242337"/>
                  <a:gd name="connsiteY792" fmla="*/ 1621857 h 1823987"/>
                  <a:gd name="connsiteX793" fmla="*/ 51736 w 4242337"/>
                  <a:gd name="connsiteY793" fmla="*/ 1626670 h 1823987"/>
                  <a:gd name="connsiteX794" fmla="*/ 51736 w 4242337"/>
                  <a:gd name="connsiteY794" fmla="*/ 1626670 h 1823987"/>
                  <a:gd name="connsiteX795" fmla="*/ 51736 w 4242337"/>
                  <a:gd name="connsiteY795" fmla="*/ 1626670 h 1823987"/>
                  <a:gd name="connsiteX796" fmla="*/ 49330 w 4242337"/>
                  <a:gd name="connsiteY796" fmla="*/ 1644717 h 1823987"/>
                  <a:gd name="connsiteX797" fmla="*/ 49330 w 4242337"/>
                  <a:gd name="connsiteY797" fmla="*/ 1645921 h 1823987"/>
                  <a:gd name="connsiteX798" fmla="*/ 61361 w 4242337"/>
                  <a:gd name="connsiteY798" fmla="*/ 1647124 h 1823987"/>
                  <a:gd name="connsiteX799" fmla="*/ 64971 w 4242337"/>
                  <a:gd name="connsiteY799" fmla="*/ 1623061 h 1823987"/>
                  <a:gd name="connsiteX800" fmla="*/ 51736 w 4242337"/>
                  <a:gd name="connsiteY800" fmla="*/ 1621857 h 1823987"/>
                  <a:gd name="connsiteX801" fmla="*/ 51736 w 4242337"/>
                  <a:gd name="connsiteY801" fmla="*/ 1621857 h 1823987"/>
                  <a:gd name="connsiteX802" fmla="*/ 45720 w 4242337"/>
                  <a:gd name="connsiteY802" fmla="*/ 1669984 h 1823987"/>
                  <a:gd name="connsiteX803" fmla="*/ 44517 w 4242337"/>
                  <a:gd name="connsiteY803" fmla="*/ 1675999 h 1823987"/>
                  <a:gd name="connsiteX804" fmla="*/ 42111 w 4242337"/>
                  <a:gd name="connsiteY804" fmla="*/ 1689234 h 1823987"/>
                  <a:gd name="connsiteX805" fmla="*/ 42111 w 4242337"/>
                  <a:gd name="connsiteY805" fmla="*/ 1689234 h 1823987"/>
                  <a:gd name="connsiteX806" fmla="*/ 42111 w 4242337"/>
                  <a:gd name="connsiteY806" fmla="*/ 1689234 h 1823987"/>
                  <a:gd name="connsiteX807" fmla="*/ 40907 w 4242337"/>
                  <a:gd name="connsiteY807" fmla="*/ 1692844 h 1823987"/>
                  <a:gd name="connsiteX808" fmla="*/ 52939 w 4242337"/>
                  <a:gd name="connsiteY808" fmla="*/ 1695250 h 1823987"/>
                  <a:gd name="connsiteX809" fmla="*/ 56548 w 4242337"/>
                  <a:gd name="connsiteY809" fmla="*/ 1671187 h 1823987"/>
                  <a:gd name="connsiteX810" fmla="*/ 45720 w 4242337"/>
                  <a:gd name="connsiteY810" fmla="*/ 1669984 h 1823987"/>
                  <a:gd name="connsiteX811" fmla="*/ 45720 w 4242337"/>
                  <a:gd name="connsiteY811" fmla="*/ 1669984 h 1823987"/>
                  <a:gd name="connsiteX812" fmla="*/ 37298 w 4242337"/>
                  <a:gd name="connsiteY812" fmla="*/ 1718110 h 1823987"/>
                  <a:gd name="connsiteX813" fmla="*/ 33688 w 4242337"/>
                  <a:gd name="connsiteY813" fmla="*/ 1733751 h 1823987"/>
                  <a:gd name="connsiteX814" fmla="*/ 33688 w 4242337"/>
                  <a:gd name="connsiteY814" fmla="*/ 1733751 h 1823987"/>
                  <a:gd name="connsiteX815" fmla="*/ 33688 w 4242337"/>
                  <a:gd name="connsiteY815" fmla="*/ 1733751 h 1823987"/>
                  <a:gd name="connsiteX816" fmla="*/ 32485 w 4242337"/>
                  <a:gd name="connsiteY816" fmla="*/ 1740970 h 1823987"/>
                  <a:gd name="connsiteX817" fmla="*/ 44517 w 4242337"/>
                  <a:gd name="connsiteY817" fmla="*/ 1743376 h 1823987"/>
                  <a:gd name="connsiteX818" fmla="*/ 49330 w 4242337"/>
                  <a:gd name="connsiteY818" fmla="*/ 1719313 h 1823987"/>
                  <a:gd name="connsiteX819" fmla="*/ 37298 w 4242337"/>
                  <a:gd name="connsiteY819" fmla="*/ 1718110 h 1823987"/>
                  <a:gd name="connsiteX820" fmla="*/ 37298 w 4242337"/>
                  <a:gd name="connsiteY820" fmla="*/ 1718110 h 1823987"/>
                  <a:gd name="connsiteX821" fmla="*/ 26469 w 4242337"/>
                  <a:gd name="connsiteY821" fmla="*/ 1765033 h 1823987"/>
                  <a:gd name="connsiteX822" fmla="*/ 21657 w 4242337"/>
                  <a:gd name="connsiteY822" fmla="*/ 1781877 h 1823987"/>
                  <a:gd name="connsiteX823" fmla="*/ 21657 w 4242337"/>
                  <a:gd name="connsiteY823" fmla="*/ 1781877 h 1823987"/>
                  <a:gd name="connsiteX824" fmla="*/ 21657 w 4242337"/>
                  <a:gd name="connsiteY824" fmla="*/ 1781877 h 1823987"/>
                  <a:gd name="connsiteX825" fmla="*/ 21657 w 4242337"/>
                  <a:gd name="connsiteY825" fmla="*/ 1781877 h 1823987"/>
                  <a:gd name="connsiteX826" fmla="*/ 21657 w 4242337"/>
                  <a:gd name="connsiteY826" fmla="*/ 1781877 h 1823987"/>
                  <a:gd name="connsiteX827" fmla="*/ 21657 w 4242337"/>
                  <a:gd name="connsiteY827" fmla="*/ 1781877 h 1823987"/>
                  <a:gd name="connsiteX828" fmla="*/ 21657 w 4242337"/>
                  <a:gd name="connsiteY828" fmla="*/ 1781877 h 1823987"/>
                  <a:gd name="connsiteX829" fmla="*/ 21657 w 4242337"/>
                  <a:gd name="connsiteY829" fmla="*/ 1781877 h 1823987"/>
                  <a:gd name="connsiteX830" fmla="*/ 21657 w 4242337"/>
                  <a:gd name="connsiteY830" fmla="*/ 1781877 h 1823987"/>
                  <a:gd name="connsiteX831" fmla="*/ 19251 w 4242337"/>
                  <a:gd name="connsiteY831" fmla="*/ 1787893 h 1823987"/>
                  <a:gd name="connsiteX832" fmla="*/ 30079 w 4242337"/>
                  <a:gd name="connsiteY832" fmla="*/ 1791503 h 1823987"/>
                  <a:gd name="connsiteX833" fmla="*/ 37298 w 4242337"/>
                  <a:gd name="connsiteY833" fmla="*/ 1767440 h 1823987"/>
                  <a:gd name="connsiteX834" fmla="*/ 26469 w 4242337"/>
                  <a:gd name="connsiteY834" fmla="*/ 1765033 h 1823987"/>
                  <a:gd name="connsiteX835" fmla="*/ 26469 w 4242337"/>
                  <a:gd name="connsiteY835" fmla="*/ 1765033 h 1823987"/>
                  <a:gd name="connsiteX836" fmla="*/ 10828 w 4242337"/>
                  <a:gd name="connsiteY836" fmla="*/ 1809550 h 1823987"/>
                  <a:gd name="connsiteX837" fmla="*/ 8422 w 4242337"/>
                  <a:gd name="connsiteY837" fmla="*/ 1813160 h 1823987"/>
                  <a:gd name="connsiteX838" fmla="*/ 8422 w 4242337"/>
                  <a:gd name="connsiteY838" fmla="*/ 1813160 h 1823987"/>
                  <a:gd name="connsiteX839" fmla="*/ 8422 w 4242337"/>
                  <a:gd name="connsiteY839" fmla="*/ 1813160 h 1823987"/>
                  <a:gd name="connsiteX840" fmla="*/ 8422 w 4242337"/>
                  <a:gd name="connsiteY840" fmla="*/ 1813160 h 1823987"/>
                  <a:gd name="connsiteX841" fmla="*/ 8422 w 4242337"/>
                  <a:gd name="connsiteY841" fmla="*/ 1813160 h 1823987"/>
                  <a:gd name="connsiteX842" fmla="*/ 8422 w 4242337"/>
                  <a:gd name="connsiteY842" fmla="*/ 1813160 h 1823987"/>
                  <a:gd name="connsiteX843" fmla="*/ 8422 w 4242337"/>
                  <a:gd name="connsiteY843" fmla="*/ 1813160 h 1823987"/>
                  <a:gd name="connsiteX844" fmla="*/ 8422 w 4242337"/>
                  <a:gd name="connsiteY844" fmla="*/ 1813160 h 1823987"/>
                  <a:gd name="connsiteX845" fmla="*/ 8422 w 4242337"/>
                  <a:gd name="connsiteY845" fmla="*/ 1813160 h 1823987"/>
                  <a:gd name="connsiteX846" fmla="*/ 8422 w 4242337"/>
                  <a:gd name="connsiteY846" fmla="*/ 1813160 h 1823987"/>
                  <a:gd name="connsiteX847" fmla="*/ 8422 w 4242337"/>
                  <a:gd name="connsiteY847" fmla="*/ 1813160 h 1823987"/>
                  <a:gd name="connsiteX848" fmla="*/ 8422 w 4242337"/>
                  <a:gd name="connsiteY848" fmla="*/ 1813160 h 1823987"/>
                  <a:gd name="connsiteX849" fmla="*/ 8422 w 4242337"/>
                  <a:gd name="connsiteY849" fmla="*/ 1813160 h 1823987"/>
                  <a:gd name="connsiteX850" fmla="*/ 8422 w 4242337"/>
                  <a:gd name="connsiteY850" fmla="*/ 1813160 h 1823987"/>
                  <a:gd name="connsiteX851" fmla="*/ 8422 w 4242337"/>
                  <a:gd name="connsiteY851" fmla="*/ 1813160 h 1823987"/>
                  <a:gd name="connsiteX852" fmla="*/ 8422 w 4242337"/>
                  <a:gd name="connsiteY852" fmla="*/ 1813160 h 1823987"/>
                  <a:gd name="connsiteX853" fmla="*/ 8422 w 4242337"/>
                  <a:gd name="connsiteY853" fmla="*/ 1813160 h 1823987"/>
                  <a:gd name="connsiteX854" fmla="*/ 8422 w 4242337"/>
                  <a:gd name="connsiteY854" fmla="*/ 1813160 h 1823987"/>
                  <a:gd name="connsiteX855" fmla="*/ 8422 w 4242337"/>
                  <a:gd name="connsiteY855" fmla="*/ 1813160 h 1823987"/>
                  <a:gd name="connsiteX856" fmla="*/ 8422 w 4242337"/>
                  <a:gd name="connsiteY856" fmla="*/ 1813160 h 1823987"/>
                  <a:gd name="connsiteX857" fmla="*/ 8422 w 4242337"/>
                  <a:gd name="connsiteY857" fmla="*/ 1813160 h 1823987"/>
                  <a:gd name="connsiteX858" fmla="*/ 8422 w 4242337"/>
                  <a:gd name="connsiteY858" fmla="*/ 1813160 h 1823987"/>
                  <a:gd name="connsiteX859" fmla="*/ 8422 w 4242337"/>
                  <a:gd name="connsiteY859" fmla="*/ 1813160 h 1823987"/>
                  <a:gd name="connsiteX860" fmla="*/ 8422 w 4242337"/>
                  <a:gd name="connsiteY860" fmla="*/ 1813160 h 1823987"/>
                  <a:gd name="connsiteX861" fmla="*/ 8422 w 4242337"/>
                  <a:gd name="connsiteY861" fmla="*/ 1813160 h 1823987"/>
                  <a:gd name="connsiteX862" fmla="*/ 8422 w 4242337"/>
                  <a:gd name="connsiteY862" fmla="*/ 1813160 h 1823987"/>
                  <a:gd name="connsiteX863" fmla="*/ 8422 w 4242337"/>
                  <a:gd name="connsiteY863" fmla="*/ 1813160 h 1823987"/>
                  <a:gd name="connsiteX864" fmla="*/ 8422 w 4242337"/>
                  <a:gd name="connsiteY864" fmla="*/ 1813160 h 1823987"/>
                  <a:gd name="connsiteX865" fmla="*/ 8422 w 4242337"/>
                  <a:gd name="connsiteY865" fmla="*/ 1813160 h 1823987"/>
                  <a:gd name="connsiteX866" fmla="*/ 8422 w 4242337"/>
                  <a:gd name="connsiteY866" fmla="*/ 1813160 h 1823987"/>
                  <a:gd name="connsiteX867" fmla="*/ 8422 w 4242337"/>
                  <a:gd name="connsiteY867" fmla="*/ 1813160 h 1823987"/>
                  <a:gd name="connsiteX868" fmla="*/ 8422 w 4242337"/>
                  <a:gd name="connsiteY868" fmla="*/ 1813160 h 1823987"/>
                  <a:gd name="connsiteX869" fmla="*/ 8422 w 4242337"/>
                  <a:gd name="connsiteY869" fmla="*/ 1813160 h 1823987"/>
                  <a:gd name="connsiteX870" fmla="*/ 0 w 4242337"/>
                  <a:gd name="connsiteY870" fmla="*/ 1823988 h 1823987"/>
                  <a:gd name="connsiteX871" fmla="*/ 0 w 4242337"/>
                  <a:gd name="connsiteY871" fmla="*/ 1823988 h 1823987"/>
                  <a:gd name="connsiteX872" fmla="*/ 0 w 4242337"/>
                  <a:gd name="connsiteY872" fmla="*/ 1823988 h 1823987"/>
                  <a:gd name="connsiteX873" fmla="*/ 0 w 4242337"/>
                  <a:gd name="connsiteY873" fmla="*/ 1823988 h 1823987"/>
                  <a:gd name="connsiteX874" fmla="*/ 0 w 4242337"/>
                  <a:gd name="connsiteY874" fmla="*/ 1823988 h 1823987"/>
                  <a:gd name="connsiteX875" fmla="*/ 0 w 4242337"/>
                  <a:gd name="connsiteY875" fmla="*/ 1823988 h 1823987"/>
                  <a:gd name="connsiteX876" fmla="*/ 0 w 4242337"/>
                  <a:gd name="connsiteY876" fmla="*/ 1823988 h 1823987"/>
                  <a:gd name="connsiteX877" fmla="*/ 0 w 4242337"/>
                  <a:gd name="connsiteY877" fmla="*/ 1823988 h 1823987"/>
                  <a:gd name="connsiteX878" fmla="*/ 0 w 4242337"/>
                  <a:gd name="connsiteY878" fmla="*/ 1823988 h 1823987"/>
                  <a:gd name="connsiteX879" fmla="*/ 15641 w 4242337"/>
                  <a:gd name="connsiteY879" fmla="*/ 1823988 h 1823987"/>
                  <a:gd name="connsiteX880" fmla="*/ 21657 w 4242337"/>
                  <a:gd name="connsiteY880" fmla="*/ 1814363 h 1823987"/>
                  <a:gd name="connsiteX881" fmla="*/ 10828 w 4242337"/>
                  <a:gd name="connsiteY881" fmla="*/ 1809550 h 1823987"/>
                  <a:gd name="connsiteX882" fmla="*/ 10828 w 4242337"/>
                  <a:gd name="connsiteY882" fmla="*/ 1809550 h 1823987"/>
                  <a:gd name="connsiteX883" fmla="*/ 52939 w 4242337"/>
                  <a:gd name="connsiteY883" fmla="*/ 1811956 h 1823987"/>
                  <a:gd name="connsiteX884" fmla="*/ 28876 w 4242337"/>
                  <a:gd name="connsiteY884" fmla="*/ 1811956 h 1823987"/>
                  <a:gd name="connsiteX885" fmla="*/ 28876 w 4242337"/>
                  <a:gd name="connsiteY885" fmla="*/ 1823988 h 1823987"/>
                  <a:gd name="connsiteX886" fmla="*/ 52939 w 4242337"/>
                  <a:gd name="connsiteY886" fmla="*/ 1823988 h 1823987"/>
                  <a:gd name="connsiteX887" fmla="*/ 52939 w 4242337"/>
                  <a:gd name="connsiteY887" fmla="*/ 1811956 h 1823987"/>
                  <a:gd name="connsiteX888" fmla="*/ 52939 w 4242337"/>
                  <a:gd name="connsiteY888" fmla="*/ 1811956 h 1823987"/>
                  <a:gd name="connsiteX889" fmla="*/ 101065 w 4242337"/>
                  <a:gd name="connsiteY889" fmla="*/ 1811956 h 1823987"/>
                  <a:gd name="connsiteX890" fmla="*/ 77002 w 4242337"/>
                  <a:gd name="connsiteY890" fmla="*/ 1811956 h 1823987"/>
                  <a:gd name="connsiteX891" fmla="*/ 77002 w 4242337"/>
                  <a:gd name="connsiteY891" fmla="*/ 1823988 h 1823987"/>
                  <a:gd name="connsiteX892" fmla="*/ 101065 w 4242337"/>
                  <a:gd name="connsiteY892" fmla="*/ 1823988 h 1823987"/>
                  <a:gd name="connsiteX893" fmla="*/ 101065 w 4242337"/>
                  <a:gd name="connsiteY893" fmla="*/ 1811956 h 1823987"/>
                  <a:gd name="connsiteX894" fmla="*/ 101065 w 4242337"/>
                  <a:gd name="connsiteY894" fmla="*/ 1811956 h 1823987"/>
                  <a:gd name="connsiteX895" fmla="*/ 149192 w 4242337"/>
                  <a:gd name="connsiteY895" fmla="*/ 1810753 h 1823987"/>
                  <a:gd name="connsiteX896" fmla="*/ 125128 w 4242337"/>
                  <a:gd name="connsiteY896" fmla="*/ 1810753 h 1823987"/>
                  <a:gd name="connsiteX897" fmla="*/ 125128 w 4242337"/>
                  <a:gd name="connsiteY897" fmla="*/ 1822785 h 1823987"/>
                  <a:gd name="connsiteX898" fmla="*/ 149192 w 4242337"/>
                  <a:gd name="connsiteY898" fmla="*/ 1822785 h 1823987"/>
                  <a:gd name="connsiteX899" fmla="*/ 149192 w 4242337"/>
                  <a:gd name="connsiteY899" fmla="*/ 1810753 h 1823987"/>
                  <a:gd name="connsiteX900" fmla="*/ 149192 w 4242337"/>
                  <a:gd name="connsiteY900" fmla="*/ 1810753 h 1823987"/>
                  <a:gd name="connsiteX901" fmla="*/ 197318 w 4242337"/>
                  <a:gd name="connsiteY901" fmla="*/ 1809550 h 1823987"/>
                  <a:gd name="connsiteX902" fmla="*/ 173255 w 4242337"/>
                  <a:gd name="connsiteY902" fmla="*/ 1809550 h 1823987"/>
                  <a:gd name="connsiteX903" fmla="*/ 173255 w 4242337"/>
                  <a:gd name="connsiteY903" fmla="*/ 1821582 h 1823987"/>
                  <a:gd name="connsiteX904" fmla="*/ 197318 w 4242337"/>
                  <a:gd name="connsiteY904" fmla="*/ 1821582 h 1823987"/>
                  <a:gd name="connsiteX905" fmla="*/ 197318 w 4242337"/>
                  <a:gd name="connsiteY905" fmla="*/ 1809550 h 1823987"/>
                  <a:gd name="connsiteX906" fmla="*/ 197318 w 4242337"/>
                  <a:gd name="connsiteY906" fmla="*/ 1809550 h 1823987"/>
                  <a:gd name="connsiteX907" fmla="*/ 245444 w 4242337"/>
                  <a:gd name="connsiteY907" fmla="*/ 1809550 h 1823987"/>
                  <a:gd name="connsiteX908" fmla="*/ 221381 w 4242337"/>
                  <a:gd name="connsiteY908" fmla="*/ 1809550 h 1823987"/>
                  <a:gd name="connsiteX909" fmla="*/ 221381 w 4242337"/>
                  <a:gd name="connsiteY909" fmla="*/ 1821582 h 1823987"/>
                  <a:gd name="connsiteX910" fmla="*/ 245444 w 4242337"/>
                  <a:gd name="connsiteY910" fmla="*/ 1821582 h 1823987"/>
                  <a:gd name="connsiteX911" fmla="*/ 245444 w 4242337"/>
                  <a:gd name="connsiteY911" fmla="*/ 1809550 h 1823987"/>
                  <a:gd name="connsiteX912" fmla="*/ 245444 w 4242337"/>
                  <a:gd name="connsiteY912" fmla="*/ 1809550 h 1823987"/>
                  <a:gd name="connsiteX913" fmla="*/ 293571 w 4242337"/>
                  <a:gd name="connsiteY913" fmla="*/ 1808347 h 1823987"/>
                  <a:gd name="connsiteX914" fmla="*/ 269508 w 4242337"/>
                  <a:gd name="connsiteY914" fmla="*/ 1808347 h 1823987"/>
                  <a:gd name="connsiteX915" fmla="*/ 269508 w 4242337"/>
                  <a:gd name="connsiteY915" fmla="*/ 1820378 h 1823987"/>
                  <a:gd name="connsiteX916" fmla="*/ 293571 w 4242337"/>
                  <a:gd name="connsiteY916" fmla="*/ 1820378 h 1823987"/>
                  <a:gd name="connsiteX917" fmla="*/ 293571 w 4242337"/>
                  <a:gd name="connsiteY917" fmla="*/ 1808347 h 1823987"/>
                  <a:gd name="connsiteX918" fmla="*/ 293571 w 4242337"/>
                  <a:gd name="connsiteY918" fmla="*/ 1808347 h 1823987"/>
                  <a:gd name="connsiteX919" fmla="*/ 341697 w 4242337"/>
                  <a:gd name="connsiteY919" fmla="*/ 1807144 h 1823987"/>
                  <a:gd name="connsiteX920" fmla="*/ 317634 w 4242337"/>
                  <a:gd name="connsiteY920" fmla="*/ 1807144 h 1823987"/>
                  <a:gd name="connsiteX921" fmla="*/ 317634 w 4242337"/>
                  <a:gd name="connsiteY921" fmla="*/ 1819175 h 1823987"/>
                  <a:gd name="connsiteX922" fmla="*/ 341697 w 4242337"/>
                  <a:gd name="connsiteY922" fmla="*/ 1819175 h 1823987"/>
                  <a:gd name="connsiteX923" fmla="*/ 341697 w 4242337"/>
                  <a:gd name="connsiteY923" fmla="*/ 1807144 h 1823987"/>
                  <a:gd name="connsiteX924" fmla="*/ 341697 w 4242337"/>
                  <a:gd name="connsiteY924" fmla="*/ 1807144 h 1823987"/>
                  <a:gd name="connsiteX925" fmla="*/ 389823 w 4242337"/>
                  <a:gd name="connsiteY925" fmla="*/ 1807144 h 1823987"/>
                  <a:gd name="connsiteX926" fmla="*/ 365760 w 4242337"/>
                  <a:gd name="connsiteY926" fmla="*/ 1807144 h 1823987"/>
                  <a:gd name="connsiteX927" fmla="*/ 365760 w 4242337"/>
                  <a:gd name="connsiteY927" fmla="*/ 1819175 h 1823987"/>
                  <a:gd name="connsiteX928" fmla="*/ 365760 w 4242337"/>
                  <a:gd name="connsiteY928" fmla="*/ 1819175 h 1823987"/>
                  <a:gd name="connsiteX929" fmla="*/ 365760 w 4242337"/>
                  <a:gd name="connsiteY929" fmla="*/ 1819175 h 1823987"/>
                  <a:gd name="connsiteX930" fmla="*/ 365760 w 4242337"/>
                  <a:gd name="connsiteY930" fmla="*/ 1819175 h 1823987"/>
                  <a:gd name="connsiteX931" fmla="*/ 365760 w 4242337"/>
                  <a:gd name="connsiteY931" fmla="*/ 1819175 h 1823987"/>
                  <a:gd name="connsiteX932" fmla="*/ 365760 w 4242337"/>
                  <a:gd name="connsiteY932" fmla="*/ 1819175 h 1823987"/>
                  <a:gd name="connsiteX933" fmla="*/ 365760 w 4242337"/>
                  <a:gd name="connsiteY933" fmla="*/ 1819175 h 1823987"/>
                  <a:gd name="connsiteX934" fmla="*/ 365760 w 4242337"/>
                  <a:gd name="connsiteY934" fmla="*/ 1819175 h 1823987"/>
                  <a:gd name="connsiteX935" fmla="*/ 365760 w 4242337"/>
                  <a:gd name="connsiteY935" fmla="*/ 1819175 h 1823987"/>
                  <a:gd name="connsiteX936" fmla="*/ 365760 w 4242337"/>
                  <a:gd name="connsiteY936" fmla="*/ 1819175 h 1823987"/>
                  <a:gd name="connsiteX937" fmla="*/ 365760 w 4242337"/>
                  <a:gd name="connsiteY937" fmla="*/ 1819175 h 1823987"/>
                  <a:gd name="connsiteX938" fmla="*/ 365760 w 4242337"/>
                  <a:gd name="connsiteY938" fmla="*/ 1819175 h 1823987"/>
                  <a:gd name="connsiteX939" fmla="*/ 365760 w 4242337"/>
                  <a:gd name="connsiteY939" fmla="*/ 1819175 h 1823987"/>
                  <a:gd name="connsiteX940" fmla="*/ 365760 w 4242337"/>
                  <a:gd name="connsiteY940" fmla="*/ 1819175 h 1823987"/>
                  <a:gd name="connsiteX941" fmla="*/ 365760 w 4242337"/>
                  <a:gd name="connsiteY941" fmla="*/ 1819175 h 1823987"/>
                  <a:gd name="connsiteX942" fmla="*/ 365760 w 4242337"/>
                  <a:gd name="connsiteY942" fmla="*/ 1819175 h 1823987"/>
                  <a:gd name="connsiteX943" fmla="*/ 365760 w 4242337"/>
                  <a:gd name="connsiteY943" fmla="*/ 1819175 h 1823987"/>
                  <a:gd name="connsiteX944" fmla="*/ 365760 w 4242337"/>
                  <a:gd name="connsiteY944" fmla="*/ 1819175 h 1823987"/>
                  <a:gd name="connsiteX945" fmla="*/ 365760 w 4242337"/>
                  <a:gd name="connsiteY945" fmla="*/ 1819175 h 1823987"/>
                  <a:gd name="connsiteX946" fmla="*/ 365760 w 4242337"/>
                  <a:gd name="connsiteY946" fmla="*/ 1819175 h 1823987"/>
                  <a:gd name="connsiteX947" fmla="*/ 365760 w 4242337"/>
                  <a:gd name="connsiteY947" fmla="*/ 1819175 h 1823987"/>
                  <a:gd name="connsiteX948" fmla="*/ 365760 w 4242337"/>
                  <a:gd name="connsiteY948" fmla="*/ 1819175 h 1823987"/>
                  <a:gd name="connsiteX949" fmla="*/ 365760 w 4242337"/>
                  <a:gd name="connsiteY949" fmla="*/ 1819175 h 1823987"/>
                  <a:gd name="connsiteX950" fmla="*/ 365760 w 4242337"/>
                  <a:gd name="connsiteY950" fmla="*/ 1819175 h 1823987"/>
                  <a:gd name="connsiteX951" fmla="*/ 365760 w 4242337"/>
                  <a:gd name="connsiteY951" fmla="*/ 1819175 h 1823987"/>
                  <a:gd name="connsiteX952" fmla="*/ 365760 w 4242337"/>
                  <a:gd name="connsiteY952" fmla="*/ 1819175 h 1823987"/>
                  <a:gd name="connsiteX953" fmla="*/ 365760 w 4242337"/>
                  <a:gd name="connsiteY953" fmla="*/ 1819175 h 1823987"/>
                  <a:gd name="connsiteX954" fmla="*/ 365760 w 4242337"/>
                  <a:gd name="connsiteY954" fmla="*/ 1819175 h 1823987"/>
                  <a:gd name="connsiteX955" fmla="*/ 365760 w 4242337"/>
                  <a:gd name="connsiteY955" fmla="*/ 1819175 h 1823987"/>
                  <a:gd name="connsiteX956" fmla="*/ 365760 w 4242337"/>
                  <a:gd name="connsiteY956" fmla="*/ 1819175 h 1823987"/>
                  <a:gd name="connsiteX957" fmla="*/ 365760 w 4242337"/>
                  <a:gd name="connsiteY957" fmla="*/ 1819175 h 1823987"/>
                  <a:gd name="connsiteX958" fmla="*/ 365760 w 4242337"/>
                  <a:gd name="connsiteY958" fmla="*/ 1819175 h 1823987"/>
                  <a:gd name="connsiteX959" fmla="*/ 365760 w 4242337"/>
                  <a:gd name="connsiteY959" fmla="*/ 1819175 h 1823987"/>
                  <a:gd name="connsiteX960" fmla="*/ 365760 w 4242337"/>
                  <a:gd name="connsiteY960" fmla="*/ 1819175 h 1823987"/>
                  <a:gd name="connsiteX961" fmla="*/ 365760 w 4242337"/>
                  <a:gd name="connsiteY961" fmla="*/ 1819175 h 1823987"/>
                  <a:gd name="connsiteX962" fmla="*/ 365760 w 4242337"/>
                  <a:gd name="connsiteY962" fmla="*/ 1819175 h 1823987"/>
                  <a:gd name="connsiteX963" fmla="*/ 365760 w 4242337"/>
                  <a:gd name="connsiteY963" fmla="*/ 1819175 h 1823987"/>
                  <a:gd name="connsiteX964" fmla="*/ 365760 w 4242337"/>
                  <a:gd name="connsiteY964" fmla="*/ 1819175 h 1823987"/>
                  <a:gd name="connsiteX965" fmla="*/ 365760 w 4242337"/>
                  <a:gd name="connsiteY965" fmla="*/ 1819175 h 1823987"/>
                  <a:gd name="connsiteX966" fmla="*/ 365760 w 4242337"/>
                  <a:gd name="connsiteY966" fmla="*/ 1819175 h 1823987"/>
                  <a:gd name="connsiteX967" fmla="*/ 388620 w 4242337"/>
                  <a:gd name="connsiteY967" fmla="*/ 1819175 h 1823987"/>
                  <a:gd name="connsiteX968" fmla="*/ 389823 w 4242337"/>
                  <a:gd name="connsiteY968" fmla="*/ 1807144 h 1823987"/>
                  <a:gd name="connsiteX969" fmla="*/ 389823 w 4242337"/>
                  <a:gd name="connsiteY969" fmla="*/ 1807144 h 1823987"/>
                  <a:gd name="connsiteX970" fmla="*/ 437950 w 4242337"/>
                  <a:gd name="connsiteY970" fmla="*/ 1805941 h 1823987"/>
                  <a:gd name="connsiteX971" fmla="*/ 413887 w 4242337"/>
                  <a:gd name="connsiteY971" fmla="*/ 1805941 h 1823987"/>
                  <a:gd name="connsiteX972" fmla="*/ 413887 w 4242337"/>
                  <a:gd name="connsiteY972" fmla="*/ 1817972 h 1823987"/>
                  <a:gd name="connsiteX973" fmla="*/ 429528 w 4242337"/>
                  <a:gd name="connsiteY973" fmla="*/ 1817972 h 1823987"/>
                  <a:gd name="connsiteX974" fmla="*/ 437950 w 4242337"/>
                  <a:gd name="connsiteY974" fmla="*/ 1817972 h 1823987"/>
                  <a:gd name="connsiteX975" fmla="*/ 437950 w 4242337"/>
                  <a:gd name="connsiteY975" fmla="*/ 1805941 h 1823987"/>
                  <a:gd name="connsiteX976" fmla="*/ 437950 w 4242337"/>
                  <a:gd name="connsiteY976" fmla="*/ 1805941 h 1823987"/>
                  <a:gd name="connsiteX977" fmla="*/ 486076 w 4242337"/>
                  <a:gd name="connsiteY977" fmla="*/ 1804737 h 1823987"/>
                  <a:gd name="connsiteX978" fmla="*/ 462013 w 4242337"/>
                  <a:gd name="connsiteY978" fmla="*/ 1804737 h 1823987"/>
                  <a:gd name="connsiteX979" fmla="*/ 462013 w 4242337"/>
                  <a:gd name="connsiteY979" fmla="*/ 1816769 h 1823987"/>
                  <a:gd name="connsiteX980" fmla="*/ 465622 w 4242337"/>
                  <a:gd name="connsiteY980" fmla="*/ 1816769 h 1823987"/>
                  <a:gd name="connsiteX981" fmla="*/ 465622 w 4242337"/>
                  <a:gd name="connsiteY981" fmla="*/ 1816769 h 1823987"/>
                  <a:gd name="connsiteX982" fmla="*/ 465622 w 4242337"/>
                  <a:gd name="connsiteY982" fmla="*/ 1816769 h 1823987"/>
                  <a:gd name="connsiteX983" fmla="*/ 465622 w 4242337"/>
                  <a:gd name="connsiteY983" fmla="*/ 1816769 h 1823987"/>
                  <a:gd name="connsiteX984" fmla="*/ 465622 w 4242337"/>
                  <a:gd name="connsiteY984" fmla="*/ 1816769 h 1823987"/>
                  <a:gd name="connsiteX985" fmla="*/ 465622 w 4242337"/>
                  <a:gd name="connsiteY985" fmla="*/ 1816769 h 1823987"/>
                  <a:gd name="connsiteX986" fmla="*/ 465622 w 4242337"/>
                  <a:gd name="connsiteY986" fmla="*/ 1816769 h 1823987"/>
                  <a:gd name="connsiteX987" fmla="*/ 465622 w 4242337"/>
                  <a:gd name="connsiteY987" fmla="*/ 1816769 h 1823987"/>
                  <a:gd name="connsiteX988" fmla="*/ 465622 w 4242337"/>
                  <a:gd name="connsiteY988" fmla="*/ 1816769 h 1823987"/>
                  <a:gd name="connsiteX989" fmla="*/ 484873 w 4242337"/>
                  <a:gd name="connsiteY989" fmla="*/ 1816769 h 1823987"/>
                  <a:gd name="connsiteX990" fmla="*/ 486076 w 4242337"/>
                  <a:gd name="connsiteY990" fmla="*/ 1804737 h 1823987"/>
                  <a:gd name="connsiteX991" fmla="*/ 486076 w 4242337"/>
                  <a:gd name="connsiteY991" fmla="*/ 1804737 h 1823987"/>
                  <a:gd name="connsiteX992" fmla="*/ 534202 w 4242337"/>
                  <a:gd name="connsiteY992" fmla="*/ 1804737 h 1823987"/>
                  <a:gd name="connsiteX993" fmla="*/ 510139 w 4242337"/>
                  <a:gd name="connsiteY993" fmla="*/ 1804737 h 1823987"/>
                  <a:gd name="connsiteX994" fmla="*/ 510139 w 4242337"/>
                  <a:gd name="connsiteY994" fmla="*/ 1816769 h 1823987"/>
                  <a:gd name="connsiteX995" fmla="*/ 523374 w 4242337"/>
                  <a:gd name="connsiteY995" fmla="*/ 1816769 h 1823987"/>
                  <a:gd name="connsiteX996" fmla="*/ 523374 w 4242337"/>
                  <a:gd name="connsiteY996" fmla="*/ 1816769 h 1823987"/>
                  <a:gd name="connsiteX997" fmla="*/ 523374 w 4242337"/>
                  <a:gd name="connsiteY997" fmla="*/ 1816769 h 1823987"/>
                  <a:gd name="connsiteX998" fmla="*/ 534202 w 4242337"/>
                  <a:gd name="connsiteY998" fmla="*/ 1816769 h 1823987"/>
                  <a:gd name="connsiteX999" fmla="*/ 534202 w 4242337"/>
                  <a:gd name="connsiteY999" fmla="*/ 1804737 h 1823987"/>
                  <a:gd name="connsiteX1000" fmla="*/ 534202 w 4242337"/>
                  <a:gd name="connsiteY1000" fmla="*/ 1804737 h 1823987"/>
                  <a:gd name="connsiteX1001" fmla="*/ 582329 w 4242337"/>
                  <a:gd name="connsiteY1001" fmla="*/ 1803534 h 1823987"/>
                  <a:gd name="connsiteX1002" fmla="*/ 558266 w 4242337"/>
                  <a:gd name="connsiteY1002" fmla="*/ 1803534 h 1823987"/>
                  <a:gd name="connsiteX1003" fmla="*/ 558266 w 4242337"/>
                  <a:gd name="connsiteY1003" fmla="*/ 1815566 h 1823987"/>
                  <a:gd name="connsiteX1004" fmla="*/ 566688 w 4242337"/>
                  <a:gd name="connsiteY1004" fmla="*/ 1815566 h 1823987"/>
                  <a:gd name="connsiteX1005" fmla="*/ 566688 w 4242337"/>
                  <a:gd name="connsiteY1005" fmla="*/ 1815566 h 1823987"/>
                  <a:gd name="connsiteX1006" fmla="*/ 566688 w 4242337"/>
                  <a:gd name="connsiteY1006" fmla="*/ 1815566 h 1823987"/>
                  <a:gd name="connsiteX1007" fmla="*/ 566688 w 4242337"/>
                  <a:gd name="connsiteY1007" fmla="*/ 1815566 h 1823987"/>
                  <a:gd name="connsiteX1008" fmla="*/ 566688 w 4242337"/>
                  <a:gd name="connsiteY1008" fmla="*/ 1815566 h 1823987"/>
                  <a:gd name="connsiteX1009" fmla="*/ 566688 w 4242337"/>
                  <a:gd name="connsiteY1009" fmla="*/ 1815566 h 1823987"/>
                  <a:gd name="connsiteX1010" fmla="*/ 566688 w 4242337"/>
                  <a:gd name="connsiteY1010" fmla="*/ 1815566 h 1823987"/>
                  <a:gd name="connsiteX1011" fmla="*/ 566688 w 4242337"/>
                  <a:gd name="connsiteY1011" fmla="*/ 1815566 h 1823987"/>
                  <a:gd name="connsiteX1012" fmla="*/ 566688 w 4242337"/>
                  <a:gd name="connsiteY1012" fmla="*/ 1815566 h 1823987"/>
                  <a:gd name="connsiteX1013" fmla="*/ 566688 w 4242337"/>
                  <a:gd name="connsiteY1013" fmla="*/ 1815566 h 1823987"/>
                  <a:gd name="connsiteX1014" fmla="*/ 566688 w 4242337"/>
                  <a:gd name="connsiteY1014" fmla="*/ 1815566 h 1823987"/>
                  <a:gd name="connsiteX1015" fmla="*/ 566688 w 4242337"/>
                  <a:gd name="connsiteY1015" fmla="*/ 1815566 h 1823987"/>
                  <a:gd name="connsiteX1016" fmla="*/ 566688 w 4242337"/>
                  <a:gd name="connsiteY1016" fmla="*/ 1815566 h 1823987"/>
                  <a:gd name="connsiteX1017" fmla="*/ 566688 w 4242337"/>
                  <a:gd name="connsiteY1017" fmla="*/ 1815566 h 1823987"/>
                  <a:gd name="connsiteX1018" fmla="*/ 566688 w 4242337"/>
                  <a:gd name="connsiteY1018" fmla="*/ 1815566 h 1823987"/>
                  <a:gd name="connsiteX1019" fmla="*/ 581126 w 4242337"/>
                  <a:gd name="connsiteY1019" fmla="*/ 1815566 h 1823987"/>
                  <a:gd name="connsiteX1020" fmla="*/ 582329 w 4242337"/>
                  <a:gd name="connsiteY1020" fmla="*/ 1803534 h 1823987"/>
                  <a:gd name="connsiteX1021" fmla="*/ 582329 w 4242337"/>
                  <a:gd name="connsiteY1021" fmla="*/ 1803534 h 1823987"/>
                  <a:gd name="connsiteX1022" fmla="*/ 630455 w 4242337"/>
                  <a:gd name="connsiteY1022" fmla="*/ 1802331 h 1823987"/>
                  <a:gd name="connsiteX1023" fmla="*/ 606392 w 4242337"/>
                  <a:gd name="connsiteY1023" fmla="*/ 1802331 h 1823987"/>
                  <a:gd name="connsiteX1024" fmla="*/ 606392 w 4242337"/>
                  <a:gd name="connsiteY1024" fmla="*/ 1814363 h 1823987"/>
                  <a:gd name="connsiteX1025" fmla="*/ 618424 w 4242337"/>
                  <a:gd name="connsiteY1025" fmla="*/ 1814363 h 1823987"/>
                  <a:gd name="connsiteX1026" fmla="*/ 630455 w 4242337"/>
                  <a:gd name="connsiteY1026" fmla="*/ 1814363 h 1823987"/>
                  <a:gd name="connsiteX1027" fmla="*/ 630455 w 4242337"/>
                  <a:gd name="connsiteY1027" fmla="*/ 1802331 h 1823987"/>
                  <a:gd name="connsiteX1028" fmla="*/ 630455 w 4242337"/>
                  <a:gd name="connsiteY1028" fmla="*/ 1802331 h 1823987"/>
                  <a:gd name="connsiteX1029" fmla="*/ 678582 w 4242337"/>
                  <a:gd name="connsiteY1029" fmla="*/ 1802331 h 1823987"/>
                  <a:gd name="connsiteX1030" fmla="*/ 654518 w 4242337"/>
                  <a:gd name="connsiteY1030" fmla="*/ 1802331 h 1823987"/>
                  <a:gd name="connsiteX1031" fmla="*/ 654518 w 4242337"/>
                  <a:gd name="connsiteY1031" fmla="*/ 1814363 h 1823987"/>
                  <a:gd name="connsiteX1032" fmla="*/ 667753 w 4242337"/>
                  <a:gd name="connsiteY1032" fmla="*/ 1814363 h 1823987"/>
                  <a:gd name="connsiteX1033" fmla="*/ 667753 w 4242337"/>
                  <a:gd name="connsiteY1033" fmla="*/ 1814363 h 1823987"/>
                  <a:gd name="connsiteX1034" fmla="*/ 667753 w 4242337"/>
                  <a:gd name="connsiteY1034" fmla="*/ 1814363 h 1823987"/>
                  <a:gd name="connsiteX1035" fmla="*/ 678582 w 4242337"/>
                  <a:gd name="connsiteY1035" fmla="*/ 1814363 h 1823987"/>
                  <a:gd name="connsiteX1036" fmla="*/ 678582 w 4242337"/>
                  <a:gd name="connsiteY1036" fmla="*/ 1802331 h 1823987"/>
                  <a:gd name="connsiteX1037" fmla="*/ 678582 w 4242337"/>
                  <a:gd name="connsiteY1037" fmla="*/ 1802331 h 1823987"/>
                  <a:gd name="connsiteX1038" fmla="*/ 726708 w 4242337"/>
                  <a:gd name="connsiteY1038" fmla="*/ 1801128 h 1823987"/>
                  <a:gd name="connsiteX1039" fmla="*/ 702645 w 4242337"/>
                  <a:gd name="connsiteY1039" fmla="*/ 1801128 h 1823987"/>
                  <a:gd name="connsiteX1040" fmla="*/ 702645 w 4242337"/>
                  <a:gd name="connsiteY1040" fmla="*/ 1813160 h 1823987"/>
                  <a:gd name="connsiteX1041" fmla="*/ 713473 w 4242337"/>
                  <a:gd name="connsiteY1041" fmla="*/ 1813160 h 1823987"/>
                  <a:gd name="connsiteX1042" fmla="*/ 713473 w 4242337"/>
                  <a:gd name="connsiteY1042" fmla="*/ 1813160 h 1823987"/>
                  <a:gd name="connsiteX1043" fmla="*/ 713473 w 4242337"/>
                  <a:gd name="connsiteY1043" fmla="*/ 1813160 h 1823987"/>
                  <a:gd name="connsiteX1044" fmla="*/ 726708 w 4242337"/>
                  <a:gd name="connsiteY1044" fmla="*/ 1813160 h 1823987"/>
                  <a:gd name="connsiteX1045" fmla="*/ 726708 w 4242337"/>
                  <a:gd name="connsiteY1045" fmla="*/ 1801128 h 1823987"/>
                  <a:gd name="connsiteX1046" fmla="*/ 726708 w 4242337"/>
                  <a:gd name="connsiteY1046" fmla="*/ 1801128 h 1823987"/>
                  <a:gd name="connsiteX1047" fmla="*/ 774834 w 4242337"/>
                  <a:gd name="connsiteY1047" fmla="*/ 1799925 h 1823987"/>
                  <a:gd name="connsiteX1048" fmla="*/ 750771 w 4242337"/>
                  <a:gd name="connsiteY1048" fmla="*/ 1799925 h 1823987"/>
                  <a:gd name="connsiteX1049" fmla="*/ 750771 w 4242337"/>
                  <a:gd name="connsiteY1049" fmla="*/ 1811956 h 1823987"/>
                  <a:gd name="connsiteX1050" fmla="*/ 768818 w 4242337"/>
                  <a:gd name="connsiteY1050" fmla="*/ 1811956 h 1823987"/>
                  <a:gd name="connsiteX1051" fmla="*/ 768818 w 4242337"/>
                  <a:gd name="connsiteY1051" fmla="*/ 1811956 h 1823987"/>
                  <a:gd name="connsiteX1052" fmla="*/ 768818 w 4242337"/>
                  <a:gd name="connsiteY1052" fmla="*/ 1811956 h 1823987"/>
                  <a:gd name="connsiteX1053" fmla="*/ 768818 w 4242337"/>
                  <a:gd name="connsiteY1053" fmla="*/ 1811956 h 1823987"/>
                  <a:gd name="connsiteX1054" fmla="*/ 768818 w 4242337"/>
                  <a:gd name="connsiteY1054" fmla="*/ 1811956 h 1823987"/>
                  <a:gd name="connsiteX1055" fmla="*/ 768818 w 4242337"/>
                  <a:gd name="connsiteY1055" fmla="*/ 1811956 h 1823987"/>
                  <a:gd name="connsiteX1056" fmla="*/ 768818 w 4242337"/>
                  <a:gd name="connsiteY1056" fmla="*/ 1811956 h 1823987"/>
                  <a:gd name="connsiteX1057" fmla="*/ 768818 w 4242337"/>
                  <a:gd name="connsiteY1057" fmla="*/ 1811956 h 1823987"/>
                  <a:gd name="connsiteX1058" fmla="*/ 768818 w 4242337"/>
                  <a:gd name="connsiteY1058" fmla="*/ 1811956 h 1823987"/>
                  <a:gd name="connsiteX1059" fmla="*/ 768818 w 4242337"/>
                  <a:gd name="connsiteY1059" fmla="*/ 1811956 h 1823987"/>
                  <a:gd name="connsiteX1060" fmla="*/ 768818 w 4242337"/>
                  <a:gd name="connsiteY1060" fmla="*/ 1811956 h 1823987"/>
                  <a:gd name="connsiteX1061" fmla="*/ 774834 w 4242337"/>
                  <a:gd name="connsiteY1061" fmla="*/ 1811956 h 1823987"/>
                  <a:gd name="connsiteX1062" fmla="*/ 774834 w 4242337"/>
                  <a:gd name="connsiteY1062" fmla="*/ 1799925 h 1823987"/>
                  <a:gd name="connsiteX1063" fmla="*/ 774834 w 4242337"/>
                  <a:gd name="connsiteY1063" fmla="*/ 1799925 h 1823987"/>
                  <a:gd name="connsiteX1064" fmla="*/ 822961 w 4242337"/>
                  <a:gd name="connsiteY1064" fmla="*/ 1799925 h 1823987"/>
                  <a:gd name="connsiteX1065" fmla="*/ 798897 w 4242337"/>
                  <a:gd name="connsiteY1065" fmla="*/ 1799925 h 1823987"/>
                  <a:gd name="connsiteX1066" fmla="*/ 798897 w 4242337"/>
                  <a:gd name="connsiteY1066" fmla="*/ 1811956 h 1823987"/>
                  <a:gd name="connsiteX1067" fmla="*/ 808523 w 4242337"/>
                  <a:gd name="connsiteY1067" fmla="*/ 1811956 h 1823987"/>
                  <a:gd name="connsiteX1068" fmla="*/ 822961 w 4242337"/>
                  <a:gd name="connsiteY1068" fmla="*/ 1811956 h 1823987"/>
                  <a:gd name="connsiteX1069" fmla="*/ 822961 w 4242337"/>
                  <a:gd name="connsiteY1069" fmla="*/ 1799925 h 1823987"/>
                  <a:gd name="connsiteX1070" fmla="*/ 822961 w 4242337"/>
                  <a:gd name="connsiteY1070" fmla="*/ 1799925 h 1823987"/>
                  <a:gd name="connsiteX1071" fmla="*/ 871087 w 4242337"/>
                  <a:gd name="connsiteY1071" fmla="*/ 1798722 h 1823987"/>
                  <a:gd name="connsiteX1072" fmla="*/ 847024 w 4242337"/>
                  <a:gd name="connsiteY1072" fmla="*/ 1798722 h 1823987"/>
                  <a:gd name="connsiteX1073" fmla="*/ 847024 w 4242337"/>
                  <a:gd name="connsiteY1073" fmla="*/ 1810753 h 1823987"/>
                  <a:gd name="connsiteX1074" fmla="*/ 869884 w 4242337"/>
                  <a:gd name="connsiteY1074" fmla="*/ 1810753 h 1823987"/>
                  <a:gd name="connsiteX1075" fmla="*/ 869884 w 4242337"/>
                  <a:gd name="connsiteY1075" fmla="*/ 1810753 h 1823987"/>
                  <a:gd name="connsiteX1076" fmla="*/ 869884 w 4242337"/>
                  <a:gd name="connsiteY1076" fmla="*/ 1810753 h 1823987"/>
                  <a:gd name="connsiteX1077" fmla="*/ 869884 w 4242337"/>
                  <a:gd name="connsiteY1077" fmla="*/ 1810753 h 1823987"/>
                  <a:gd name="connsiteX1078" fmla="*/ 869884 w 4242337"/>
                  <a:gd name="connsiteY1078" fmla="*/ 1810753 h 1823987"/>
                  <a:gd name="connsiteX1079" fmla="*/ 869884 w 4242337"/>
                  <a:gd name="connsiteY1079" fmla="*/ 1810753 h 1823987"/>
                  <a:gd name="connsiteX1080" fmla="*/ 869884 w 4242337"/>
                  <a:gd name="connsiteY1080" fmla="*/ 1810753 h 1823987"/>
                  <a:gd name="connsiteX1081" fmla="*/ 869884 w 4242337"/>
                  <a:gd name="connsiteY1081" fmla="*/ 1810753 h 1823987"/>
                  <a:gd name="connsiteX1082" fmla="*/ 869884 w 4242337"/>
                  <a:gd name="connsiteY1082" fmla="*/ 1810753 h 1823987"/>
                  <a:gd name="connsiteX1083" fmla="*/ 869884 w 4242337"/>
                  <a:gd name="connsiteY1083" fmla="*/ 1810753 h 1823987"/>
                  <a:gd name="connsiteX1084" fmla="*/ 869884 w 4242337"/>
                  <a:gd name="connsiteY1084" fmla="*/ 1810753 h 1823987"/>
                  <a:gd name="connsiteX1085" fmla="*/ 869884 w 4242337"/>
                  <a:gd name="connsiteY1085" fmla="*/ 1810753 h 1823987"/>
                  <a:gd name="connsiteX1086" fmla="*/ 869884 w 4242337"/>
                  <a:gd name="connsiteY1086" fmla="*/ 1810753 h 1823987"/>
                  <a:gd name="connsiteX1087" fmla="*/ 869884 w 4242337"/>
                  <a:gd name="connsiteY1087" fmla="*/ 1810753 h 1823987"/>
                  <a:gd name="connsiteX1088" fmla="*/ 869884 w 4242337"/>
                  <a:gd name="connsiteY1088" fmla="*/ 1810753 h 1823987"/>
                  <a:gd name="connsiteX1089" fmla="*/ 869884 w 4242337"/>
                  <a:gd name="connsiteY1089" fmla="*/ 1810753 h 1823987"/>
                  <a:gd name="connsiteX1090" fmla="*/ 871087 w 4242337"/>
                  <a:gd name="connsiteY1090" fmla="*/ 1798722 h 1823987"/>
                  <a:gd name="connsiteX1091" fmla="*/ 871087 w 4242337"/>
                  <a:gd name="connsiteY1091" fmla="*/ 1798722 h 1823987"/>
                  <a:gd name="connsiteX1092" fmla="*/ 919213 w 4242337"/>
                  <a:gd name="connsiteY1092" fmla="*/ 1797519 h 1823987"/>
                  <a:gd name="connsiteX1093" fmla="*/ 895150 w 4242337"/>
                  <a:gd name="connsiteY1093" fmla="*/ 1797519 h 1823987"/>
                  <a:gd name="connsiteX1094" fmla="*/ 895150 w 4242337"/>
                  <a:gd name="connsiteY1094" fmla="*/ 1809550 h 1823987"/>
                  <a:gd name="connsiteX1095" fmla="*/ 919213 w 4242337"/>
                  <a:gd name="connsiteY1095" fmla="*/ 1809550 h 1823987"/>
                  <a:gd name="connsiteX1096" fmla="*/ 919213 w 4242337"/>
                  <a:gd name="connsiteY1096" fmla="*/ 1797519 h 1823987"/>
                  <a:gd name="connsiteX1097" fmla="*/ 919213 w 4242337"/>
                  <a:gd name="connsiteY1097" fmla="*/ 1797519 h 1823987"/>
                  <a:gd name="connsiteX1098" fmla="*/ 967340 w 4242337"/>
                  <a:gd name="connsiteY1098" fmla="*/ 1797519 h 1823987"/>
                  <a:gd name="connsiteX1099" fmla="*/ 943276 w 4242337"/>
                  <a:gd name="connsiteY1099" fmla="*/ 1797519 h 1823987"/>
                  <a:gd name="connsiteX1100" fmla="*/ 943276 w 4242337"/>
                  <a:gd name="connsiteY1100" fmla="*/ 1809550 h 1823987"/>
                  <a:gd name="connsiteX1101" fmla="*/ 967340 w 4242337"/>
                  <a:gd name="connsiteY1101" fmla="*/ 1809550 h 1823987"/>
                  <a:gd name="connsiteX1102" fmla="*/ 967340 w 4242337"/>
                  <a:gd name="connsiteY1102" fmla="*/ 1797519 h 1823987"/>
                  <a:gd name="connsiteX1103" fmla="*/ 967340 w 4242337"/>
                  <a:gd name="connsiteY1103" fmla="*/ 1797519 h 1823987"/>
                  <a:gd name="connsiteX1104" fmla="*/ 1015466 w 4242337"/>
                  <a:gd name="connsiteY1104" fmla="*/ 1796315 h 1823987"/>
                  <a:gd name="connsiteX1105" fmla="*/ 991403 w 4242337"/>
                  <a:gd name="connsiteY1105" fmla="*/ 1796315 h 1823987"/>
                  <a:gd name="connsiteX1106" fmla="*/ 991403 w 4242337"/>
                  <a:gd name="connsiteY1106" fmla="*/ 1808347 h 1823987"/>
                  <a:gd name="connsiteX1107" fmla="*/ 1015466 w 4242337"/>
                  <a:gd name="connsiteY1107" fmla="*/ 1808347 h 1823987"/>
                  <a:gd name="connsiteX1108" fmla="*/ 1015466 w 4242337"/>
                  <a:gd name="connsiteY1108" fmla="*/ 1796315 h 1823987"/>
                  <a:gd name="connsiteX1109" fmla="*/ 1015466 w 4242337"/>
                  <a:gd name="connsiteY1109" fmla="*/ 1796315 h 1823987"/>
                  <a:gd name="connsiteX1110" fmla="*/ 1063592 w 4242337"/>
                  <a:gd name="connsiteY1110" fmla="*/ 1795112 h 1823987"/>
                  <a:gd name="connsiteX1111" fmla="*/ 1039529 w 4242337"/>
                  <a:gd name="connsiteY1111" fmla="*/ 1795112 h 1823987"/>
                  <a:gd name="connsiteX1112" fmla="*/ 1039529 w 4242337"/>
                  <a:gd name="connsiteY1112" fmla="*/ 1807144 h 1823987"/>
                  <a:gd name="connsiteX1113" fmla="*/ 1063592 w 4242337"/>
                  <a:gd name="connsiteY1113" fmla="*/ 1807144 h 1823987"/>
                  <a:gd name="connsiteX1114" fmla="*/ 1063592 w 4242337"/>
                  <a:gd name="connsiteY1114" fmla="*/ 1795112 h 1823987"/>
                  <a:gd name="connsiteX1115" fmla="*/ 1063592 w 4242337"/>
                  <a:gd name="connsiteY1115" fmla="*/ 1795112 h 1823987"/>
                  <a:gd name="connsiteX1116" fmla="*/ 1111719 w 4242337"/>
                  <a:gd name="connsiteY1116" fmla="*/ 1795112 h 1823987"/>
                  <a:gd name="connsiteX1117" fmla="*/ 1087655 w 4242337"/>
                  <a:gd name="connsiteY1117" fmla="*/ 1795112 h 1823987"/>
                  <a:gd name="connsiteX1118" fmla="*/ 1087655 w 4242337"/>
                  <a:gd name="connsiteY1118" fmla="*/ 1807144 h 1823987"/>
                  <a:gd name="connsiteX1119" fmla="*/ 1111719 w 4242337"/>
                  <a:gd name="connsiteY1119" fmla="*/ 1807144 h 1823987"/>
                  <a:gd name="connsiteX1120" fmla="*/ 1111719 w 4242337"/>
                  <a:gd name="connsiteY1120" fmla="*/ 1795112 h 1823987"/>
                  <a:gd name="connsiteX1121" fmla="*/ 1111719 w 4242337"/>
                  <a:gd name="connsiteY1121" fmla="*/ 1795112 h 1823987"/>
                  <a:gd name="connsiteX1122" fmla="*/ 1159845 w 4242337"/>
                  <a:gd name="connsiteY1122" fmla="*/ 1793909 h 1823987"/>
                  <a:gd name="connsiteX1123" fmla="*/ 1135782 w 4242337"/>
                  <a:gd name="connsiteY1123" fmla="*/ 1793909 h 1823987"/>
                  <a:gd name="connsiteX1124" fmla="*/ 1135782 w 4242337"/>
                  <a:gd name="connsiteY1124" fmla="*/ 1805941 h 1823987"/>
                  <a:gd name="connsiteX1125" fmla="*/ 1159845 w 4242337"/>
                  <a:gd name="connsiteY1125" fmla="*/ 1805941 h 1823987"/>
                  <a:gd name="connsiteX1126" fmla="*/ 1159845 w 4242337"/>
                  <a:gd name="connsiteY1126" fmla="*/ 1793909 h 1823987"/>
                  <a:gd name="connsiteX1127" fmla="*/ 1159845 w 4242337"/>
                  <a:gd name="connsiteY1127" fmla="*/ 1793909 h 1823987"/>
                  <a:gd name="connsiteX1128" fmla="*/ 1207971 w 4242337"/>
                  <a:gd name="connsiteY1128" fmla="*/ 1792706 h 1823987"/>
                  <a:gd name="connsiteX1129" fmla="*/ 1183908 w 4242337"/>
                  <a:gd name="connsiteY1129" fmla="*/ 1792706 h 1823987"/>
                  <a:gd name="connsiteX1130" fmla="*/ 1183908 w 4242337"/>
                  <a:gd name="connsiteY1130" fmla="*/ 1804737 h 1823987"/>
                  <a:gd name="connsiteX1131" fmla="*/ 1207971 w 4242337"/>
                  <a:gd name="connsiteY1131" fmla="*/ 1804737 h 1823987"/>
                  <a:gd name="connsiteX1132" fmla="*/ 1207971 w 4242337"/>
                  <a:gd name="connsiteY1132" fmla="*/ 1792706 h 1823987"/>
                  <a:gd name="connsiteX1133" fmla="*/ 1207971 w 4242337"/>
                  <a:gd name="connsiteY1133" fmla="*/ 1792706 h 1823987"/>
                  <a:gd name="connsiteX1134" fmla="*/ 1256098 w 4242337"/>
                  <a:gd name="connsiteY1134" fmla="*/ 1792706 h 1823987"/>
                  <a:gd name="connsiteX1135" fmla="*/ 1232035 w 4242337"/>
                  <a:gd name="connsiteY1135" fmla="*/ 1792706 h 1823987"/>
                  <a:gd name="connsiteX1136" fmla="*/ 1232035 w 4242337"/>
                  <a:gd name="connsiteY1136" fmla="*/ 1804737 h 1823987"/>
                  <a:gd name="connsiteX1137" fmla="*/ 1256098 w 4242337"/>
                  <a:gd name="connsiteY1137" fmla="*/ 1804737 h 1823987"/>
                  <a:gd name="connsiteX1138" fmla="*/ 1256098 w 4242337"/>
                  <a:gd name="connsiteY1138" fmla="*/ 1792706 h 1823987"/>
                  <a:gd name="connsiteX1139" fmla="*/ 1256098 w 4242337"/>
                  <a:gd name="connsiteY1139" fmla="*/ 1792706 h 1823987"/>
                  <a:gd name="connsiteX1140" fmla="*/ 1304224 w 4242337"/>
                  <a:gd name="connsiteY1140" fmla="*/ 1791503 h 1823987"/>
                  <a:gd name="connsiteX1141" fmla="*/ 1280161 w 4242337"/>
                  <a:gd name="connsiteY1141" fmla="*/ 1791503 h 1823987"/>
                  <a:gd name="connsiteX1142" fmla="*/ 1280161 w 4242337"/>
                  <a:gd name="connsiteY1142" fmla="*/ 1803534 h 1823987"/>
                  <a:gd name="connsiteX1143" fmla="*/ 1304224 w 4242337"/>
                  <a:gd name="connsiteY1143" fmla="*/ 1803534 h 1823987"/>
                  <a:gd name="connsiteX1144" fmla="*/ 1304224 w 4242337"/>
                  <a:gd name="connsiteY1144" fmla="*/ 1791503 h 1823987"/>
                  <a:gd name="connsiteX1145" fmla="*/ 1304224 w 4242337"/>
                  <a:gd name="connsiteY1145" fmla="*/ 1791503 h 1823987"/>
                  <a:gd name="connsiteX1146" fmla="*/ 1352350 w 4242337"/>
                  <a:gd name="connsiteY1146" fmla="*/ 1790299 h 1823987"/>
                  <a:gd name="connsiteX1147" fmla="*/ 1328287 w 4242337"/>
                  <a:gd name="connsiteY1147" fmla="*/ 1790299 h 1823987"/>
                  <a:gd name="connsiteX1148" fmla="*/ 1328287 w 4242337"/>
                  <a:gd name="connsiteY1148" fmla="*/ 1802331 h 1823987"/>
                  <a:gd name="connsiteX1149" fmla="*/ 1352350 w 4242337"/>
                  <a:gd name="connsiteY1149" fmla="*/ 1802331 h 1823987"/>
                  <a:gd name="connsiteX1150" fmla="*/ 1352350 w 4242337"/>
                  <a:gd name="connsiteY1150" fmla="*/ 1790299 h 1823987"/>
                  <a:gd name="connsiteX1151" fmla="*/ 1352350 w 4242337"/>
                  <a:gd name="connsiteY1151" fmla="*/ 1790299 h 1823987"/>
                  <a:gd name="connsiteX1152" fmla="*/ 1400477 w 4242337"/>
                  <a:gd name="connsiteY1152" fmla="*/ 1790299 h 1823987"/>
                  <a:gd name="connsiteX1153" fmla="*/ 1376414 w 4242337"/>
                  <a:gd name="connsiteY1153" fmla="*/ 1790299 h 1823987"/>
                  <a:gd name="connsiteX1154" fmla="*/ 1376414 w 4242337"/>
                  <a:gd name="connsiteY1154" fmla="*/ 1802331 h 1823987"/>
                  <a:gd name="connsiteX1155" fmla="*/ 1400477 w 4242337"/>
                  <a:gd name="connsiteY1155" fmla="*/ 1802331 h 1823987"/>
                  <a:gd name="connsiteX1156" fmla="*/ 1400477 w 4242337"/>
                  <a:gd name="connsiteY1156" fmla="*/ 1790299 h 1823987"/>
                  <a:gd name="connsiteX1157" fmla="*/ 1400477 w 4242337"/>
                  <a:gd name="connsiteY1157" fmla="*/ 1790299 h 1823987"/>
                  <a:gd name="connsiteX1158" fmla="*/ 1448603 w 4242337"/>
                  <a:gd name="connsiteY1158" fmla="*/ 1789096 h 1823987"/>
                  <a:gd name="connsiteX1159" fmla="*/ 1424540 w 4242337"/>
                  <a:gd name="connsiteY1159" fmla="*/ 1789096 h 1823987"/>
                  <a:gd name="connsiteX1160" fmla="*/ 1424540 w 4242337"/>
                  <a:gd name="connsiteY1160" fmla="*/ 1801128 h 1823987"/>
                  <a:gd name="connsiteX1161" fmla="*/ 1440181 w 4242337"/>
                  <a:gd name="connsiteY1161" fmla="*/ 1801128 h 1823987"/>
                  <a:gd name="connsiteX1162" fmla="*/ 1448603 w 4242337"/>
                  <a:gd name="connsiteY1162" fmla="*/ 1801128 h 1823987"/>
                  <a:gd name="connsiteX1163" fmla="*/ 1448603 w 4242337"/>
                  <a:gd name="connsiteY1163" fmla="*/ 1789096 h 1823987"/>
                  <a:gd name="connsiteX1164" fmla="*/ 1448603 w 4242337"/>
                  <a:gd name="connsiteY1164" fmla="*/ 1789096 h 1823987"/>
                  <a:gd name="connsiteX1165" fmla="*/ 1496729 w 4242337"/>
                  <a:gd name="connsiteY1165" fmla="*/ 1787893 h 1823987"/>
                  <a:gd name="connsiteX1166" fmla="*/ 1472666 w 4242337"/>
                  <a:gd name="connsiteY1166" fmla="*/ 1787893 h 1823987"/>
                  <a:gd name="connsiteX1167" fmla="*/ 1472666 w 4242337"/>
                  <a:gd name="connsiteY1167" fmla="*/ 1799925 h 1823987"/>
                  <a:gd name="connsiteX1168" fmla="*/ 1475073 w 4242337"/>
                  <a:gd name="connsiteY1168" fmla="*/ 1799925 h 1823987"/>
                  <a:gd name="connsiteX1169" fmla="*/ 1475073 w 4242337"/>
                  <a:gd name="connsiteY1169" fmla="*/ 1799925 h 1823987"/>
                  <a:gd name="connsiteX1170" fmla="*/ 1475073 w 4242337"/>
                  <a:gd name="connsiteY1170" fmla="*/ 1799925 h 1823987"/>
                  <a:gd name="connsiteX1171" fmla="*/ 1475073 w 4242337"/>
                  <a:gd name="connsiteY1171" fmla="*/ 1799925 h 1823987"/>
                  <a:gd name="connsiteX1172" fmla="*/ 1475073 w 4242337"/>
                  <a:gd name="connsiteY1172" fmla="*/ 1799925 h 1823987"/>
                  <a:gd name="connsiteX1173" fmla="*/ 1475073 w 4242337"/>
                  <a:gd name="connsiteY1173" fmla="*/ 1799925 h 1823987"/>
                  <a:gd name="connsiteX1174" fmla="*/ 1475073 w 4242337"/>
                  <a:gd name="connsiteY1174" fmla="*/ 1799925 h 1823987"/>
                  <a:gd name="connsiteX1175" fmla="*/ 1475073 w 4242337"/>
                  <a:gd name="connsiteY1175" fmla="*/ 1799925 h 1823987"/>
                  <a:gd name="connsiteX1176" fmla="*/ 1475073 w 4242337"/>
                  <a:gd name="connsiteY1176" fmla="*/ 1799925 h 1823987"/>
                  <a:gd name="connsiteX1177" fmla="*/ 1475073 w 4242337"/>
                  <a:gd name="connsiteY1177" fmla="*/ 1799925 h 1823987"/>
                  <a:gd name="connsiteX1178" fmla="*/ 1475073 w 4242337"/>
                  <a:gd name="connsiteY1178" fmla="*/ 1799925 h 1823987"/>
                  <a:gd name="connsiteX1179" fmla="*/ 1475073 w 4242337"/>
                  <a:gd name="connsiteY1179" fmla="*/ 1799925 h 1823987"/>
                  <a:gd name="connsiteX1180" fmla="*/ 1475073 w 4242337"/>
                  <a:gd name="connsiteY1180" fmla="*/ 1799925 h 1823987"/>
                  <a:gd name="connsiteX1181" fmla="*/ 1475073 w 4242337"/>
                  <a:gd name="connsiteY1181" fmla="*/ 1799925 h 1823987"/>
                  <a:gd name="connsiteX1182" fmla="*/ 1475073 w 4242337"/>
                  <a:gd name="connsiteY1182" fmla="*/ 1799925 h 1823987"/>
                  <a:gd name="connsiteX1183" fmla="*/ 1475073 w 4242337"/>
                  <a:gd name="connsiteY1183" fmla="*/ 1799925 h 1823987"/>
                  <a:gd name="connsiteX1184" fmla="*/ 1475073 w 4242337"/>
                  <a:gd name="connsiteY1184" fmla="*/ 1799925 h 1823987"/>
                  <a:gd name="connsiteX1185" fmla="*/ 1475073 w 4242337"/>
                  <a:gd name="connsiteY1185" fmla="*/ 1799925 h 1823987"/>
                  <a:gd name="connsiteX1186" fmla="*/ 1475073 w 4242337"/>
                  <a:gd name="connsiteY1186" fmla="*/ 1799925 h 1823987"/>
                  <a:gd name="connsiteX1187" fmla="*/ 1475073 w 4242337"/>
                  <a:gd name="connsiteY1187" fmla="*/ 1799925 h 1823987"/>
                  <a:gd name="connsiteX1188" fmla="*/ 1475073 w 4242337"/>
                  <a:gd name="connsiteY1188" fmla="*/ 1799925 h 1823987"/>
                  <a:gd name="connsiteX1189" fmla="*/ 1475073 w 4242337"/>
                  <a:gd name="connsiteY1189" fmla="*/ 1799925 h 1823987"/>
                  <a:gd name="connsiteX1190" fmla="*/ 1475073 w 4242337"/>
                  <a:gd name="connsiteY1190" fmla="*/ 1799925 h 1823987"/>
                  <a:gd name="connsiteX1191" fmla="*/ 1475073 w 4242337"/>
                  <a:gd name="connsiteY1191" fmla="*/ 1799925 h 1823987"/>
                  <a:gd name="connsiteX1192" fmla="*/ 1475073 w 4242337"/>
                  <a:gd name="connsiteY1192" fmla="*/ 1799925 h 1823987"/>
                  <a:gd name="connsiteX1193" fmla="*/ 1475073 w 4242337"/>
                  <a:gd name="connsiteY1193" fmla="*/ 1799925 h 1823987"/>
                  <a:gd name="connsiteX1194" fmla="*/ 1475073 w 4242337"/>
                  <a:gd name="connsiteY1194" fmla="*/ 1799925 h 1823987"/>
                  <a:gd name="connsiteX1195" fmla="*/ 1496729 w 4242337"/>
                  <a:gd name="connsiteY1195" fmla="*/ 1799925 h 1823987"/>
                  <a:gd name="connsiteX1196" fmla="*/ 1496729 w 4242337"/>
                  <a:gd name="connsiteY1196" fmla="*/ 1787893 h 1823987"/>
                  <a:gd name="connsiteX1197" fmla="*/ 1496729 w 4242337"/>
                  <a:gd name="connsiteY1197" fmla="*/ 1787893 h 1823987"/>
                  <a:gd name="connsiteX1198" fmla="*/ 1544856 w 4242337"/>
                  <a:gd name="connsiteY1198" fmla="*/ 1787893 h 1823987"/>
                  <a:gd name="connsiteX1199" fmla="*/ 1520793 w 4242337"/>
                  <a:gd name="connsiteY1199" fmla="*/ 1787893 h 1823987"/>
                  <a:gd name="connsiteX1200" fmla="*/ 1520793 w 4242337"/>
                  <a:gd name="connsiteY1200" fmla="*/ 1799925 h 1823987"/>
                  <a:gd name="connsiteX1201" fmla="*/ 1535230 w 4242337"/>
                  <a:gd name="connsiteY1201" fmla="*/ 1799925 h 1823987"/>
                  <a:gd name="connsiteX1202" fmla="*/ 1535230 w 4242337"/>
                  <a:gd name="connsiteY1202" fmla="*/ 1799925 h 1823987"/>
                  <a:gd name="connsiteX1203" fmla="*/ 1535230 w 4242337"/>
                  <a:gd name="connsiteY1203" fmla="*/ 1799925 h 1823987"/>
                  <a:gd name="connsiteX1204" fmla="*/ 1543653 w 4242337"/>
                  <a:gd name="connsiteY1204" fmla="*/ 1799925 h 1823987"/>
                  <a:gd name="connsiteX1205" fmla="*/ 1544856 w 4242337"/>
                  <a:gd name="connsiteY1205" fmla="*/ 1787893 h 1823987"/>
                  <a:gd name="connsiteX1206" fmla="*/ 1544856 w 4242337"/>
                  <a:gd name="connsiteY1206" fmla="*/ 1787893 h 1823987"/>
                  <a:gd name="connsiteX1207" fmla="*/ 1592982 w 4242337"/>
                  <a:gd name="connsiteY1207" fmla="*/ 1786690 h 1823987"/>
                  <a:gd name="connsiteX1208" fmla="*/ 1568919 w 4242337"/>
                  <a:gd name="connsiteY1208" fmla="*/ 1786690 h 1823987"/>
                  <a:gd name="connsiteX1209" fmla="*/ 1568919 w 4242337"/>
                  <a:gd name="connsiteY1209" fmla="*/ 1798722 h 1823987"/>
                  <a:gd name="connsiteX1210" fmla="*/ 1573732 w 4242337"/>
                  <a:gd name="connsiteY1210" fmla="*/ 1798722 h 1823987"/>
                  <a:gd name="connsiteX1211" fmla="*/ 1573732 w 4242337"/>
                  <a:gd name="connsiteY1211" fmla="*/ 1798722 h 1823987"/>
                  <a:gd name="connsiteX1212" fmla="*/ 1573732 w 4242337"/>
                  <a:gd name="connsiteY1212" fmla="*/ 1798722 h 1823987"/>
                  <a:gd name="connsiteX1213" fmla="*/ 1573732 w 4242337"/>
                  <a:gd name="connsiteY1213" fmla="*/ 1798722 h 1823987"/>
                  <a:gd name="connsiteX1214" fmla="*/ 1573732 w 4242337"/>
                  <a:gd name="connsiteY1214" fmla="*/ 1798722 h 1823987"/>
                  <a:gd name="connsiteX1215" fmla="*/ 1573732 w 4242337"/>
                  <a:gd name="connsiteY1215" fmla="*/ 1798722 h 1823987"/>
                  <a:gd name="connsiteX1216" fmla="*/ 1573732 w 4242337"/>
                  <a:gd name="connsiteY1216" fmla="*/ 1798722 h 1823987"/>
                  <a:gd name="connsiteX1217" fmla="*/ 1573732 w 4242337"/>
                  <a:gd name="connsiteY1217" fmla="*/ 1798722 h 1823987"/>
                  <a:gd name="connsiteX1218" fmla="*/ 1573732 w 4242337"/>
                  <a:gd name="connsiteY1218" fmla="*/ 1798722 h 1823987"/>
                  <a:gd name="connsiteX1219" fmla="*/ 1573732 w 4242337"/>
                  <a:gd name="connsiteY1219" fmla="*/ 1798722 h 1823987"/>
                  <a:gd name="connsiteX1220" fmla="*/ 1573732 w 4242337"/>
                  <a:gd name="connsiteY1220" fmla="*/ 1798722 h 1823987"/>
                  <a:gd name="connsiteX1221" fmla="*/ 1573732 w 4242337"/>
                  <a:gd name="connsiteY1221" fmla="*/ 1798722 h 1823987"/>
                  <a:gd name="connsiteX1222" fmla="*/ 1573732 w 4242337"/>
                  <a:gd name="connsiteY1222" fmla="*/ 1798722 h 1823987"/>
                  <a:gd name="connsiteX1223" fmla="*/ 1591779 w 4242337"/>
                  <a:gd name="connsiteY1223" fmla="*/ 1798722 h 1823987"/>
                  <a:gd name="connsiteX1224" fmla="*/ 1592982 w 4242337"/>
                  <a:gd name="connsiteY1224" fmla="*/ 1786690 h 1823987"/>
                  <a:gd name="connsiteX1225" fmla="*/ 1592982 w 4242337"/>
                  <a:gd name="connsiteY1225" fmla="*/ 1786690 h 1823987"/>
                  <a:gd name="connsiteX1226" fmla="*/ 1641108 w 4242337"/>
                  <a:gd name="connsiteY1226" fmla="*/ 1785487 h 1823987"/>
                  <a:gd name="connsiteX1227" fmla="*/ 1617045 w 4242337"/>
                  <a:gd name="connsiteY1227" fmla="*/ 1785487 h 1823987"/>
                  <a:gd name="connsiteX1228" fmla="*/ 1617045 w 4242337"/>
                  <a:gd name="connsiteY1228" fmla="*/ 1797519 h 1823987"/>
                  <a:gd name="connsiteX1229" fmla="*/ 1630280 w 4242337"/>
                  <a:gd name="connsiteY1229" fmla="*/ 1797519 h 1823987"/>
                  <a:gd name="connsiteX1230" fmla="*/ 1641108 w 4242337"/>
                  <a:gd name="connsiteY1230" fmla="*/ 1797519 h 1823987"/>
                  <a:gd name="connsiteX1231" fmla="*/ 1641108 w 4242337"/>
                  <a:gd name="connsiteY1231" fmla="*/ 1785487 h 1823987"/>
                  <a:gd name="connsiteX1232" fmla="*/ 1641108 w 4242337"/>
                  <a:gd name="connsiteY1232" fmla="*/ 1785487 h 1823987"/>
                  <a:gd name="connsiteX1233" fmla="*/ 1689235 w 4242337"/>
                  <a:gd name="connsiteY1233" fmla="*/ 1785487 h 1823987"/>
                  <a:gd name="connsiteX1234" fmla="*/ 1665172 w 4242337"/>
                  <a:gd name="connsiteY1234" fmla="*/ 1785487 h 1823987"/>
                  <a:gd name="connsiteX1235" fmla="*/ 1665172 w 4242337"/>
                  <a:gd name="connsiteY1235" fmla="*/ 1797519 h 1823987"/>
                  <a:gd name="connsiteX1236" fmla="*/ 1676000 w 4242337"/>
                  <a:gd name="connsiteY1236" fmla="*/ 1797519 h 1823987"/>
                  <a:gd name="connsiteX1237" fmla="*/ 1676000 w 4242337"/>
                  <a:gd name="connsiteY1237" fmla="*/ 1797519 h 1823987"/>
                  <a:gd name="connsiteX1238" fmla="*/ 1676000 w 4242337"/>
                  <a:gd name="connsiteY1238" fmla="*/ 1797519 h 1823987"/>
                  <a:gd name="connsiteX1239" fmla="*/ 1676000 w 4242337"/>
                  <a:gd name="connsiteY1239" fmla="*/ 1797519 h 1823987"/>
                  <a:gd name="connsiteX1240" fmla="*/ 1676000 w 4242337"/>
                  <a:gd name="connsiteY1240" fmla="*/ 1797519 h 1823987"/>
                  <a:gd name="connsiteX1241" fmla="*/ 1676000 w 4242337"/>
                  <a:gd name="connsiteY1241" fmla="*/ 1797519 h 1823987"/>
                  <a:gd name="connsiteX1242" fmla="*/ 1676000 w 4242337"/>
                  <a:gd name="connsiteY1242" fmla="*/ 1797519 h 1823987"/>
                  <a:gd name="connsiteX1243" fmla="*/ 1689235 w 4242337"/>
                  <a:gd name="connsiteY1243" fmla="*/ 1797519 h 1823987"/>
                  <a:gd name="connsiteX1244" fmla="*/ 1689235 w 4242337"/>
                  <a:gd name="connsiteY1244" fmla="*/ 1785487 h 1823987"/>
                  <a:gd name="connsiteX1245" fmla="*/ 1689235 w 4242337"/>
                  <a:gd name="connsiteY1245" fmla="*/ 1785487 h 1823987"/>
                  <a:gd name="connsiteX1246" fmla="*/ 1737361 w 4242337"/>
                  <a:gd name="connsiteY1246" fmla="*/ 1784284 h 1823987"/>
                  <a:gd name="connsiteX1247" fmla="*/ 1713298 w 4242337"/>
                  <a:gd name="connsiteY1247" fmla="*/ 1784284 h 1823987"/>
                  <a:gd name="connsiteX1248" fmla="*/ 1713298 w 4242337"/>
                  <a:gd name="connsiteY1248" fmla="*/ 1796315 h 1823987"/>
                  <a:gd name="connsiteX1249" fmla="*/ 1725330 w 4242337"/>
                  <a:gd name="connsiteY1249" fmla="*/ 1796315 h 1823987"/>
                  <a:gd name="connsiteX1250" fmla="*/ 1725330 w 4242337"/>
                  <a:gd name="connsiteY1250" fmla="*/ 1796315 h 1823987"/>
                  <a:gd name="connsiteX1251" fmla="*/ 1725330 w 4242337"/>
                  <a:gd name="connsiteY1251" fmla="*/ 1796315 h 1823987"/>
                  <a:gd name="connsiteX1252" fmla="*/ 1725330 w 4242337"/>
                  <a:gd name="connsiteY1252" fmla="*/ 1796315 h 1823987"/>
                  <a:gd name="connsiteX1253" fmla="*/ 1725330 w 4242337"/>
                  <a:gd name="connsiteY1253" fmla="*/ 1796315 h 1823987"/>
                  <a:gd name="connsiteX1254" fmla="*/ 1737361 w 4242337"/>
                  <a:gd name="connsiteY1254" fmla="*/ 1796315 h 1823987"/>
                  <a:gd name="connsiteX1255" fmla="*/ 1737361 w 4242337"/>
                  <a:gd name="connsiteY1255" fmla="*/ 1784284 h 1823987"/>
                  <a:gd name="connsiteX1256" fmla="*/ 1737361 w 4242337"/>
                  <a:gd name="connsiteY1256" fmla="*/ 1784284 h 1823987"/>
                  <a:gd name="connsiteX1257" fmla="*/ 1785487 w 4242337"/>
                  <a:gd name="connsiteY1257" fmla="*/ 1783081 h 1823987"/>
                  <a:gd name="connsiteX1258" fmla="*/ 1761424 w 4242337"/>
                  <a:gd name="connsiteY1258" fmla="*/ 1783081 h 1823987"/>
                  <a:gd name="connsiteX1259" fmla="*/ 1761424 w 4242337"/>
                  <a:gd name="connsiteY1259" fmla="*/ 1795112 h 1823987"/>
                  <a:gd name="connsiteX1260" fmla="*/ 1777065 w 4242337"/>
                  <a:gd name="connsiteY1260" fmla="*/ 1795112 h 1823987"/>
                  <a:gd name="connsiteX1261" fmla="*/ 1777065 w 4242337"/>
                  <a:gd name="connsiteY1261" fmla="*/ 1795112 h 1823987"/>
                  <a:gd name="connsiteX1262" fmla="*/ 1777065 w 4242337"/>
                  <a:gd name="connsiteY1262" fmla="*/ 1795112 h 1823987"/>
                  <a:gd name="connsiteX1263" fmla="*/ 1777065 w 4242337"/>
                  <a:gd name="connsiteY1263" fmla="*/ 1795112 h 1823987"/>
                  <a:gd name="connsiteX1264" fmla="*/ 1777065 w 4242337"/>
                  <a:gd name="connsiteY1264" fmla="*/ 1795112 h 1823987"/>
                  <a:gd name="connsiteX1265" fmla="*/ 1777065 w 4242337"/>
                  <a:gd name="connsiteY1265" fmla="*/ 1795112 h 1823987"/>
                  <a:gd name="connsiteX1266" fmla="*/ 1777065 w 4242337"/>
                  <a:gd name="connsiteY1266" fmla="*/ 1795112 h 1823987"/>
                  <a:gd name="connsiteX1267" fmla="*/ 1777065 w 4242337"/>
                  <a:gd name="connsiteY1267" fmla="*/ 1795112 h 1823987"/>
                  <a:gd name="connsiteX1268" fmla="*/ 1777065 w 4242337"/>
                  <a:gd name="connsiteY1268" fmla="*/ 1795112 h 1823987"/>
                  <a:gd name="connsiteX1269" fmla="*/ 1777065 w 4242337"/>
                  <a:gd name="connsiteY1269" fmla="*/ 1795112 h 1823987"/>
                  <a:gd name="connsiteX1270" fmla="*/ 1777065 w 4242337"/>
                  <a:gd name="connsiteY1270" fmla="*/ 1795112 h 1823987"/>
                  <a:gd name="connsiteX1271" fmla="*/ 1784284 w 4242337"/>
                  <a:gd name="connsiteY1271" fmla="*/ 1795112 h 1823987"/>
                  <a:gd name="connsiteX1272" fmla="*/ 1785487 w 4242337"/>
                  <a:gd name="connsiteY1272" fmla="*/ 1783081 h 1823987"/>
                  <a:gd name="connsiteX1273" fmla="*/ 1785487 w 4242337"/>
                  <a:gd name="connsiteY1273" fmla="*/ 1783081 h 1823987"/>
                  <a:gd name="connsiteX1274" fmla="*/ 1833614 w 4242337"/>
                  <a:gd name="connsiteY1274" fmla="*/ 1783081 h 1823987"/>
                  <a:gd name="connsiteX1275" fmla="*/ 1809551 w 4242337"/>
                  <a:gd name="connsiteY1275" fmla="*/ 1783081 h 1823987"/>
                  <a:gd name="connsiteX1276" fmla="*/ 1809551 w 4242337"/>
                  <a:gd name="connsiteY1276" fmla="*/ 1795112 h 1823987"/>
                  <a:gd name="connsiteX1277" fmla="*/ 1820379 w 4242337"/>
                  <a:gd name="connsiteY1277" fmla="*/ 1795112 h 1823987"/>
                  <a:gd name="connsiteX1278" fmla="*/ 1833614 w 4242337"/>
                  <a:gd name="connsiteY1278" fmla="*/ 1795112 h 1823987"/>
                  <a:gd name="connsiteX1279" fmla="*/ 1833614 w 4242337"/>
                  <a:gd name="connsiteY1279" fmla="*/ 1783081 h 1823987"/>
                  <a:gd name="connsiteX1280" fmla="*/ 1833614 w 4242337"/>
                  <a:gd name="connsiteY1280" fmla="*/ 1783081 h 1823987"/>
                  <a:gd name="connsiteX1281" fmla="*/ 1881740 w 4242337"/>
                  <a:gd name="connsiteY1281" fmla="*/ 1781877 h 1823987"/>
                  <a:gd name="connsiteX1282" fmla="*/ 1857677 w 4242337"/>
                  <a:gd name="connsiteY1282" fmla="*/ 1781877 h 1823987"/>
                  <a:gd name="connsiteX1283" fmla="*/ 1857677 w 4242337"/>
                  <a:gd name="connsiteY1283" fmla="*/ 1793909 h 1823987"/>
                  <a:gd name="connsiteX1284" fmla="*/ 1876927 w 4242337"/>
                  <a:gd name="connsiteY1284" fmla="*/ 1793909 h 1823987"/>
                  <a:gd name="connsiteX1285" fmla="*/ 1876927 w 4242337"/>
                  <a:gd name="connsiteY1285" fmla="*/ 1793909 h 1823987"/>
                  <a:gd name="connsiteX1286" fmla="*/ 1876927 w 4242337"/>
                  <a:gd name="connsiteY1286" fmla="*/ 1793909 h 1823987"/>
                  <a:gd name="connsiteX1287" fmla="*/ 1876927 w 4242337"/>
                  <a:gd name="connsiteY1287" fmla="*/ 1793909 h 1823987"/>
                  <a:gd name="connsiteX1288" fmla="*/ 1876927 w 4242337"/>
                  <a:gd name="connsiteY1288" fmla="*/ 1793909 h 1823987"/>
                  <a:gd name="connsiteX1289" fmla="*/ 1881740 w 4242337"/>
                  <a:gd name="connsiteY1289" fmla="*/ 1793909 h 1823987"/>
                  <a:gd name="connsiteX1290" fmla="*/ 1881740 w 4242337"/>
                  <a:gd name="connsiteY1290" fmla="*/ 1781877 h 1823987"/>
                  <a:gd name="connsiteX1291" fmla="*/ 1881740 w 4242337"/>
                  <a:gd name="connsiteY1291" fmla="*/ 1781877 h 1823987"/>
                  <a:gd name="connsiteX1292" fmla="*/ 1929867 w 4242337"/>
                  <a:gd name="connsiteY1292" fmla="*/ 1780674 h 1823987"/>
                  <a:gd name="connsiteX1293" fmla="*/ 1905803 w 4242337"/>
                  <a:gd name="connsiteY1293" fmla="*/ 1780674 h 1823987"/>
                  <a:gd name="connsiteX1294" fmla="*/ 1905803 w 4242337"/>
                  <a:gd name="connsiteY1294" fmla="*/ 1792706 h 1823987"/>
                  <a:gd name="connsiteX1295" fmla="*/ 1915429 w 4242337"/>
                  <a:gd name="connsiteY1295" fmla="*/ 1792706 h 1823987"/>
                  <a:gd name="connsiteX1296" fmla="*/ 1929867 w 4242337"/>
                  <a:gd name="connsiteY1296" fmla="*/ 1792706 h 1823987"/>
                  <a:gd name="connsiteX1297" fmla="*/ 1929867 w 4242337"/>
                  <a:gd name="connsiteY1297" fmla="*/ 1780674 h 1823987"/>
                  <a:gd name="connsiteX1298" fmla="*/ 1929867 w 4242337"/>
                  <a:gd name="connsiteY1298" fmla="*/ 1780674 h 1823987"/>
                  <a:gd name="connsiteX1299" fmla="*/ 1977993 w 4242337"/>
                  <a:gd name="connsiteY1299" fmla="*/ 1780674 h 1823987"/>
                  <a:gd name="connsiteX1300" fmla="*/ 1953930 w 4242337"/>
                  <a:gd name="connsiteY1300" fmla="*/ 1780674 h 1823987"/>
                  <a:gd name="connsiteX1301" fmla="*/ 1953930 w 4242337"/>
                  <a:gd name="connsiteY1301" fmla="*/ 1792706 h 1823987"/>
                  <a:gd name="connsiteX1302" fmla="*/ 1977993 w 4242337"/>
                  <a:gd name="connsiteY1302" fmla="*/ 1792706 h 1823987"/>
                  <a:gd name="connsiteX1303" fmla="*/ 1977993 w 4242337"/>
                  <a:gd name="connsiteY1303" fmla="*/ 1780674 h 1823987"/>
                  <a:gd name="connsiteX1304" fmla="*/ 1977993 w 4242337"/>
                  <a:gd name="connsiteY1304" fmla="*/ 1780674 h 1823987"/>
                  <a:gd name="connsiteX1305" fmla="*/ 2026119 w 4242337"/>
                  <a:gd name="connsiteY1305" fmla="*/ 1779471 h 1823987"/>
                  <a:gd name="connsiteX1306" fmla="*/ 2002056 w 4242337"/>
                  <a:gd name="connsiteY1306" fmla="*/ 1779471 h 1823987"/>
                  <a:gd name="connsiteX1307" fmla="*/ 2002056 w 4242337"/>
                  <a:gd name="connsiteY1307" fmla="*/ 1791503 h 1823987"/>
                  <a:gd name="connsiteX1308" fmla="*/ 2026119 w 4242337"/>
                  <a:gd name="connsiteY1308" fmla="*/ 1791503 h 1823987"/>
                  <a:gd name="connsiteX1309" fmla="*/ 2026119 w 4242337"/>
                  <a:gd name="connsiteY1309" fmla="*/ 1779471 h 1823987"/>
                  <a:gd name="connsiteX1310" fmla="*/ 2026119 w 4242337"/>
                  <a:gd name="connsiteY1310" fmla="*/ 1779471 h 1823987"/>
                  <a:gd name="connsiteX1311" fmla="*/ 2074246 w 4242337"/>
                  <a:gd name="connsiteY1311" fmla="*/ 1778268 h 1823987"/>
                  <a:gd name="connsiteX1312" fmla="*/ 2050182 w 4242337"/>
                  <a:gd name="connsiteY1312" fmla="*/ 1778268 h 1823987"/>
                  <a:gd name="connsiteX1313" fmla="*/ 2050182 w 4242337"/>
                  <a:gd name="connsiteY1313" fmla="*/ 1790299 h 1823987"/>
                  <a:gd name="connsiteX1314" fmla="*/ 2074246 w 4242337"/>
                  <a:gd name="connsiteY1314" fmla="*/ 1790299 h 1823987"/>
                  <a:gd name="connsiteX1315" fmla="*/ 2074246 w 4242337"/>
                  <a:gd name="connsiteY1315" fmla="*/ 1778268 h 1823987"/>
                  <a:gd name="connsiteX1316" fmla="*/ 2074246 w 4242337"/>
                  <a:gd name="connsiteY1316" fmla="*/ 1778268 h 1823987"/>
                  <a:gd name="connsiteX1317" fmla="*/ 2122372 w 4242337"/>
                  <a:gd name="connsiteY1317" fmla="*/ 1778268 h 1823987"/>
                  <a:gd name="connsiteX1318" fmla="*/ 2098309 w 4242337"/>
                  <a:gd name="connsiteY1318" fmla="*/ 1778268 h 1823987"/>
                  <a:gd name="connsiteX1319" fmla="*/ 2098309 w 4242337"/>
                  <a:gd name="connsiteY1319" fmla="*/ 1790299 h 1823987"/>
                  <a:gd name="connsiteX1320" fmla="*/ 2122372 w 4242337"/>
                  <a:gd name="connsiteY1320" fmla="*/ 1790299 h 1823987"/>
                  <a:gd name="connsiteX1321" fmla="*/ 2122372 w 4242337"/>
                  <a:gd name="connsiteY1321" fmla="*/ 1778268 h 1823987"/>
                  <a:gd name="connsiteX1322" fmla="*/ 2122372 w 4242337"/>
                  <a:gd name="connsiteY1322" fmla="*/ 1778268 h 1823987"/>
                  <a:gd name="connsiteX1323" fmla="*/ 2170498 w 4242337"/>
                  <a:gd name="connsiteY1323" fmla="*/ 1777065 h 1823987"/>
                  <a:gd name="connsiteX1324" fmla="*/ 2146435 w 4242337"/>
                  <a:gd name="connsiteY1324" fmla="*/ 1777065 h 1823987"/>
                  <a:gd name="connsiteX1325" fmla="*/ 2146435 w 4242337"/>
                  <a:gd name="connsiteY1325" fmla="*/ 1789096 h 1823987"/>
                  <a:gd name="connsiteX1326" fmla="*/ 2170498 w 4242337"/>
                  <a:gd name="connsiteY1326" fmla="*/ 1789096 h 1823987"/>
                  <a:gd name="connsiteX1327" fmla="*/ 2170498 w 4242337"/>
                  <a:gd name="connsiteY1327" fmla="*/ 1777065 h 1823987"/>
                  <a:gd name="connsiteX1328" fmla="*/ 2170498 w 4242337"/>
                  <a:gd name="connsiteY1328" fmla="*/ 1777065 h 1823987"/>
                  <a:gd name="connsiteX1329" fmla="*/ 2218625 w 4242337"/>
                  <a:gd name="connsiteY1329" fmla="*/ 1775862 h 1823987"/>
                  <a:gd name="connsiteX1330" fmla="*/ 2194561 w 4242337"/>
                  <a:gd name="connsiteY1330" fmla="*/ 1775862 h 1823987"/>
                  <a:gd name="connsiteX1331" fmla="*/ 2194561 w 4242337"/>
                  <a:gd name="connsiteY1331" fmla="*/ 1787893 h 1823987"/>
                  <a:gd name="connsiteX1332" fmla="*/ 2218625 w 4242337"/>
                  <a:gd name="connsiteY1332" fmla="*/ 1787893 h 1823987"/>
                  <a:gd name="connsiteX1333" fmla="*/ 2218625 w 4242337"/>
                  <a:gd name="connsiteY1333" fmla="*/ 1775862 h 1823987"/>
                  <a:gd name="connsiteX1334" fmla="*/ 2218625 w 4242337"/>
                  <a:gd name="connsiteY1334" fmla="*/ 1775862 h 1823987"/>
                  <a:gd name="connsiteX1335" fmla="*/ 2266751 w 4242337"/>
                  <a:gd name="connsiteY1335" fmla="*/ 1775862 h 1823987"/>
                  <a:gd name="connsiteX1336" fmla="*/ 2242688 w 4242337"/>
                  <a:gd name="connsiteY1336" fmla="*/ 1775862 h 1823987"/>
                  <a:gd name="connsiteX1337" fmla="*/ 2242688 w 4242337"/>
                  <a:gd name="connsiteY1337" fmla="*/ 1787893 h 1823987"/>
                  <a:gd name="connsiteX1338" fmla="*/ 2266751 w 4242337"/>
                  <a:gd name="connsiteY1338" fmla="*/ 1787893 h 1823987"/>
                  <a:gd name="connsiteX1339" fmla="*/ 2266751 w 4242337"/>
                  <a:gd name="connsiteY1339" fmla="*/ 1775862 h 1823987"/>
                  <a:gd name="connsiteX1340" fmla="*/ 2266751 w 4242337"/>
                  <a:gd name="connsiteY1340" fmla="*/ 1775862 h 1823987"/>
                  <a:gd name="connsiteX1341" fmla="*/ 2314877 w 4242337"/>
                  <a:gd name="connsiteY1341" fmla="*/ 1774658 h 1823987"/>
                  <a:gd name="connsiteX1342" fmla="*/ 2290814 w 4242337"/>
                  <a:gd name="connsiteY1342" fmla="*/ 1774658 h 1823987"/>
                  <a:gd name="connsiteX1343" fmla="*/ 2290814 w 4242337"/>
                  <a:gd name="connsiteY1343" fmla="*/ 1786690 h 1823987"/>
                  <a:gd name="connsiteX1344" fmla="*/ 2314877 w 4242337"/>
                  <a:gd name="connsiteY1344" fmla="*/ 1786690 h 1823987"/>
                  <a:gd name="connsiteX1345" fmla="*/ 2314877 w 4242337"/>
                  <a:gd name="connsiteY1345" fmla="*/ 1774658 h 1823987"/>
                  <a:gd name="connsiteX1346" fmla="*/ 2314877 w 4242337"/>
                  <a:gd name="connsiteY1346" fmla="*/ 1774658 h 1823987"/>
                  <a:gd name="connsiteX1347" fmla="*/ 2363004 w 4242337"/>
                  <a:gd name="connsiteY1347" fmla="*/ 1773455 h 1823987"/>
                  <a:gd name="connsiteX1348" fmla="*/ 2338941 w 4242337"/>
                  <a:gd name="connsiteY1348" fmla="*/ 1773455 h 1823987"/>
                  <a:gd name="connsiteX1349" fmla="*/ 2338941 w 4242337"/>
                  <a:gd name="connsiteY1349" fmla="*/ 1785487 h 1823987"/>
                  <a:gd name="connsiteX1350" fmla="*/ 2363004 w 4242337"/>
                  <a:gd name="connsiteY1350" fmla="*/ 1785487 h 1823987"/>
                  <a:gd name="connsiteX1351" fmla="*/ 2363004 w 4242337"/>
                  <a:gd name="connsiteY1351" fmla="*/ 1773455 h 1823987"/>
                  <a:gd name="connsiteX1352" fmla="*/ 2363004 w 4242337"/>
                  <a:gd name="connsiteY1352" fmla="*/ 1773455 h 1823987"/>
                  <a:gd name="connsiteX1353" fmla="*/ 2411130 w 4242337"/>
                  <a:gd name="connsiteY1353" fmla="*/ 1773455 h 1823987"/>
                  <a:gd name="connsiteX1354" fmla="*/ 2387067 w 4242337"/>
                  <a:gd name="connsiteY1354" fmla="*/ 1773455 h 1823987"/>
                  <a:gd name="connsiteX1355" fmla="*/ 2387067 w 4242337"/>
                  <a:gd name="connsiteY1355" fmla="*/ 1785487 h 1823987"/>
                  <a:gd name="connsiteX1356" fmla="*/ 2411130 w 4242337"/>
                  <a:gd name="connsiteY1356" fmla="*/ 1785487 h 1823987"/>
                  <a:gd name="connsiteX1357" fmla="*/ 2411130 w 4242337"/>
                  <a:gd name="connsiteY1357" fmla="*/ 1773455 h 1823987"/>
                  <a:gd name="connsiteX1358" fmla="*/ 2411130 w 4242337"/>
                  <a:gd name="connsiteY1358" fmla="*/ 1773455 h 1823987"/>
                  <a:gd name="connsiteX1359" fmla="*/ 2459256 w 4242337"/>
                  <a:gd name="connsiteY1359" fmla="*/ 1772252 h 1823987"/>
                  <a:gd name="connsiteX1360" fmla="*/ 2435193 w 4242337"/>
                  <a:gd name="connsiteY1360" fmla="*/ 1772252 h 1823987"/>
                  <a:gd name="connsiteX1361" fmla="*/ 2435193 w 4242337"/>
                  <a:gd name="connsiteY1361" fmla="*/ 1784284 h 1823987"/>
                  <a:gd name="connsiteX1362" fmla="*/ 2459256 w 4242337"/>
                  <a:gd name="connsiteY1362" fmla="*/ 1784284 h 1823987"/>
                  <a:gd name="connsiteX1363" fmla="*/ 2459256 w 4242337"/>
                  <a:gd name="connsiteY1363" fmla="*/ 1772252 h 1823987"/>
                  <a:gd name="connsiteX1364" fmla="*/ 2459256 w 4242337"/>
                  <a:gd name="connsiteY1364" fmla="*/ 1772252 h 1823987"/>
                  <a:gd name="connsiteX1365" fmla="*/ 2507383 w 4242337"/>
                  <a:gd name="connsiteY1365" fmla="*/ 1771049 h 1823987"/>
                  <a:gd name="connsiteX1366" fmla="*/ 2483320 w 4242337"/>
                  <a:gd name="connsiteY1366" fmla="*/ 1771049 h 1823987"/>
                  <a:gd name="connsiteX1367" fmla="*/ 2483320 w 4242337"/>
                  <a:gd name="connsiteY1367" fmla="*/ 1783081 h 1823987"/>
                  <a:gd name="connsiteX1368" fmla="*/ 2507383 w 4242337"/>
                  <a:gd name="connsiteY1368" fmla="*/ 1783081 h 1823987"/>
                  <a:gd name="connsiteX1369" fmla="*/ 2507383 w 4242337"/>
                  <a:gd name="connsiteY1369" fmla="*/ 1771049 h 1823987"/>
                  <a:gd name="connsiteX1370" fmla="*/ 2507383 w 4242337"/>
                  <a:gd name="connsiteY1370" fmla="*/ 1771049 h 1823987"/>
                  <a:gd name="connsiteX1371" fmla="*/ 2555509 w 4242337"/>
                  <a:gd name="connsiteY1371" fmla="*/ 1771049 h 1823987"/>
                  <a:gd name="connsiteX1372" fmla="*/ 2531446 w 4242337"/>
                  <a:gd name="connsiteY1372" fmla="*/ 1771049 h 1823987"/>
                  <a:gd name="connsiteX1373" fmla="*/ 2531446 w 4242337"/>
                  <a:gd name="connsiteY1373" fmla="*/ 1783081 h 1823987"/>
                  <a:gd name="connsiteX1374" fmla="*/ 2547087 w 4242337"/>
                  <a:gd name="connsiteY1374" fmla="*/ 1783081 h 1823987"/>
                  <a:gd name="connsiteX1375" fmla="*/ 2547087 w 4242337"/>
                  <a:gd name="connsiteY1375" fmla="*/ 1783081 h 1823987"/>
                  <a:gd name="connsiteX1376" fmla="*/ 2547087 w 4242337"/>
                  <a:gd name="connsiteY1376" fmla="*/ 1783081 h 1823987"/>
                  <a:gd name="connsiteX1377" fmla="*/ 2555509 w 4242337"/>
                  <a:gd name="connsiteY1377" fmla="*/ 1783081 h 1823987"/>
                  <a:gd name="connsiteX1378" fmla="*/ 2555509 w 4242337"/>
                  <a:gd name="connsiteY1378" fmla="*/ 1771049 h 1823987"/>
                  <a:gd name="connsiteX1379" fmla="*/ 2555509 w 4242337"/>
                  <a:gd name="connsiteY1379" fmla="*/ 1771049 h 1823987"/>
                  <a:gd name="connsiteX1380" fmla="*/ 2603635 w 4242337"/>
                  <a:gd name="connsiteY1380" fmla="*/ 1769846 h 1823987"/>
                  <a:gd name="connsiteX1381" fmla="*/ 2579572 w 4242337"/>
                  <a:gd name="connsiteY1381" fmla="*/ 1769846 h 1823987"/>
                  <a:gd name="connsiteX1382" fmla="*/ 2579572 w 4242337"/>
                  <a:gd name="connsiteY1382" fmla="*/ 1781877 h 1823987"/>
                  <a:gd name="connsiteX1383" fmla="*/ 2583182 w 4242337"/>
                  <a:gd name="connsiteY1383" fmla="*/ 1781877 h 1823987"/>
                  <a:gd name="connsiteX1384" fmla="*/ 2583182 w 4242337"/>
                  <a:gd name="connsiteY1384" fmla="*/ 1781877 h 1823987"/>
                  <a:gd name="connsiteX1385" fmla="*/ 2583182 w 4242337"/>
                  <a:gd name="connsiteY1385" fmla="*/ 1781877 h 1823987"/>
                  <a:gd name="connsiteX1386" fmla="*/ 2583182 w 4242337"/>
                  <a:gd name="connsiteY1386" fmla="*/ 1781877 h 1823987"/>
                  <a:gd name="connsiteX1387" fmla="*/ 2583182 w 4242337"/>
                  <a:gd name="connsiteY1387" fmla="*/ 1781877 h 1823987"/>
                  <a:gd name="connsiteX1388" fmla="*/ 2583182 w 4242337"/>
                  <a:gd name="connsiteY1388" fmla="*/ 1781877 h 1823987"/>
                  <a:gd name="connsiteX1389" fmla="*/ 2583182 w 4242337"/>
                  <a:gd name="connsiteY1389" fmla="*/ 1781877 h 1823987"/>
                  <a:gd name="connsiteX1390" fmla="*/ 2583182 w 4242337"/>
                  <a:gd name="connsiteY1390" fmla="*/ 1781877 h 1823987"/>
                  <a:gd name="connsiteX1391" fmla="*/ 2583182 w 4242337"/>
                  <a:gd name="connsiteY1391" fmla="*/ 1781877 h 1823987"/>
                  <a:gd name="connsiteX1392" fmla="*/ 2583182 w 4242337"/>
                  <a:gd name="connsiteY1392" fmla="*/ 1781877 h 1823987"/>
                  <a:gd name="connsiteX1393" fmla="*/ 2583182 w 4242337"/>
                  <a:gd name="connsiteY1393" fmla="*/ 1781877 h 1823987"/>
                  <a:gd name="connsiteX1394" fmla="*/ 2583182 w 4242337"/>
                  <a:gd name="connsiteY1394" fmla="*/ 1781877 h 1823987"/>
                  <a:gd name="connsiteX1395" fmla="*/ 2583182 w 4242337"/>
                  <a:gd name="connsiteY1395" fmla="*/ 1781877 h 1823987"/>
                  <a:gd name="connsiteX1396" fmla="*/ 2583182 w 4242337"/>
                  <a:gd name="connsiteY1396" fmla="*/ 1781877 h 1823987"/>
                  <a:gd name="connsiteX1397" fmla="*/ 2583182 w 4242337"/>
                  <a:gd name="connsiteY1397" fmla="*/ 1781877 h 1823987"/>
                  <a:gd name="connsiteX1398" fmla="*/ 2583182 w 4242337"/>
                  <a:gd name="connsiteY1398" fmla="*/ 1781877 h 1823987"/>
                  <a:gd name="connsiteX1399" fmla="*/ 2583182 w 4242337"/>
                  <a:gd name="connsiteY1399" fmla="*/ 1781877 h 1823987"/>
                  <a:gd name="connsiteX1400" fmla="*/ 2583182 w 4242337"/>
                  <a:gd name="connsiteY1400" fmla="*/ 1781877 h 1823987"/>
                  <a:gd name="connsiteX1401" fmla="*/ 2583182 w 4242337"/>
                  <a:gd name="connsiteY1401" fmla="*/ 1781877 h 1823987"/>
                  <a:gd name="connsiteX1402" fmla="*/ 2583182 w 4242337"/>
                  <a:gd name="connsiteY1402" fmla="*/ 1781877 h 1823987"/>
                  <a:gd name="connsiteX1403" fmla="*/ 2583182 w 4242337"/>
                  <a:gd name="connsiteY1403" fmla="*/ 1781877 h 1823987"/>
                  <a:gd name="connsiteX1404" fmla="*/ 2603635 w 4242337"/>
                  <a:gd name="connsiteY1404" fmla="*/ 1781877 h 1823987"/>
                  <a:gd name="connsiteX1405" fmla="*/ 2603635 w 4242337"/>
                  <a:gd name="connsiteY1405" fmla="*/ 1769846 h 1823987"/>
                  <a:gd name="connsiteX1406" fmla="*/ 2603635 w 4242337"/>
                  <a:gd name="connsiteY1406" fmla="*/ 1769846 h 1823987"/>
                  <a:gd name="connsiteX1407" fmla="*/ 2651762 w 4242337"/>
                  <a:gd name="connsiteY1407" fmla="*/ 1768643 h 1823987"/>
                  <a:gd name="connsiteX1408" fmla="*/ 2627699 w 4242337"/>
                  <a:gd name="connsiteY1408" fmla="*/ 1768643 h 1823987"/>
                  <a:gd name="connsiteX1409" fmla="*/ 2627699 w 4242337"/>
                  <a:gd name="connsiteY1409" fmla="*/ 1780674 h 1823987"/>
                  <a:gd name="connsiteX1410" fmla="*/ 2642136 w 4242337"/>
                  <a:gd name="connsiteY1410" fmla="*/ 1780674 h 1823987"/>
                  <a:gd name="connsiteX1411" fmla="*/ 2651762 w 4242337"/>
                  <a:gd name="connsiteY1411" fmla="*/ 1780674 h 1823987"/>
                  <a:gd name="connsiteX1412" fmla="*/ 2651762 w 4242337"/>
                  <a:gd name="connsiteY1412" fmla="*/ 1768643 h 1823987"/>
                  <a:gd name="connsiteX1413" fmla="*/ 2651762 w 4242337"/>
                  <a:gd name="connsiteY1413" fmla="*/ 1768643 h 1823987"/>
                  <a:gd name="connsiteX1414" fmla="*/ 2699888 w 4242337"/>
                  <a:gd name="connsiteY1414" fmla="*/ 1768643 h 1823987"/>
                  <a:gd name="connsiteX1415" fmla="*/ 2675825 w 4242337"/>
                  <a:gd name="connsiteY1415" fmla="*/ 1768643 h 1823987"/>
                  <a:gd name="connsiteX1416" fmla="*/ 2675825 w 4242337"/>
                  <a:gd name="connsiteY1416" fmla="*/ 1780674 h 1823987"/>
                  <a:gd name="connsiteX1417" fmla="*/ 2681841 w 4242337"/>
                  <a:gd name="connsiteY1417" fmla="*/ 1780674 h 1823987"/>
                  <a:gd name="connsiteX1418" fmla="*/ 2681841 w 4242337"/>
                  <a:gd name="connsiteY1418" fmla="*/ 1780674 h 1823987"/>
                  <a:gd name="connsiteX1419" fmla="*/ 2683044 w 4242337"/>
                  <a:gd name="connsiteY1419" fmla="*/ 1780674 h 1823987"/>
                  <a:gd name="connsiteX1420" fmla="*/ 2683044 w 4242337"/>
                  <a:gd name="connsiteY1420" fmla="*/ 1780674 h 1823987"/>
                  <a:gd name="connsiteX1421" fmla="*/ 2683044 w 4242337"/>
                  <a:gd name="connsiteY1421" fmla="*/ 1780674 h 1823987"/>
                  <a:gd name="connsiteX1422" fmla="*/ 2683044 w 4242337"/>
                  <a:gd name="connsiteY1422" fmla="*/ 1780674 h 1823987"/>
                  <a:gd name="connsiteX1423" fmla="*/ 2683044 w 4242337"/>
                  <a:gd name="connsiteY1423" fmla="*/ 1780674 h 1823987"/>
                  <a:gd name="connsiteX1424" fmla="*/ 2683044 w 4242337"/>
                  <a:gd name="connsiteY1424" fmla="*/ 1780674 h 1823987"/>
                  <a:gd name="connsiteX1425" fmla="*/ 2683044 w 4242337"/>
                  <a:gd name="connsiteY1425" fmla="*/ 1780674 h 1823987"/>
                  <a:gd name="connsiteX1426" fmla="*/ 2683044 w 4242337"/>
                  <a:gd name="connsiteY1426" fmla="*/ 1780674 h 1823987"/>
                  <a:gd name="connsiteX1427" fmla="*/ 2683044 w 4242337"/>
                  <a:gd name="connsiteY1427" fmla="*/ 1780674 h 1823987"/>
                  <a:gd name="connsiteX1428" fmla="*/ 2683044 w 4242337"/>
                  <a:gd name="connsiteY1428" fmla="*/ 1780674 h 1823987"/>
                  <a:gd name="connsiteX1429" fmla="*/ 2683044 w 4242337"/>
                  <a:gd name="connsiteY1429" fmla="*/ 1780674 h 1823987"/>
                  <a:gd name="connsiteX1430" fmla="*/ 2699888 w 4242337"/>
                  <a:gd name="connsiteY1430" fmla="*/ 1780674 h 1823987"/>
                  <a:gd name="connsiteX1431" fmla="*/ 2699888 w 4242337"/>
                  <a:gd name="connsiteY1431" fmla="*/ 1768643 h 1823987"/>
                  <a:gd name="connsiteX1432" fmla="*/ 2699888 w 4242337"/>
                  <a:gd name="connsiteY1432" fmla="*/ 1768643 h 1823987"/>
                  <a:gd name="connsiteX1433" fmla="*/ 2748014 w 4242337"/>
                  <a:gd name="connsiteY1433" fmla="*/ 1767440 h 1823987"/>
                  <a:gd name="connsiteX1434" fmla="*/ 2723951 w 4242337"/>
                  <a:gd name="connsiteY1434" fmla="*/ 1767440 h 1823987"/>
                  <a:gd name="connsiteX1435" fmla="*/ 2723951 w 4242337"/>
                  <a:gd name="connsiteY1435" fmla="*/ 1779471 h 1823987"/>
                  <a:gd name="connsiteX1436" fmla="*/ 2737186 w 4242337"/>
                  <a:gd name="connsiteY1436" fmla="*/ 1779471 h 1823987"/>
                  <a:gd name="connsiteX1437" fmla="*/ 2737186 w 4242337"/>
                  <a:gd name="connsiteY1437" fmla="*/ 1779471 h 1823987"/>
                  <a:gd name="connsiteX1438" fmla="*/ 2737186 w 4242337"/>
                  <a:gd name="connsiteY1438" fmla="*/ 1779471 h 1823987"/>
                  <a:gd name="connsiteX1439" fmla="*/ 2748014 w 4242337"/>
                  <a:gd name="connsiteY1439" fmla="*/ 1779471 h 1823987"/>
                  <a:gd name="connsiteX1440" fmla="*/ 2748014 w 4242337"/>
                  <a:gd name="connsiteY1440" fmla="*/ 1767440 h 1823987"/>
                  <a:gd name="connsiteX1441" fmla="*/ 2748014 w 4242337"/>
                  <a:gd name="connsiteY1441" fmla="*/ 1767440 h 1823987"/>
                  <a:gd name="connsiteX1442" fmla="*/ 2796141 w 4242337"/>
                  <a:gd name="connsiteY1442" fmla="*/ 1766236 h 1823987"/>
                  <a:gd name="connsiteX1443" fmla="*/ 2772078 w 4242337"/>
                  <a:gd name="connsiteY1443" fmla="*/ 1766236 h 1823987"/>
                  <a:gd name="connsiteX1444" fmla="*/ 2772078 w 4242337"/>
                  <a:gd name="connsiteY1444" fmla="*/ 1778268 h 1823987"/>
                  <a:gd name="connsiteX1445" fmla="*/ 2782906 w 4242337"/>
                  <a:gd name="connsiteY1445" fmla="*/ 1778268 h 1823987"/>
                  <a:gd name="connsiteX1446" fmla="*/ 2782906 w 4242337"/>
                  <a:gd name="connsiteY1446" fmla="*/ 1778268 h 1823987"/>
                  <a:gd name="connsiteX1447" fmla="*/ 2784109 w 4242337"/>
                  <a:gd name="connsiteY1447" fmla="*/ 1778268 h 1823987"/>
                  <a:gd name="connsiteX1448" fmla="*/ 2784109 w 4242337"/>
                  <a:gd name="connsiteY1448" fmla="*/ 1778268 h 1823987"/>
                  <a:gd name="connsiteX1449" fmla="*/ 2784109 w 4242337"/>
                  <a:gd name="connsiteY1449" fmla="*/ 1778268 h 1823987"/>
                  <a:gd name="connsiteX1450" fmla="*/ 2784109 w 4242337"/>
                  <a:gd name="connsiteY1450" fmla="*/ 1778268 h 1823987"/>
                  <a:gd name="connsiteX1451" fmla="*/ 2784109 w 4242337"/>
                  <a:gd name="connsiteY1451" fmla="*/ 1778268 h 1823987"/>
                  <a:gd name="connsiteX1452" fmla="*/ 2784109 w 4242337"/>
                  <a:gd name="connsiteY1452" fmla="*/ 1778268 h 1823987"/>
                  <a:gd name="connsiteX1453" fmla="*/ 2784109 w 4242337"/>
                  <a:gd name="connsiteY1453" fmla="*/ 1778268 h 1823987"/>
                  <a:gd name="connsiteX1454" fmla="*/ 2784109 w 4242337"/>
                  <a:gd name="connsiteY1454" fmla="*/ 1778268 h 1823987"/>
                  <a:gd name="connsiteX1455" fmla="*/ 2784109 w 4242337"/>
                  <a:gd name="connsiteY1455" fmla="*/ 1778268 h 1823987"/>
                  <a:gd name="connsiteX1456" fmla="*/ 2796141 w 4242337"/>
                  <a:gd name="connsiteY1456" fmla="*/ 1778268 h 1823987"/>
                  <a:gd name="connsiteX1457" fmla="*/ 2796141 w 4242337"/>
                  <a:gd name="connsiteY1457" fmla="*/ 1766236 h 1823987"/>
                  <a:gd name="connsiteX1458" fmla="*/ 2796141 w 4242337"/>
                  <a:gd name="connsiteY1458" fmla="*/ 1766236 h 1823987"/>
                  <a:gd name="connsiteX1459" fmla="*/ 2844267 w 4242337"/>
                  <a:gd name="connsiteY1459" fmla="*/ 1766236 h 1823987"/>
                  <a:gd name="connsiteX1460" fmla="*/ 2820204 w 4242337"/>
                  <a:gd name="connsiteY1460" fmla="*/ 1766236 h 1823987"/>
                  <a:gd name="connsiteX1461" fmla="*/ 2820204 w 4242337"/>
                  <a:gd name="connsiteY1461" fmla="*/ 1778268 h 1823987"/>
                  <a:gd name="connsiteX1462" fmla="*/ 2831032 w 4242337"/>
                  <a:gd name="connsiteY1462" fmla="*/ 1778268 h 1823987"/>
                  <a:gd name="connsiteX1463" fmla="*/ 2831032 w 4242337"/>
                  <a:gd name="connsiteY1463" fmla="*/ 1778268 h 1823987"/>
                  <a:gd name="connsiteX1464" fmla="*/ 2831032 w 4242337"/>
                  <a:gd name="connsiteY1464" fmla="*/ 1778268 h 1823987"/>
                  <a:gd name="connsiteX1465" fmla="*/ 2844267 w 4242337"/>
                  <a:gd name="connsiteY1465" fmla="*/ 1778268 h 1823987"/>
                  <a:gd name="connsiteX1466" fmla="*/ 2844267 w 4242337"/>
                  <a:gd name="connsiteY1466" fmla="*/ 1766236 h 1823987"/>
                  <a:gd name="connsiteX1467" fmla="*/ 2844267 w 4242337"/>
                  <a:gd name="connsiteY1467" fmla="*/ 1766236 h 1823987"/>
                  <a:gd name="connsiteX1468" fmla="*/ 2892393 w 4242337"/>
                  <a:gd name="connsiteY1468" fmla="*/ 1765033 h 1823987"/>
                  <a:gd name="connsiteX1469" fmla="*/ 2868330 w 4242337"/>
                  <a:gd name="connsiteY1469" fmla="*/ 1765033 h 1823987"/>
                  <a:gd name="connsiteX1470" fmla="*/ 2868330 w 4242337"/>
                  <a:gd name="connsiteY1470" fmla="*/ 1777065 h 1823987"/>
                  <a:gd name="connsiteX1471" fmla="*/ 2885175 w 4242337"/>
                  <a:gd name="connsiteY1471" fmla="*/ 1777065 h 1823987"/>
                  <a:gd name="connsiteX1472" fmla="*/ 2885175 w 4242337"/>
                  <a:gd name="connsiteY1472" fmla="*/ 1777065 h 1823987"/>
                  <a:gd name="connsiteX1473" fmla="*/ 2885175 w 4242337"/>
                  <a:gd name="connsiteY1473" fmla="*/ 1777065 h 1823987"/>
                  <a:gd name="connsiteX1474" fmla="*/ 2885175 w 4242337"/>
                  <a:gd name="connsiteY1474" fmla="*/ 1777065 h 1823987"/>
                  <a:gd name="connsiteX1475" fmla="*/ 2885175 w 4242337"/>
                  <a:gd name="connsiteY1475" fmla="*/ 1777065 h 1823987"/>
                  <a:gd name="connsiteX1476" fmla="*/ 2885175 w 4242337"/>
                  <a:gd name="connsiteY1476" fmla="*/ 1777065 h 1823987"/>
                  <a:gd name="connsiteX1477" fmla="*/ 2885175 w 4242337"/>
                  <a:gd name="connsiteY1477" fmla="*/ 1777065 h 1823987"/>
                  <a:gd name="connsiteX1478" fmla="*/ 2885175 w 4242337"/>
                  <a:gd name="connsiteY1478" fmla="*/ 1777065 h 1823987"/>
                  <a:gd name="connsiteX1479" fmla="*/ 2885175 w 4242337"/>
                  <a:gd name="connsiteY1479" fmla="*/ 1777065 h 1823987"/>
                  <a:gd name="connsiteX1480" fmla="*/ 2885175 w 4242337"/>
                  <a:gd name="connsiteY1480" fmla="*/ 1777065 h 1823987"/>
                  <a:gd name="connsiteX1481" fmla="*/ 2885175 w 4242337"/>
                  <a:gd name="connsiteY1481" fmla="*/ 1777065 h 1823987"/>
                  <a:gd name="connsiteX1482" fmla="*/ 2885175 w 4242337"/>
                  <a:gd name="connsiteY1482" fmla="*/ 1777065 h 1823987"/>
                  <a:gd name="connsiteX1483" fmla="*/ 2885175 w 4242337"/>
                  <a:gd name="connsiteY1483" fmla="*/ 1777065 h 1823987"/>
                  <a:gd name="connsiteX1484" fmla="*/ 2891190 w 4242337"/>
                  <a:gd name="connsiteY1484" fmla="*/ 1777065 h 1823987"/>
                  <a:gd name="connsiteX1485" fmla="*/ 2892393 w 4242337"/>
                  <a:gd name="connsiteY1485" fmla="*/ 1765033 h 1823987"/>
                  <a:gd name="connsiteX1486" fmla="*/ 2892393 w 4242337"/>
                  <a:gd name="connsiteY1486" fmla="*/ 1765033 h 1823987"/>
                  <a:gd name="connsiteX1487" fmla="*/ 2940520 w 4242337"/>
                  <a:gd name="connsiteY1487" fmla="*/ 1763830 h 1823987"/>
                  <a:gd name="connsiteX1488" fmla="*/ 2916456 w 4242337"/>
                  <a:gd name="connsiteY1488" fmla="*/ 1763830 h 1823987"/>
                  <a:gd name="connsiteX1489" fmla="*/ 2916456 w 4242337"/>
                  <a:gd name="connsiteY1489" fmla="*/ 1775862 h 1823987"/>
                  <a:gd name="connsiteX1490" fmla="*/ 2926082 w 4242337"/>
                  <a:gd name="connsiteY1490" fmla="*/ 1775862 h 1823987"/>
                  <a:gd name="connsiteX1491" fmla="*/ 2926082 w 4242337"/>
                  <a:gd name="connsiteY1491" fmla="*/ 1775862 h 1823987"/>
                  <a:gd name="connsiteX1492" fmla="*/ 2926082 w 4242337"/>
                  <a:gd name="connsiteY1492" fmla="*/ 1775862 h 1823987"/>
                  <a:gd name="connsiteX1493" fmla="*/ 2926082 w 4242337"/>
                  <a:gd name="connsiteY1493" fmla="*/ 1775862 h 1823987"/>
                  <a:gd name="connsiteX1494" fmla="*/ 2926082 w 4242337"/>
                  <a:gd name="connsiteY1494" fmla="*/ 1775862 h 1823987"/>
                  <a:gd name="connsiteX1495" fmla="*/ 2940520 w 4242337"/>
                  <a:gd name="connsiteY1495" fmla="*/ 1775862 h 1823987"/>
                  <a:gd name="connsiteX1496" fmla="*/ 2940520 w 4242337"/>
                  <a:gd name="connsiteY1496" fmla="*/ 1763830 h 1823987"/>
                  <a:gd name="connsiteX1497" fmla="*/ 2940520 w 4242337"/>
                  <a:gd name="connsiteY1497" fmla="*/ 1763830 h 1823987"/>
                  <a:gd name="connsiteX1498" fmla="*/ 2988646 w 4242337"/>
                  <a:gd name="connsiteY1498" fmla="*/ 1763830 h 1823987"/>
                  <a:gd name="connsiteX1499" fmla="*/ 2964583 w 4242337"/>
                  <a:gd name="connsiteY1499" fmla="*/ 1763830 h 1823987"/>
                  <a:gd name="connsiteX1500" fmla="*/ 2964583 w 4242337"/>
                  <a:gd name="connsiteY1500" fmla="*/ 1775862 h 1823987"/>
                  <a:gd name="connsiteX1501" fmla="*/ 2985037 w 4242337"/>
                  <a:gd name="connsiteY1501" fmla="*/ 1775862 h 1823987"/>
                  <a:gd name="connsiteX1502" fmla="*/ 2985037 w 4242337"/>
                  <a:gd name="connsiteY1502" fmla="*/ 1775862 h 1823987"/>
                  <a:gd name="connsiteX1503" fmla="*/ 2985037 w 4242337"/>
                  <a:gd name="connsiteY1503" fmla="*/ 1775862 h 1823987"/>
                  <a:gd name="connsiteX1504" fmla="*/ 2985037 w 4242337"/>
                  <a:gd name="connsiteY1504" fmla="*/ 1775862 h 1823987"/>
                  <a:gd name="connsiteX1505" fmla="*/ 2985037 w 4242337"/>
                  <a:gd name="connsiteY1505" fmla="*/ 1775862 h 1823987"/>
                  <a:gd name="connsiteX1506" fmla="*/ 2985037 w 4242337"/>
                  <a:gd name="connsiteY1506" fmla="*/ 1775862 h 1823987"/>
                  <a:gd name="connsiteX1507" fmla="*/ 2985037 w 4242337"/>
                  <a:gd name="connsiteY1507" fmla="*/ 1775862 h 1823987"/>
                  <a:gd name="connsiteX1508" fmla="*/ 2988646 w 4242337"/>
                  <a:gd name="connsiteY1508" fmla="*/ 1775862 h 1823987"/>
                  <a:gd name="connsiteX1509" fmla="*/ 2988646 w 4242337"/>
                  <a:gd name="connsiteY1509" fmla="*/ 1763830 h 1823987"/>
                  <a:gd name="connsiteX1510" fmla="*/ 2988646 w 4242337"/>
                  <a:gd name="connsiteY1510" fmla="*/ 1763830 h 1823987"/>
                  <a:gd name="connsiteX1511" fmla="*/ 3036772 w 4242337"/>
                  <a:gd name="connsiteY1511" fmla="*/ 1762627 h 1823987"/>
                  <a:gd name="connsiteX1512" fmla="*/ 3012709 w 4242337"/>
                  <a:gd name="connsiteY1512" fmla="*/ 1762627 h 1823987"/>
                  <a:gd name="connsiteX1513" fmla="*/ 3012709 w 4242337"/>
                  <a:gd name="connsiteY1513" fmla="*/ 1774658 h 1823987"/>
                  <a:gd name="connsiteX1514" fmla="*/ 3036772 w 4242337"/>
                  <a:gd name="connsiteY1514" fmla="*/ 1774658 h 1823987"/>
                  <a:gd name="connsiteX1515" fmla="*/ 3036772 w 4242337"/>
                  <a:gd name="connsiteY1515" fmla="*/ 1762627 h 1823987"/>
                  <a:gd name="connsiteX1516" fmla="*/ 3036772 w 4242337"/>
                  <a:gd name="connsiteY1516" fmla="*/ 1762627 h 1823987"/>
                  <a:gd name="connsiteX1517" fmla="*/ 3084899 w 4242337"/>
                  <a:gd name="connsiteY1517" fmla="*/ 1761424 h 1823987"/>
                  <a:gd name="connsiteX1518" fmla="*/ 3060836 w 4242337"/>
                  <a:gd name="connsiteY1518" fmla="*/ 1761424 h 1823987"/>
                  <a:gd name="connsiteX1519" fmla="*/ 3060836 w 4242337"/>
                  <a:gd name="connsiteY1519" fmla="*/ 1773455 h 1823987"/>
                  <a:gd name="connsiteX1520" fmla="*/ 3084899 w 4242337"/>
                  <a:gd name="connsiteY1520" fmla="*/ 1773455 h 1823987"/>
                  <a:gd name="connsiteX1521" fmla="*/ 3084899 w 4242337"/>
                  <a:gd name="connsiteY1521" fmla="*/ 1761424 h 1823987"/>
                  <a:gd name="connsiteX1522" fmla="*/ 3084899 w 4242337"/>
                  <a:gd name="connsiteY1522" fmla="*/ 1761424 h 1823987"/>
                  <a:gd name="connsiteX1523" fmla="*/ 3133025 w 4242337"/>
                  <a:gd name="connsiteY1523" fmla="*/ 1761424 h 1823987"/>
                  <a:gd name="connsiteX1524" fmla="*/ 3108962 w 4242337"/>
                  <a:gd name="connsiteY1524" fmla="*/ 1761424 h 1823987"/>
                  <a:gd name="connsiteX1525" fmla="*/ 3108962 w 4242337"/>
                  <a:gd name="connsiteY1525" fmla="*/ 1773455 h 1823987"/>
                  <a:gd name="connsiteX1526" fmla="*/ 3133025 w 4242337"/>
                  <a:gd name="connsiteY1526" fmla="*/ 1773455 h 1823987"/>
                  <a:gd name="connsiteX1527" fmla="*/ 3133025 w 4242337"/>
                  <a:gd name="connsiteY1527" fmla="*/ 1761424 h 1823987"/>
                  <a:gd name="connsiteX1528" fmla="*/ 3133025 w 4242337"/>
                  <a:gd name="connsiteY1528" fmla="*/ 1761424 h 1823987"/>
                  <a:gd name="connsiteX1529" fmla="*/ 3181151 w 4242337"/>
                  <a:gd name="connsiteY1529" fmla="*/ 1760221 h 1823987"/>
                  <a:gd name="connsiteX1530" fmla="*/ 3157088 w 4242337"/>
                  <a:gd name="connsiteY1530" fmla="*/ 1760221 h 1823987"/>
                  <a:gd name="connsiteX1531" fmla="*/ 3157088 w 4242337"/>
                  <a:gd name="connsiteY1531" fmla="*/ 1772252 h 1823987"/>
                  <a:gd name="connsiteX1532" fmla="*/ 3181151 w 4242337"/>
                  <a:gd name="connsiteY1532" fmla="*/ 1772252 h 1823987"/>
                  <a:gd name="connsiteX1533" fmla="*/ 3181151 w 4242337"/>
                  <a:gd name="connsiteY1533" fmla="*/ 1760221 h 1823987"/>
                  <a:gd name="connsiteX1534" fmla="*/ 3181151 w 4242337"/>
                  <a:gd name="connsiteY1534" fmla="*/ 1760221 h 1823987"/>
                  <a:gd name="connsiteX1535" fmla="*/ 3229278 w 4242337"/>
                  <a:gd name="connsiteY1535" fmla="*/ 1759017 h 1823987"/>
                  <a:gd name="connsiteX1536" fmla="*/ 3205215 w 4242337"/>
                  <a:gd name="connsiteY1536" fmla="*/ 1759017 h 1823987"/>
                  <a:gd name="connsiteX1537" fmla="*/ 3205215 w 4242337"/>
                  <a:gd name="connsiteY1537" fmla="*/ 1771049 h 1823987"/>
                  <a:gd name="connsiteX1538" fmla="*/ 3229278 w 4242337"/>
                  <a:gd name="connsiteY1538" fmla="*/ 1771049 h 1823987"/>
                  <a:gd name="connsiteX1539" fmla="*/ 3229278 w 4242337"/>
                  <a:gd name="connsiteY1539" fmla="*/ 1759017 h 1823987"/>
                  <a:gd name="connsiteX1540" fmla="*/ 3229278 w 4242337"/>
                  <a:gd name="connsiteY1540" fmla="*/ 1759017 h 1823987"/>
                  <a:gd name="connsiteX1541" fmla="*/ 3277404 w 4242337"/>
                  <a:gd name="connsiteY1541" fmla="*/ 1759017 h 1823987"/>
                  <a:gd name="connsiteX1542" fmla="*/ 3253341 w 4242337"/>
                  <a:gd name="connsiteY1542" fmla="*/ 1759017 h 1823987"/>
                  <a:gd name="connsiteX1543" fmla="*/ 3253341 w 4242337"/>
                  <a:gd name="connsiteY1543" fmla="*/ 1771049 h 1823987"/>
                  <a:gd name="connsiteX1544" fmla="*/ 3277404 w 4242337"/>
                  <a:gd name="connsiteY1544" fmla="*/ 1771049 h 1823987"/>
                  <a:gd name="connsiteX1545" fmla="*/ 3277404 w 4242337"/>
                  <a:gd name="connsiteY1545" fmla="*/ 1759017 h 1823987"/>
                  <a:gd name="connsiteX1546" fmla="*/ 3277404 w 4242337"/>
                  <a:gd name="connsiteY1546" fmla="*/ 1759017 h 1823987"/>
                  <a:gd name="connsiteX1547" fmla="*/ 3325530 w 4242337"/>
                  <a:gd name="connsiteY1547" fmla="*/ 1757814 h 1823987"/>
                  <a:gd name="connsiteX1548" fmla="*/ 3301467 w 4242337"/>
                  <a:gd name="connsiteY1548" fmla="*/ 1757814 h 1823987"/>
                  <a:gd name="connsiteX1549" fmla="*/ 3301467 w 4242337"/>
                  <a:gd name="connsiteY1549" fmla="*/ 1769846 h 1823987"/>
                  <a:gd name="connsiteX1550" fmla="*/ 3325530 w 4242337"/>
                  <a:gd name="connsiteY1550" fmla="*/ 1769846 h 1823987"/>
                  <a:gd name="connsiteX1551" fmla="*/ 3325530 w 4242337"/>
                  <a:gd name="connsiteY1551" fmla="*/ 1757814 h 1823987"/>
                  <a:gd name="connsiteX1552" fmla="*/ 3325530 w 4242337"/>
                  <a:gd name="connsiteY1552" fmla="*/ 1757814 h 1823987"/>
                  <a:gd name="connsiteX1553" fmla="*/ 3373657 w 4242337"/>
                  <a:gd name="connsiteY1553" fmla="*/ 1756611 h 1823987"/>
                  <a:gd name="connsiteX1554" fmla="*/ 3349594 w 4242337"/>
                  <a:gd name="connsiteY1554" fmla="*/ 1756611 h 1823987"/>
                  <a:gd name="connsiteX1555" fmla="*/ 3349594 w 4242337"/>
                  <a:gd name="connsiteY1555" fmla="*/ 1768643 h 1823987"/>
                  <a:gd name="connsiteX1556" fmla="*/ 3373657 w 4242337"/>
                  <a:gd name="connsiteY1556" fmla="*/ 1768643 h 1823987"/>
                  <a:gd name="connsiteX1557" fmla="*/ 3373657 w 4242337"/>
                  <a:gd name="connsiteY1557" fmla="*/ 1756611 h 1823987"/>
                  <a:gd name="connsiteX1558" fmla="*/ 3373657 w 4242337"/>
                  <a:gd name="connsiteY1558" fmla="*/ 1756611 h 1823987"/>
                  <a:gd name="connsiteX1559" fmla="*/ 3421783 w 4242337"/>
                  <a:gd name="connsiteY1559" fmla="*/ 1756611 h 1823987"/>
                  <a:gd name="connsiteX1560" fmla="*/ 3397720 w 4242337"/>
                  <a:gd name="connsiteY1560" fmla="*/ 1756611 h 1823987"/>
                  <a:gd name="connsiteX1561" fmla="*/ 3397720 w 4242337"/>
                  <a:gd name="connsiteY1561" fmla="*/ 1768643 h 1823987"/>
                  <a:gd name="connsiteX1562" fmla="*/ 3421783 w 4242337"/>
                  <a:gd name="connsiteY1562" fmla="*/ 1768643 h 1823987"/>
                  <a:gd name="connsiteX1563" fmla="*/ 3421783 w 4242337"/>
                  <a:gd name="connsiteY1563" fmla="*/ 1756611 h 1823987"/>
                  <a:gd name="connsiteX1564" fmla="*/ 3421783 w 4242337"/>
                  <a:gd name="connsiteY1564" fmla="*/ 1756611 h 1823987"/>
                  <a:gd name="connsiteX1565" fmla="*/ 3469909 w 4242337"/>
                  <a:gd name="connsiteY1565" fmla="*/ 1755408 h 1823987"/>
                  <a:gd name="connsiteX1566" fmla="*/ 3445846 w 4242337"/>
                  <a:gd name="connsiteY1566" fmla="*/ 1755408 h 1823987"/>
                  <a:gd name="connsiteX1567" fmla="*/ 3445846 w 4242337"/>
                  <a:gd name="connsiteY1567" fmla="*/ 1767440 h 1823987"/>
                  <a:gd name="connsiteX1568" fmla="*/ 3469909 w 4242337"/>
                  <a:gd name="connsiteY1568" fmla="*/ 1767440 h 1823987"/>
                  <a:gd name="connsiteX1569" fmla="*/ 3469909 w 4242337"/>
                  <a:gd name="connsiteY1569" fmla="*/ 1755408 h 1823987"/>
                  <a:gd name="connsiteX1570" fmla="*/ 3469909 w 4242337"/>
                  <a:gd name="connsiteY1570" fmla="*/ 1755408 h 1823987"/>
                  <a:gd name="connsiteX1571" fmla="*/ 3518036 w 4242337"/>
                  <a:gd name="connsiteY1571" fmla="*/ 1754205 h 1823987"/>
                  <a:gd name="connsiteX1572" fmla="*/ 3493973 w 4242337"/>
                  <a:gd name="connsiteY1572" fmla="*/ 1754205 h 1823987"/>
                  <a:gd name="connsiteX1573" fmla="*/ 3493973 w 4242337"/>
                  <a:gd name="connsiteY1573" fmla="*/ 1766236 h 1823987"/>
                  <a:gd name="connsiteX1574" fmla="*/ 3518036 w 4242337"/>
                  <a:gd name="connsiteY1574" fmla="*/ 1766236 h 1823987"/>
                  <a:gd name="connsiteX1575" fmla="*/ 3518036 w 4242337"/>
                  <a:gd name="connsiteY1575" fmla="*/ 1754205 h 1823987"/>
                  <a:gd name="connsiteX1576" fmla="*/ 3518036 w 4242337"/>
                  <a:gd name="connsiteY1576" fmla="*/ 1754205 h 1823987"/>
                  <a:gd name="connsiteX1577" fmla="*/ 3566162 w 4242337"/>
                  <a:gd name="connsiteY1577" fmla="*/ 1754205 h 1823987"/>
                  <a:gd name="connsiteX1578" fmla="*/ 3542099 w 4242337"/>
                  <a:gd name="connsiteY1578" fmla="*/ 1754205 h 1823987"/>
                  <a:gd name="connsiteX1579" fmla="*/ 3542099 w 4242337"/>
                  <a:gd name="connsiteY1579" fmla="*/ 1766236 h 1823987"/>
                  <a:gd name="connsiteX1580" fmla="*/ 3566162 w 4242337"/>
                  <a:gd name="connsiteY1580" fmla="*/ 1766236 h 1823987"/>
                  <a:gd name="connsiteX1581" fmla="*/ 3566162 w 4242337"/>
                  <a:gd name="connsiteY1581" fmla="*/ 1754205 h 1823987"/>
                  <a:gd name="connsiteX1582" fmla="*/ 3566162 w 4242337"/>
                  <a:gd name="connsiteY1582" fmla="*/ 1754205 h 1823987"/>
                  <a:gd name="connsiteX1583" fmla="*/ 3614288 w 4242337"/>
                  <a:gd name="connsiteY1583" fmla="*/ 1753002 h 1823987"/>
                  <a:gd name="connsiteX1584" fmla="*/ 3590225 w 4242337"/>
                  <a:gd name="connsiteY1584" fmla="*/ 1753002 h 1823987"/>
                  <a:gd name="connsiteX1585" fmla="*/ 3590225 w 4242337"/>
                  <a:gd name="connsiteY1585" fmla="*/ 1765033 h 1823987"/>
                  <a:gd name="connsiteX1586" fmla="*/ 3590225 w 4242337"/>
                  <a:gd name="connsiteY1586" fmla="*/ 1765033 h 1823987"/>
                  <a:gd name="connsiteX1587" fmla="*/ 3590225 w 4242337"/>
                  <a:gd name="connsiteY1587" fmla="*/ 1765033 h 1823987"/>
                  <a:gd name="connsiteX1588" fmla="*/ 3590225 w 4242337"/>
                  <a:gd name="connsiteY1588" fmla="*/ 1765033 h 1823987"/>
                  <a:gd name="connsiteX1589" fmla="*/ 3590225 w 4242337"/>
                  <a:gd name="connsiteY1589" fmla="*/ 1765033 h 1823987"/>
                  <a:gd name="connsiteX1590" fmla="*/ 3590225 w 4242337"/>
                  <a:gd name="connsiteY1590" fmla="*/ 1765033 h 1823987"/>
                  <a:gd name="connsiteX1591" fmla="*/ 3614288 w 4242337"/>
                  <a:gd name="connsiteY1591" fmla="*/ 1765033 h 1823987"/>
                  <a:gd name="connsiteX1592" fmla="*/ 3614288 w 4242337"/>
                  <a:gd name="connsiteY1592" fmla="*/ 1753002 h 1823987"/>
                  <a:gd name="connsiteX1593" fmla="*/ 3614288 w 4242337"/>
                  <a:gd name="connsiteY1593" fmla="*/ 1753002 h 1823987"/>
                  <a:gd name="connsiteX1594" fmla="*/ 3662415 w 4242337"/>
                  <a:gd name="connsiteY1594" fmla="*/ 1751798 h 1823987"/>
                  <a:gd name="connsiteX1595" fmla="*/ 3638352 w 4242337"/>
                  <a:gd name="connsiteY1595" fmla="*/ 1751798 h 1823987"/>
                  <a:gd name="connsiteX1596" fmla="*/ 3638352 w 4242337"/>
                  <a:gd name="connsiteY1596" fmla="*/ 1763830 h 1823987"/>
                  <a:gd name="connsiteX1597" fmla="*/ 3653993 w 4242337"/>
                  <a:gd name="connsiteY1597" fmla="*/ 1763830 h 1823987"/>
                  <a:gd name="connsiteX1598" fmla="*/ 3653993 w 4242337"/>
                  <a:gd name="connsiteY1598" fmla="*/ 1763830 h 1823987"/>
                  <a:gd name="connsiteX1599" fmla="*/ 3653993 w 4242337"/>
                  <a:gd name="connsiteY1599" fmla="*/ 1763830 h 1823987"/>
                  <a:gd name="connsiteX1600" fmla="*/ 3662415 w 4242337"/>
                  <a:gd name="connsiteY1600" fmla="*/ 1763830 h 1823987"/>
                  <a:gd name="connsiteX1601" fmla="*/ 3662415 w 4242337"/>
                  <a:gd name="connsiteY1601" fmla="*/ 1751798 h 1823987"/>
                  <a:gd name="connsiteX1602" fmla="*/ 3662415 w 4242337"/>
                  <a:gd name="connsiteY1602" fmla="*/ 1751798 h 1823987"/>
                  <a:gd name="connsiteX1603" fmla="*/ 3710541 w 4242337"/>
                  <a:gd name="connsiteY1603" fmla="*/ 1751798 h 1823987"/>
                  <a:gd name="connsiteX1604" fmla="*/ 3686478 w 4242337"/>
                  <a:gd name="connsiteY1604" fmla="*/ 1751798 h 1823987"/>
                  <a:gd name="connsiteX1605" fmla="*/ 3686478 w 4242337"/>
                  <a:gd name="connsiteY1605" fmla="*/ 1763830 h 1823987"/>
                  <a:gd name="connsiteX1606" fmla="*/ 3691291 w 4242337"/>
                  <a:gd name="connsiteY1606" fmla="*/ 1763830 h 1823987"/>
                  <a:gd name="connsiteX1607" fmla="*/ 3691291 w 4242337"/>
                  <a:gd name="connsiteY1607" fmla="*/ 1763830 h 1823987"/>
                  <a:gd name="connsiteX1608" fmla="*/ 3691291 w 4242337"/>
                  <a:gd name="connsiteY1608" fmla="*/ 1763830 h 1823987"/>
                  <a:gd name="connsiteX1609" fmla="*/ 3691291 w 4242337"/>
                  <a:gd name="connsiteY1609" fmla="*/ 1763830 h 1823987"/>
                  <a:gd name="connsiteX1610" fmla="*/ 3691291 w 4242337"/>
                  <a:gd name="connsiteY1610" fmla="*/ 1763830 h 1823987"/>
                  <a:gd name="connsiteX1611" fmla="*/ 3691291 w 4242337"/>
                  <a:gd name="connsiteY1611" fmla="*/ 1763830 h 1823987"/>
                  <a:gd name="connsiteX1612" fmla="*/ 3691291 w 4242337"/>
                  <a:gd name="connsiteY1612" fmla="*/ 1763830 h 1823987"/>
                  <a:gd name="connsiteX1613" fmla="*/ 3691291 w 4242337"/>
                  <a:gd name="connsiteY1613" fmla="*/ 1763830 h 1823987"/>
                  <a:gd name="connsiteX1614" fmla="*/ 3691291 w 4242337"/>
                  <a:gd name="connsiteY1614" fmla="*/ 1763830 h 1823987"/>
                  <a:gd name="connsiteX1615" fmla="*/ 3691291 w 4242337"/>
                  <a:gd name="connsiteY1615" fmla="*/ 1763830 h 1823987"/>
                  <a:gd name="connsiteX1616" fmla="*/ 3691291 w 4242337"/>
                  <a:gd name="connsiteY1616" fmla="*/ 1763830 h 1823987"/>
                  <a:gd name="connsiteX1617" fmla="*/ 3691291 w 4242337"/>
                  <a:gd name="connsiteY1617" fmla="*/ 1763830 h 1823987"/>
                  <a:gd name="connsiteX1618" fmla="*/ 3691291 w 4242337"/>
                  <a:gd name="connsiteY1618" fmla="*/ 1763830 h 1823987"/>
                  <a:gd name="connsiteX1619" fmla="*/ 3710541 w 4242337"/>
                  <a:gd name="connsiteY1619" fmla="*/ 1763830 h 1823987"/>
                  <a:gd name="connsiteX1620" fmla="*/ 3710541 w 4242337"/>
                  <a:gd name="connsiteY1620" fmla="*/ 1751798 h 1823987"/>
                  <a:gd name="connsiteX1621" fmla="*/ 3710541 w 4242337"/>
                  <a:gd name="connsiteY1621" fmla="*/ 1751798 h 1823987"/>
                  <a:gd name="connsiteX1622" fmla="*/ 3758668 w 4242337"/>
                  <a:gd name="connsiteY1622" fmla="*/ 1750595 h 1823987"/>
                  <a:gd name="connsiteX1623" fmla="*/ 3734604 w 4242337"/>
                  <a:gd name="connsiteY1623" fmla="*/ 1750595 h 1823987"/>
                  <a:gd name="connsiteX1624" fmla="*/ 3734604 w 4242337"/>
                  <a:gd name="connsiteY1624" fmla="*/ 1762627 h 1823987"/>
                  <a:gd name="connsiteX1625" fmla="*/ 3747839 w 4242337"/>
                  <a:gd name="connsiteY1625" fmla="*/ 1762627 h 1823987"/>
                  <a:gd name="connsiteX1626" fmla="*/ 3758668 w 4242337"/>
                  <a:gd name="connsiteY1626" fmla="*/ 1762627 h 1823987"/>
                  <a:gd name="connsiteX1627" fmla="*/ 3758668 w 4242337"/>
                  <a:gd name="connsiteY1627" fmla="*/ 1750595 h 1823987"/>
                  <a:gd name="connsiteX1628" fmla="*/ 3758668 w 4242337"/>
                  <a:gd name="connsiteY1628" fmla="*/ 1750595 h 1823987"/>
                  <a:gd name="connsiteX1629" fmla="*/ 3806794 w 4242337"/>
                  <a:gd name="connsiteY1629" fmla="*/ 1749392 h 1823987"/>
                  <a:gd name="connsiteX1630" fmla="*/ 3782731 w 4242337"/>
                  <a:gd name="connsiteY1630" fmla="*/ 1749392 h 1823987"/>
                  <a:gd name="connsiteX1631" fmla="*/ 3782731 w 4242337"/>
                  <a:gd name="connsiteY1631" fmla="*/ 1761424 h 1823987"/>
                  <a:gd name="connsiteX1632" fmla="*/ 3791153 w 4242337"/>
                  <a:gd name="connsiteY1632" fmla="*/ 1761424 h 1823987"/>
                  <a:gd name="connsiteX1633" fmla="*/ 3791153 w 4242337"/>
                  <a:gd name="connsiteY1633" fmla="*/ 1761424 h 1823987"/>
                  <a:gd name="connsiteX1634" fmla="*/ 3791153 w 4242337"/>
                  <a:gd name="connsiteY1634" fmla="*/ 1761424 h 1823987"/>
                  <a:gd name="connsiteX1635" fmla="*/ 3791153 w 4242337"/>
                  <a:gd name="connsiteY1635" fmla="*/ 1761424 h 1823987"/>
                  <a:gd name="connsiteX1636" fmla="*/ 3791153 w 4242337"/>
                  <a:gd name="connsiteY1636" fmla="*/ 1761424 h 1823987"/>
                  <a:gd name="connsiteX1637" fmla="*/ 3791153 w 4242337"/>
                  <a:gd name="connsiteY1637" fmla="*/ 1761424 h 1823987"/>
                  <a:gd name="connsiteX1638" fmla="*/ 3791153 w 4242337"/>
                  <a:gd name="connsiteY1638" fmla="*/ 1761424 h 1823987"/>
                  <a:gd name="connsiteX1639" fmla="*/ 3806794 w 4242337"/>
                  <a:gd name="connsiteY1639" fmla="*/ 1761424 h 1823987"/>
                  <a:gd name="connsiteX1640" fmla="*/ 3806794 w 4242337"/>
                  <a:gd name="connsiteY1640" fmla="*/ 1749392 h 1823987"/>
                  <a:gd name="connsiteX1641" fmla="*/ 3806794 w 4242337"/>
                  <a:gd name="connsiteY1641" fmla="*/ 1749392 h 1823987"/>
                  <a:gd name="connsiteX1642" fmla="*/ 3854920 w 4242337"/>
                  <a:gd name="connsiteY1642" fmla="*/ 1749392 h 1823987"/>
                  <a:gd name="connsiteX1643" fmla="*/ 3830857 w 4242337"/>
                  <a:gd name="connsiteY1643" fmla="*/ 1749392 h 1823987"/>
                  <a:gd name="connsiteX1644" fmla="*/ 3830857 w 4242337"/>
                  <a:gd name="connsiteY1644" fmla="*/ 1761424 h 1823987"/>
                  <a:gd name="connsiteX1645" fmla="*/ 3842889 w 4242337"/>
                  <a:gd name="connsiteY1645" fmla="*/ 1761424 h 1823987"/>
                  <a:gd name="connsiteX1646" fmla="*/ 3842889 w 4242337"/>
                  <a:gd name="connsiteY1646" fmla="*/ 1761424 h 1823987"/>
                  <a:gd name="connsiteX1647" fmla="*/ 3842889 w 4242337"/>
                  <a:gd name="connsiteY1647" fmla="*/ 1761424 h 1823987"/>
                  <a:gd name="connsiteX1648" fmla="*/ 3842889 w 4242337"/>
                  <a:gd name="connsiteY1648" fmla="*/ 1761424 h 1823987"/>
                  <a:gd name="connsiteX1649" fmla="*/ 3842889 w 4242337"/>
                  <a:gd name="connsiteY1649" fmla="*/ 1761424 h 1823987"/>
                  <a:gd name="connsiteX1650" fmla="*/ 3854920 w 4242337"/>
                  <a:gd name="connsiteY1650" fmla="*/ 1761424 h 1823987"/>
                  <a:gd name="connsiteX1651" fmla="*/ 3854920 w 4242337"/>
                  <a:gd name="connsiteY1651" fmla="*/ 1749392 h 1823987"/>
                  <a:gd name="connsiteX1652" fmla="*/ 3854920 w 4242337"/>
                  <a:gd name="connsiteY1652" fmla="*/ 1749392 h 1823987"/>
                  <a:gd name="connsiteX1653" fmla="*/ 3903047 w 4242337"/>
                  <a:gd name="connsiteY1653" fmla="*/ 1748189 h 1823987"/>
                  <a:gd name="connsiteX1654" fmla="*/ 3878983 w 4242337"/>
                  <a:gd name="connsiteY1654" fmla="*/ 1748189 h 1823987"/>
                  <a:gd name="connsiteX1655" fmla="*/ 3878983 w 4242337"/>
                  <a:gd name="connsiteY1655" fmla="*/ 1760221 h 1823987"/>
                  <a:gd name="connsiteX1656" fmla="*/ 3892218 w 4242337"/>
                  <a:gd name="connsiteY1656" fmla="*/ 1760221 h 1823987"/>
                  <a:gd name="connsiteX1657" fmla="*/ 3892218 w 4242337"/>
                  <a:gd name="connsiteY1657" fmla="*/ 1760221 h 1823987"/>
                  <a:gd name="connsiteX1658" fmla="*/ 3892218 w 4242337"/>
                  <a:gd name="connsiteY1658" fmla="*/ 1760221 h 1823987"/>
                  <a:gd name="connsiteX1659" fmla="*/ 3892218 w 4242337"/>
                  <a:gd name="connsiteY1659" fmla="*/ 1760221 h 1823987"/>
                  <a:gd name="connsiteX1660" fmla="*/ 3892218 w 4242337"/>
                  <a:gd name="connsiteY1660" fmla="*/ 1760221 h 1823987"/>
                  <a:gd name="connsiteX1661" fmla="*/ 3892218 w 4242337"/>
                  <a:gd name="connsiteY1661" fmla="*/ 1760221 h 1823987"/>
                  <a:gd name="connsiteX1662" fmla="*/ 3892218 w 4242337"/>
                  <a:gd name="connsiteY1662" fmla="*/ 1760221 h 1823987"/>
                  <a:gd name="connsiteX1663" fmla="*/ 3903047 w 4242337"/>
                  <a:gd name="connsiteY1663" fmla="*/ 1760221 h 1823987"/>
                  <a:gd name="connsiteX1664" fmla="*/ 3903047 w 4242337"/>
                  <a:gd name="connsiteY1664" fmla="*/ 1748189 h 1823987"/>
                  <a:gd name="connsiteX1665" fmla="*/ 3903047 w 4242337"/>
                  <a:gd name="connsiteY1665" fmla="*/ 1748189 h 1823987"/>
                  <a:gd name="connsiteX1666" fmla="*/ 3951173 w 4242337"/>
                  <a:gd name="connsiteY1666" fmla="*/ 1746986 h 1823987"/>
                  <a:gd name="connsiteX1667" fmla="*/ 3927110 w 4242337"/>
                  <a:gd name="connsiteY1667" fmla="*/ 1746986 h 1823987"/>
                  <a:gd name="connsiteX1668" fmla="*/ 3927110 w 4242337"/>
                  <a:gd name="connsiteY1668" fmla="*/ 1759017 h 1823987"/>
                  <a:gd name="connsiteX1669" fmla="*/ 3937938 w 4242337"/>
                  <a:gd name="connsiteY1669" fmla="*/ 1759017 h 1823987"/>
                  <a:gd name="connsiteX1670" fmla="*/ 3951173 w 4242337"/>
                  <a:gd name="connsiteY1670" fmla="*/ 1759017 h 1823987"/>
                  <a:gd name="connsiteX1671" fmla="*/ 3951173 w 4242337"/>
                  <a:gd name="connsiteY1671" fmla="*/ 1746986 h 1823987"/>
                  <a:gd name="connsiteX1672" fmla="*/ 3951173 w 4242337"/>
                  <a:gd name="connsiteY1672" fmla="*/ 1746986 h 1823987"/>
                  <a:gd name="connsiteX1673" fmla="*/ 3999299 w 4242337"/>
                  <a:gd name="connsiteY1673" fmla="*/ 1746986 h 1823987"/>
                  <a:gd name="connsiteX1674" fmla="*/ 3975236 w 4242337"/>
                  <a:gd name="connsiteY1674" fmla="*/ 1746986 h 1823987"/>
                  <a:gd name="connsiteX1675" fmla="*/ 3975236 w 4242337"/>
                  <a:gd name="connsiteY1675" fmla="*/ 1759017 h 1823987"/>
                  <a:gd name="connsiteX1676" fmla="*/ 3993283 w 4242337"/>
                  <a:gd name="connsiteY1676" fmla="*/ 1759017 h 1823987"/>
                  <a:gd name="connsiteX1677" fmla="*/ 3993283 w 4242337"/>
                  <a:gd name="connsiteY1677" fmla="*/ 1759017 h 1823987"/>
                  <a:gd name="connsiteX1678" fmla="*/ 3993283 w 4242337"/>
                  <a:gd name="connsiteY1678" fmla="*/ 1759017 h 1823987"/>
                  <a:gd name="connsiteX1679" fmla="*/ 3993283 w 4242337"/>
                  <a:gd name="connsiteY1679" fmla="*/ 1759017 h 1823987"/>
                  <a:gd name="connsiteX1680" fmla="*/ 3993283 w 4242337"/>
                  <a:gd name="connsiteY1680" fmla="*/ 1759017 h 1823987"/>
                  <a:gd name="connsiteX1681" fmla="*/ 3993283 w 4242337"/>
                  <a:gd name="connsiteY1681" fmla="*/ 1759017 h 1823987"/>
                  <a:gd name="connsiteX1682" fmla="*/ 3993283 w 4242337"/>
                  <a:gd name="connsiteY1682" fmla="*/ 1759017 h 1823987"/>
                  <a:gd name="connsiteX1683" fmla="*/ 3993283 w 4242337"/>
                  <a:gd name="connsiteY1683" fmla="*/ 1759017 h 1823987"/>
                  <a:gd name="connsiteX1684" fmla="*/ 3993283 w 4242337"/>
                  <a:gd name="connsiteY1684" fmla="*/ 1759017 h 1823987"/>
                  <a:gd name="connsiteX1685" fmla="*/ 3998096 w 4242337"/>
                  <a:gd name="connsiteY1685" fmla="*/ 1759017 h 1823987"/>
                  <a:gd name="connsiteX1686" fmla="*/ 3999299 w 4242337"/>
                  <a:gd name="connsiteY1686" fmla="*/ 1746986 h 1823987"/>
                  <a:gd name="connsiteX1687" fmla="*/ 3999299 w 4242337"/>
                  <a:gd name="connsiteY1687" fmla="*/ 1746986 h 1823987"/>
                  <a:gd name="connsiteX1688" fmla="*/ 4047426 w 4242337"/>
                  <a:gd name="connsiteY1688" fmla="*/ 1745783 h 1823987"/>
                  <a:gd name="connsiteX1689" fmla="*/ 4023362 w 4242337"/>
                  <a:gd name="connsiteY1689" fmla="*/ 1745783 h 1823987"/>
                  <a:gd name="connsiteX1690" fmla="*/ 4023362 w 4242337"/>
                  <a:gd name="connsiteY1690" fmla="*/ 1757814 h 1823987"/>
                  <a:gd name="connsiteX1691" fmla="*/ 4032988 w 4242337"/>
                  <a:gd name="connsiteY1691" fmla="*/ 1757814 h 1823987"/>
                  <a:gd name="connsiteX1692" fmla="*/ 4032988 w 4242337"/>
                  <a:gd name="connsiteY1692" fmla="*/ 1757814 h 1823987"/>
                  <a:gd name="connsiteX1693" fmla="*/ 4032988 w 4242337"/>
                  <a:gd name="connsiteY1693" fmla="*/ 1757814 h 1823987"/>
                  <a:gd name="connsiteX1694" fmla="*/ 4032988 w 4242337"/>
                  <a:gd name="connsiteY1694" fmla="*/ 1757814 h 1823987"/>
                  <a:gd name="connsiteX1695" fmla="*/ 4032988 w 4242337"/>
                  <a:gd name="connsiteY1695" fmla="*/ 1757814 h 1823987"/>
                  <a:gd name="connsiteX1696" fmla="*/ 4047426 w 4242337"/>
                  <a:gd name="connsiteY1696" fmla="*/ 1757814 h 1823987"/>
                  <a:gd name="connsiteX1697" fmla="*/ 4047426 w 4242337"/>
                  <a:gd name="connsiteY1697" fmla="*/ 1745783 h 1823987"/>
                  <a:gd name="connsiteX1698" fmla="*/ 4047426 w 4242337"/>
                  <a:gd name="connsiteY1698" fmla="*/ 1745783 h 1823987"/>
                  <a:gd name="connsiteX1699" fmla="*/ 4089536 w 4242337"/>
                  <a:gd name="connsiteY1699" fmla="*/ 1744579 h 1823987"/>
                  <a:gd name="connsiteX1700" fmla="*/ 4089536 w 4242337"/>
                  <a:gd name="connsiteY1700" fmla="*/ 1749392 h 1823987"/>
                  <a:gd name="connsiteX1701" fmla="*/ 4089536 w 4242337"/>
                  <a:gd name="connsiteY1701" fmla="*/ 1749392 h 1823987"/>
                  <a:gd name="connsiteX1702" fmla="*/ 4089536 w 4242337"/>
                  <a:gd name="connsiteY1702" fmla="*/ 1744579 h 1823987"/>
                  <a:gd name="connsiteX1703" fmla="*/ 4070286 w 4242337"/>
                  <a:gd name="connsiteY1703" fmla="*/ 1744579 h 1823987"/>
                  <a:gd name="connsiteX1704" fmla="*/ 4070286 w 4242337"/>
                  <a:gd name="connsiteY1704" fmla="*/ 1756611 h 1823987"/>
                  <a:gd name="connsiteX1705" fmla="*/ 4088333 w 4242337"/>
                  <a:gd name="connsiteY1705" fmla="*/ 1756611 h 1823987"/>
                  <a:gd name="connsiteX1706" fmla="*/ 4088333 w 4242337"/>
                  <a:gd name="connsiteY1706" fmla="*/ 1756611 h 1823987"/>
                  <a:gd name="connsiteX1707" fmla="*/ 4088333 w 4242337"/>
                  <a:gd name="connsiteY1707" fmla="*/ 1756611 h 1823987"/>
                  <a:gd name="connsiteX1708" fmla="*/ 4088333 w 4242337"/>
                  <a:gd name="connsiteY1708" fmla="*/ 1756611 h 1823987"/>
                  <a:gd name="connsiteX1709" fmla="*/ 4088333 w 4242337"/>
                  <a:gd name="connsiteY1709" fmla="*/ 1756611 h 1823987"/>
                  <a:gd name="connsiteX1710" fmla="*/ 4088333 w 4242337"/>
                  <a:gd name="connsiteY1710" fmla="*/ 1756611 h 1823987"/>
                  <a:gd name="connsiteX1711" fmla="*/ 4088333 w 4242337"/>
                  <a:gd name="connsiteY1711" fmla="*/ 1756611 h 1823987"/>
                  <a:gd name="connsiteX1712" fmla="*/ 4088333 w 4242337"/>
                  <a:gd name="connsiteY1712" fmla="*/ 1756611 h 1823987"/>
                  <a:gd name="connsiteX1713" fmla="*/ 4088333 w 4242337"/>
                  <a:gd name="connsiteY1713" fmla="*/ 1756611 h 1823987"/>
                  <a:gd name="connsiteX1714" fmla="*/ 4088333 w 4242337"/>
                  <a:gd name="connsiteY1714" fmla="*/ 1756611 h 1823987"/>
                  <a:gd name="connsiteX1715" fmla="*/ 4088333 w 4242337"/>
                  <a:gd name="connsiteY1715" fmla="*/ 1756611 h 1823987"/>
                  <a:gd name="connsiteX1716" fmla="*/ 4088333 w 4242337"/>
                  <a:gd name="connsiteY1716" fmla="*/ 1756611 h 1823987"/>
                  <a:gd name="connsiteX1717" fmla="*/ 4088333 w 4242337"/>
                  <a:gd name="connsiteY1717" fmla="*/ 1756611 h 1823987"/>
                  <a:gd name="connsiteX1718" fmla="*/ 4088333 w 4242337"/>
                  <a:gd name="connsiteY1718" fmla="*/ 1756611 h 1823987"/>
                  <a:gd name="connsiteX1719" fmla="*/ 4088333 w 4242337"/>
                  <a:gd name="connsiteY1719" fmla="*/ 1756611 h 1823987"/>
                  <a:gd name="connsiteX1720" fmla="*/ 4088333 w 4242337"/>
                  <a:gd name="connsiteY1720" fmla="*/ 1756611 h 1823987"/>
                  <a:gd name="connsiteX1721" fmla="*/ 4088333 w 4242337"/>
                  <a:gd name="connsiteY1721" fmla="*/ 1756611 h 1823987"/>
                  <a:gd name="connsiteX1722" fmla="*/ 4088333 w 4242337"/>
                  <a:gd name="connsiteY1722" fmla="*/ 1756611 h 1823987"/>
                  <a:gd name="connsiteX1723" fmla="*/ 4088333 w 4242337"/>
                  <a:gd name="connsiteY1723" fmla="*/ 1756611 h 1823987"/>
                  <a:gd name="connsiteX1724" fmla="*/ 4088333 w 4242337"/>
                  <a:gd name="connsiteY1724" fmla="*/ 1756611 h 1823987"/>
                  <a:gd name="connsiteX1725" fmla="*/ 4088333 w 4242337"/>
                  <a:gd name="connsiteY1725" fmla="*/ 1756611 h 1823987"/>
                  <a:gd name="connsiteX1726" fmla="*/ 4088333 w 4242337"/>
                  <a:gd name="connsiteY1726" fmla="*/ 1756611 h 1823987"/>
                  <a:gd name="connsiteX1727" fmla="*/ 4088333 w 4242337"/>
                  <a:gd name="connsiteY1727" fmla="*/ 1756611 h 1823987"/>
                  <a:gd name="connsiteX1728" fmla="*/ 4088333 w 4242337"/>
                  <a:gd name="connsiteY1728" fmla="*/ 1756611 h 1823987"/>
                  <a:gd name="connsiteX1729" fmla="*/ 4088333 w 4242337"/>
                  <a:gd name="connsiteY1729" fmla="*/ 1756611 h 1823987"/>
                  <a:gd name="connsiteX1730" fmla="*/ 4088333 w 4242337"/>
                  <a:gd name="connsiteY1730" fmla="*/ 1756611 h 1823987"/>
                  <a:gd name="connsiteX1731" fmla="*/ 4088333 w 4242337"/>
                  <a:gd name="connsiteY1731" fmla="*/ 1756611 h 1823987"/>
                  <a:gd name="connsiteX1732" fmla="*/ 4088333 w 4242337"/>
                  <a:gd name="connsiteY1732" fmla="*/ 1756611 h 1823987"/>
                  <a:gd name="connsiteX1733" fmla="*/ 4088333 w 4242337"/>
                  <a:gd name="connsiteY1733" fmla="*/ 1756611 h 1823987"/>
                  <a:gd name="connsiteX1734" fmla="*/ 4088333 w 4242337"/>
                  <a:gd name="connsiteY1734" fmla="*/ 1756611 h 1823987"/>
                  <a:gd name="connsiteX1735" fmla="*/ 4088333 w 4242337"/>
                  <a:gd name="connsiteY1735" fmla="*/ 1756611 h 1823987"/>
                  <a:gd name="connsiteX1736" fmla="*/ 4088333 w 4242337"/>
                  <a:gd name="connsiteY1736" fmla="*/ 1756611 h 1823987"/>
                  <a:gd name="connsiteX1737" fmla="*/ 4088333 w 4242337"/>
                  <a:gd name="connsiteY1737" fmla="*/ 1756611 h 1823987"/>
                  <a:gd name="connsiteX1738" fmla="*/ 4088333 w 4242337"/>
                  <a:gd name="connsiteY1738" fmla="*/ 1756611 h 1823987"/>
                  <a:gd name="connsiteX1739" fmla="*/ 4089536 w 4242337"/>
                  <a:gd name="connsiteY1739" fmla="*/ 1755408 h 1823987"/>
                  <a:gd name="connsiteX1740" fmla="*/ 4089536 w 4242337"/>
                  <a:gd name="connsiteY1740" fmla="*/ 1755408 h 1823987"/>
                  <a:gd name="connsiteX1741" fmla="*/ 4089536 w 4242337"/>
                  <a:gd name="connsiteY1741" fmla="*/ 1755408 h 1823987"/>
                  <a:gd name="connsiteX1742" fmla="*/ 4089536 w 4242337"/>
                  <a:gd name="connsiteY1742" fmla="*/ 1755408 h 1823987"/>
                  <a:gd name="connsiteX1743" fmla="*/ 4089536 w 4242337"/>
                  <a:gd name="connsiteY1743" fmla="*/ 1755408 h 1823987"/>
                  <a:gd name="connsiteX1744" fmla="*/ 4089536 w 4242337"/>
                  <a:gd name="connsiteY1744" fmla="*/ 1755408 h 1823987"/>
                  <a:gd name="connsiteX1745" fmla="*/ 4089536 w 4242337"/>
                  <a:gd name="connsiteY1745" fmla="*/ 1755408 h 1823987"/>
                  <a:gd name="connsiteX1746" fmla="*/ 4089536 w 4242337"/>
                  <a:gd name="connsiteY1746" fmla="*/ 1755408 h 1823987"/>
                  <a:gd name="connsiteX1747" fmla="*/ 4089536 w 4242337"/>
                  <a:gd name="connsiteY1747" fmla="*/ 1755408 h 1823987"/>
                  <a:gd name="connsiteX1748" fmla="*/ 4089536 w 4242337"/>
                  <a:gd name="connsiteY1748" fmla="*/ 1755408 h 1823987"/>
                  <a:gd name="connsiteX1749" fmla="*/ 4089536 w 4242337"/>
                  <a:gd name="connsiteY1749" fmla="*/ 1755408 h 1823987"/>
                  <a:gd name="connsiteX1750" fmla="*/ 4089536 w 4242337"/>
                  <a:gd name="connsiteY1750" fmla="*/ 1755408 h 1823987"/>
                  <a:gd name="connsiteX1751" fmla="*/ 4089536 w 4242337"/>
                  <a:gd name="connsiteY1751" fmla="*/ 1755408 h 1823987"/>
                  <a:gd name="connsiteX1752" fmla="*/ 4089536 w 4242337"/>
                  <a:gd name="connsiteY1752" fmla="*/ 1755408 h 1823987"/>
                  <a:gd name="connsiteX1753" fmla="*/ 4089536 w 4242337"/>
                  <a:gd name="connsiteY1753" fmla="*/ 1755408 h 1823987"/>
                  <a:gd name="connsiteX1754" fmla="*/ 4089536 w 4242337"/>
                  <a:gd name="connsiteY1754" fmla="*/ 1755408 h 1823987"/>
                  <a:gd name="connsiteX1755" fmla="*/ 4089536 w 4242337"/>
                  <a:gd name="connsiteY1755" fmla="*/ 1755408 h 1823987"/>
                  <a:gd name="connsiteX1756" fmla="*/ 4089536 w 4242337"/>
                  <a:gd name="connsiteY1756" fmla="*/ 1755408 h 1823987"/>
                  <a:gd name="connsiteX1757" fmla="*/ 4089536 w 4242337"/>
                  <a:gd name="connsiteY1757" fmla="*/ 1755408 h 1823987"/>
                  <a:gd name="connsiteX1758" fmla="*/ 4089536 w 4242337"/>
                  <a:gd name="connsiteY1758" fmla="*/ 1755408 h 1823987"/>
                  <a:gd name="connsiteX1759" fmla="*/ 4089536 w 4242337"/>
                  <a:gd name="connsiteY1759" fmla="*/ 1755408 h 1823987"/>
                  <a:gd name="connsiteX1760" fmla="*/ 4089536 w 4242337"/>
                  <a:gd name="connsiteY1760" fmla="*/ 1755408 h 1823987"/>
                  <a:gd name="connsiteX1761" fmla="*/ 4089536 w 4242337"/>
                  <a:gd name="connsiteY1761" fmla="*/ 1755408 h 1823987"/>
                  <a:gd name="connsiteX1762" fmla="*/ 4090739 w 4242337"/>
                  <a:gd name="connsiteY1762" fmla="*/ 1754205 h 1823987"/>
                  <a:gd name="connsiteX1763" fmla="*/ 4090739 w 4242337"/>
                  <a:gd name="connsiteY1763" fmla="*/ 1754205 h 1823987"/>
                  <a:gd name="connsiteX1764" fmla="*/ 4090739 w 4242337"/>
                  <a:gd name="connsiteY1764" fmla="*/ 1754205 h 1823987"/>
                  <a:gd name="connsiteX1765" fmla="*/ 4090739 w 4242337"/>
                  <a:gd name="connsiteY1765" fmla="*/ 1754205 h 1823987"/>
                  <a:gd name="connsiteX1766" fmla="*/ 4090739 w 4242337"/>
                  <a:gd name="connsiteY1766" fmla="*/ 1754205 h 1823987"/>
                  <a:gd name="connsiteX1767" fmla="*/ 4090739 w 4242337"/>
                  <a:gd name="connsiteY1767" fmla="*/ 1754205 h 1823987"/>
                  <a:gd name="connsiteX1768" fmla="*/ 4090739 w 4242337"/>
                  <a:gd name="connsiteY1768" fmla="*/ 1754205 h 1823987"/>
                  <a:gd name="connsiteX1769" fmla="*/ 4090739 w 4242337"/>
                  <a:gd name="connsiteY1769" fmla="*/ 1754205 h 1823987"/>
                  <a:gd name="connsiteX1770" fmla="*/ 4090739 w 4242337"/>
                  <a:gd name="connsiteY1770" fmla="*/ 1754205 h 1823987"/>
                  <a:gd name="connsiteX1771" fmla="*/ 4090739 w 4242337"/>
                  <a:gd name="connsiteY1771" fmla="*/ 1754205 h 1823987"/>
                  <a:gd name="connsiteX1772" fmla="*/ 4090739 w 4242337"/>
                  <a:gd name="connsiteY1772" fmla="*/ 1754205 h 1823987"/>
                  <a:gd name="connsiteX1773" fmla="*/ 4090739 w 4242337"/>
                  <a:gd name="connsiteY1773" fmla="*/ 1754205 h 1823987"/>
                  <a:gd name="connsiteX1774" fmla="*/ 4090739 w 4242337"/>
                  <a:gd name="connsiteY1774" fmla="*/ 1754205 h 1823987"/>
                  <a:gd name="connsiteX1775" fmla="*/ 4090739 w 4242337"/>
                  <a:gd name="connsiteY1775" fmla="*/ 1754205 h 1823987"/>
                  <a:gd name="connsiteX1776" fmla="*/ 4087130 w 4242337"/>
                  <a:gd name="connsiteY1776" fmla="*/ 1750595 h 1823987"/>
                  <a:gd name="connsiteX1777" fmla="*/ 4089536 w 4242337"/>
                  <a:gd name="connsiteY1777" fmla="*/ 1744579 h 1823987"/>
                  <a:gd name="connsiteX1778" fmla="*/ 4089536 w 4242337"/>
                  <a:gd name="connsiteY1778" fmla="*/ 1744579 h 1823987"/>
                  <a:gd name="connsiteX1779" fmla="*/ 4103974 w 4242337"/>
                  <a:gd name="connsiteY1779" fmla="*/ 1706078 h 1823987"/>
                  <a:gd name="connsiteX1780" fmla="*/ 4095552 w 4242337"/>
                  <a:gd name="connsiteY1780" fmla="*/ 1727735 h 1823987"/>
                  <a:gd name="connsiteX1781" fmla="*/ 4106381 w 4242337"/>
                  <a:gd name="connsiteY1781" fmla="*/ 1732548 h 1823987"/>
                  <a:gd name="connsiteX1782" fmla="*/ 4114803 w 4242337"/>
                  <a:gd name="connsiteY1782" fmla="*/ 1709688 h 1823987"/>
                  <a:gd name="connsiteX1783" fmla="*/ 4103974 w 4242337"/>
                  <a:gd name="connsiteY1783" fmla="*/ 1706078 h 1823987"/>
                  <a:gd name="connsiteX1784" fmla="*/ 4103974 w 4242337"/>
                  <a:gd name="connsiteY1784" fmla="*/ 1706078 h 1823987"/>
                  <a:gd name="connsiteX1785" fmla="*/ 4116006 w 4242337"/>
                  <a:gd name="connsiteY1785" fmla="*/ 1661562 h 1823987"/>
                  <a:gd name="connsiteX1786" fmla="*/ 4109990 w 4242337"/>
                  <a:gd name="connsiteY1786" fmla="*/ 1684422 h 1823987"/>
                  <a:gd name="connsiteX1787" fmla="*/ 4122022 w 4242337"/>
                  <a:gd name="connsiteY1787" fmla="*/ 1688031 h 1823987"/>
                  <a:gd name="connsiteX1788" fmla="*/ 4128037 w 4242337"/>
                  <a:gd name="connsiteY1788" fmla="*/ 1665171 h 1823987"/>
                  <a:gd name="connsiteX1789" fmla="*/ 4116006 w 4242337"/>
                  <a:gd name="connsiteY1789" fmla="*/ 1661562 h 1823987"/>
                  <a:gd name="connsiteX1790" fmla="*/ 4116006 w 4242337"/>
                  <a:gd name="connsiteY1790" fmla="*/ 1661562 h 1823987"/>
                  <a:gd name="connsiteX1791" fmla="*/ 4125631 w 4242337"/>
                  <a:gd name="connsiteY1791" fmla="*/ 1614639 h 1823987"/>
                  <a:gd name="connsiteX1792" fmla="*/ 4120818 w 4242337"/>
                  <a:gd name="connsiteY1792" fmla="*/ 1637498 h 1823987"/>
                  <a:gd name="connsiteX1793" fmla="*/ 4132850 w 4242337"/>
                  <a:gd name="connsiteY1793" fmla="*/ 1639905 h 1823987"/>
                  <a:gd name="connsiteX1794" fmla="*/ 4137662 w 4242337"/>
                  <a:gd name="connsiteY1794" fmla="*/ 1615842 h 1823987"/>
                  <a:gd name="connsiteX1795" fmla="*/ 4125631 w 4242337"/>
                  <a:gd name="connsiteY1795" fmla="*/ 1614639 h 1823987"/>
                  <a:gd name="connsiteX1796" fmla="*/ 4125631 w 4242337"/>
                  <a:gd name="connsiteY1796" fmla="*/ 1614639 h 1823987"/>
                  <a:gd name="connsiteX1797" fmla="*/ 4134053 w 4242337"/>
                  <a:gd name="connsiteY1797" fmla="*/ 1567715 h 1823987"/>
                  <a:gd name="connsiteX1798" fmla="*/ 4130444 w 4242337"/>
                  <a:gd name="connsiteY1798" fmla="*/ 1591778 h 1823987"/>
                  <a:gd name="connsiteX1799" fmla="*/ 4142475 w 4242337"/>
                  <a:gd name="connsiteY1799" fmla="*/ 1594185 h 1823987"/>
                  <a:gd name="connsiteX1800" fmla="*/ 4142475 w 4242337"/>
                  <a:gd name="connsiteY1800" fmla="*/ 1591778 h 1823987"/>
                  <a:gd name="connsiteX1801" fmla="*/ 4146085 w 4242337"/>
                  <a:gd name="connsiteY1801" fmla="*/ 1571325 h 1823987"/>
                  <a:gd name="connsiteX1802" fmla="*/ 4134053 w 4242337"/>
                  <a:gd name="connsiteY1802" fmla="*/ 1567715 h 1823987"/>
                  <a:gd name="connsiteX1803" fmla="*/ 4134053 w 4242337"/>
                  <a:gd name="connsiteY1803" fmla="*/ 1567715 h 1823987"/>
                  <a:gd name="connsiteX1804" fmla="*/ 4141272 w 4242337"/>
                  <a:gd name="connsiteY1804" fmla="*/ 1519589 h 1823987"/>
                  <a:gd name="connsiteX1805" fmla="*/ 4137662 w 4242337"/>
                  <a:gd name="connsiteY1805" fmla="*/ 1543652 h 1823987"/>
                  <a:gd name="connsiteX1806" fmla="*/ 4149694 w 4242337"/>
                  <a:gd name="connsiteY1806" fmla="*/ 1544855 h 1823987"/>
                  <a:gd name="connsiteX1807" fmla="*/ 4149694 w 4242337"/>
                  <a:gd name="connsiteY1807" fmla="*/ 1542449 h 1823987"/>
                  <a:gd name="connsiteX1808" fmla="*/ 4149694 w 4242337"/>
                  <a:gd name="connsiteY1808" fmla="*/ 1542449 h 1823987"/>
                  <a:gd name="connsiteX1809" fmla="*/ 4149694 w 4242337"/>
                  <a:gd name="connsiteY1809" fmla="*/ 1542449 h 1823987"/>
                  <a:gd name="connsiteX1810" fmla="*/ 4150897 w 4242337"/>
                  <a:gd name="connsiteY1810" fmla="*/ 1531620 h 1823987"/>
                  <a:gd name="connsiteX1811" fmla="*/ 4150897 w 4242337"/>
                  <a:gd name="connsiteY1811" fmla="*/ 1531620 h 1823987"/>
                  <a:gd name="connsiteX1812" fmla="*/ 4150897 w 4242337"/>
                  <a:gd name="connsiteY1812" fmla="*/ 1531620 h 1823987"/>
                  <a:gd name="connsiteX1813" fmla="*/ 4152101 w 4242337"/>
                  <a:gd name="connsiteY1813" fmla="*/ 1520792 h 1823987"/>
                  <a:gd name="connsiteX1814" fmla="*/ 4141272 w 4242337"/>
                  <a:gd name="connsiteY1814" fmla="*/ 1519589 h 1823987"/>
                  <a:gd name="connsiteX1815" fmla="*/ 4141272 w 4242337"/>
                  <a:gd name="connsiteY1815" fmla="*/ 1519589 h 1823987"/>
                  <a:gd name="connsiteX1816" fmla="*/ 4147288 w 4242337"/>
                  <a:gd name="connsiteY1816" fmla="*/ 1472666 h 1823987"/>
                  <a:gd name="connsiteX1817" fmla="*/ 4143678 w 4242337"/>
                  <a:gd name="connsiteY1817" fmla="*/ 1496729 h 1823987"/>
                  <a:gd name="connsiteX1818" fmla="*/ 4155710 w 4242337"/>
                  <a:gd name="connsiteY1818" fmla="*/ 1497932 h 1823987"/>
                  <a:gd name="connsiteX1819" fmla="*/ 4156913 w 4242337"/>
                  <a:gd name="connsiteY1819" fmla="*/ 1490713 h 1823987"/>
                  <a:gd name="connsiteX1820" fmla="*/ 4156913 w 4242337"/>
                  <a:gd name="connsiteY1820" fmla="*/ 1490713 h 1823987"/>
                  <a:gd name="connsiteX1821" fmla="*/ 4156913 w 4242337"/>
                  <a:gd name="connsiteY1821" fmla="*/ 1490713 h 1823987"/>
                  <a:gd name="connsiteX1822" fmla="*/ 4159320 w 4242337"/>
                  <a:gd name="connsiteY1822" fmla="*/ 1473869 h 1823987"/>
                  <a:gd name="connsiteX1823" fmla="*/ 4147288 w 4242337"/>
                  <a:gd name="connsiteY1823" fmla="*/ 1472666 h 1823987"/>
                  <a:gd name="connsiteX1824" fmla="*/ 4147288 w 4242337"/>
                  <a:gd name="connsiteY1824" fmla="*/ 1472666 h 1823987"/>
                  <a:gd name="connsiteX1825" fmla="*/ 4153304 w 4242337"/>
                  <a:gd name="connsiteY1825" fmla="*/ 1424539 h 1823987"/>
                  <a:gd name="connsiteX1826" fmla="*/ 4150897 w 4242337"/>
                  <a:gd name="connsiteY1826" fmla="*/ 1448603 h 1823987"/>
                  <a:gd name="connsiteX1827" fmla="*/ 4162929 w 4242337"/>
                  <a:gd name="connsiteY1827" fmla="*/ 1449806 h 1823987"/>
                  <a:gd name="connsiteX1828" fmla="*/ 4164132 w 4242337"/>
                  <a:gd name="connsiteY1828" fmla="*/ 1437774 h 1823987"/>
                  <a:gd name="connsiteX1829" fmla="*/ 4164132 w 4242337"/>
                  <a:gd name="connsiteY1829" fmla="*/ 1437774 h 1823987"/>
                  <a:gd name="connsiteX1830" fmla="*/ 4164132 w 4242337"/>
                  <a:gd name="connsiteY1830" fmla="*/ 1437774 h 1823987"/>
                  <a:gd name="connsiteX1831" fmla="*/ 4164132 w 4242337"/>
                  <a:gd name="connsiteY1831" fmla="*/ 1437774 h 1823987"/>
                  <a:gd name="connsiteX1832" fmla="*/ 4164132 w 4242337"/>
                  <a:gd name="connsiteY1832" fmla="*/ 1437774 h 1823987"/>
                  <a:gd name="connsiteX1833" fmla="*/ 4164132 w 4242337"/>
                  <a:gd name="connsiteY1833" fmla="*/ 1437774 h 1823987"/>
                  <a:gd name="connsiteX1834" fmla="*/ 4164132 w 4242337"/>
                  <a:gd name="connsiteY1834" fmla="*/ 1437774 h 1823987"/>
                  <a:gd name="connsiteX1835" fmla="*/ 4164132 w 4242337"/>
                  <a:gd name="connsiteY1835" fmla="*/ 1437774 h 1823987"/>
                  <a:gd name="connsiteX1836" fmla="*/ 4164132 w 4242337"/>
                  <a:gd name="connsiteY1836" fmla="*/ 1437774 h 1823987"/>
                  <a:gd name="connsiteX1837" fmla="*/ 4164132 w 4242337"/>
                  <a:gd name="connsiteY1837" fmla="*/ 1437774 h 1823987"/>
                  <a:gd name="connsiteX1838" fmla="*/ 4164132 w 4242337"/>
                  <a:gd name="connsiteY1838" fmla="*/ 1437774 h 1823987"/>
                  <a:gd name="connsiteX1839" fmla="*/ 4164132 w 4242337"/>
                  <a:gd name="connsiteY1839" fmla="*/ 1437774 h 1823987"/>
                  <a:gd name="connsiteX1840" fmla="*/ 4164132 w 4242337"/>
                  <a:gd name="connsiteY1840" fmla="*/ 1437774 h 1823987"/>
                  <a:gd name="connsiteX1841" fmla="*/ 4164132 w 4242337"/>
                  <a:gd name="connsiteY1841" fmla="*/ 1437774 h 1823987"/>
                  <a:gd name="connsiteX1842" fmla="*/ 4164132 w 4242337"/>
                  <a:gd name="connsiteY1842" fmla="*/ 1437774 h 1823987"/>
                  <a:gd name="connsiteX1843" fmla="*/ 4164132 w 4242337"/>
                  <a:gd name="connsiteY1843" fmla="*/ 1437774 h 1823987"/>
                  <a:gd name="connsiteX1844" fmla="*/ 4164132 w 4242337"/>
                  <a:gd name="connsiteY1844" fmla="*/ 1437774 h 1823987"/>
                  <a:gd name="connsiteX1845" fmla="*/ 4164132 w 4242337"/>
                  <a:gd name="connsiteY1845" fmla="*/ 1437774 h 1823987"/>
                  <a:gd name="connsiteX1846" fmla="*/ 4164132 w 4242337"/>
                  <a:gd name="connsiteY1846" fmla="*/ 1437774 h 1823987"/>
                  <a:gd name="connsiteX1847" fmla="*/ 4164132 w 4242337"/>
                  <a:gd name="connsiteY1847" fmla="*/ 1437774 h 1823987"/>
                  <a:gd name="connsiteX1848" fmla="*/ 4165335 w 4242337"/>
                  <a:gd name="connsiteY1848" fmla="*/ 1429352 h 1823987"/>
                  <a:gd name="connsiteX1849" fmla="*/ 4153304 w 4242337"/>
                  <a:gd name="connsiteY1849" fmla="*/ 1424539 h 1823987"/>
                  <a:gd name="connsiteX1850" fmla="*/ 4153304 w 4242337"/>
                  <a:gd name="connsiteY1850" fmla="*/ 1424539 h 1823987"/>
                  <a:gd name="connsiteX1851" fmla="*/ 4158116 w 4242337"/>
                  <a:gd name="connsiteY1851" fmla="*/ 1377616 h 1823987"/>
                  <a:gd name="connsiteX1852" fmla="*/ 4155710 w 4242337"/>
                  <a:gd name="connsiteY1852" fmla="*/ 1401679 h 1823987"/>
                  <a:gd name="connsiteX1853" fmla="*/ 4167741 w 4242337"/>
                  <a:gd name="connsiteY1853" fmla="*/ 1402883 h 1823987"/>
                  <a:gd name="connsiteX1854" fmla="*/ 4168945 w 4242337"/>
                  <a:gd name="connsiteY1854" fmla="*/ 1390851 h 1823987"/>
                  <a:gd name="connsiteX1855" fmla="*/ 4168945 w 4242337"/>
                  <a:gd name="connsiteY1855" fmla="*/ 1390851 h 1823987"/>
                  <a:gd name="connsiteX1856" fmla="*/ 4168945 w 4242337"/>
                  <a:gd name="connsiteY1856" fmla="*/ 1390851 h 1823987"/>
                  <a:gd name="connsiteX1857" fmla="*/ 4170148 w 4242337"/>
                  <a:gd name="connsiteY1857" fmla="*/ 1383632 h 1823987"/>
                  <a:gd name="connsiteX1858" fmla="*/ 4170148 w 4242337"/>
                  <a:gd name="connsiteY1858" fmla="*/ 1383632 h 1823987"/>
                  <a:gd name="connsiteX1859" fmla="*/ 4170148 w 4242337"/>
                  <a:gd name="connsiteY1859" fmla="*/ 1383632 h 1823987"/>
                  <a:gd name="connsiteX1860" fmla="*/ 4170148 w 4242337"/>
                  <a:gd name="connsiteY1860" fmla="*/ 1381226 h 1823987"/>
                  <a:gd name="connsiteX1861" fmla="*/ 4158116 w 4242337"/>
                  <a:gd name="connsiteY1861" fmla="*/ 1377616 h 1823987"/>
                  <a:gd name="connsiteX1862" fmla="*/ 4158116 w 4242337"/>
                  <a:gd name="connsiteY1862" fmla="*/ 1377616 h 1823987"/>
                  <a:gd name="connsiteX1863" fmla="*/ 4162929 w 4242337"/>
                  <a:gd name="connsiteY1863" fmla="*/ 1329490 h 1823987"/>
                  <a:gd name="connsiteX1864" fmla="*/ 4160523 w 4242337"/>
                  <a:gd name="connsiteY1864" fmla="*/ 1353553 h 1823987"/>
                  <a:gd name="connsiteX1865" fmla="*/ 4172554 w 4242337"/>
                  <a:gd name="connsiteY1865" fmla="*/ 1354756 h 1823987"/>
                  <a:gd name="connsiteX1866" fmla="*/ 4173757 w 4242337"/>
                  <a:gd name="connsiteY1866" fmla="*/ 1347537 h 1823987"/>
                  <a:gd name="connsiteX1867" fmla="*/ 4173757 w 4242337"/>
                  <a:gd name="connsiteY1867" fmla="*/ 1346334 h 1823987"/>
                  <a:gd name="connsiteX1868" fmla="*/ 4173757 w 4242337"/>
                  <a:gd name="connsiteY1868" fmla="*/ 1346334 h 1823987"/>
                  <a:gd name="connsiteX1869" fmla="*/ 4173757 w 4242337"/>
                  <a:gd name="connsiteY1869" fmla="*/ 1345131 h 1823987"/>
                  <a:gd name="connsiteX1870" fmla="*/ 4173757 w 4242337"/>
                  <a:gd name="connsiteY1870" fmla="*/ 1345131 h 1823987"/>
                  <a:gd name="connsiteX1871" fmla="*/ 4173757 w 4242337"/>
                  <a:gd name="connsiteY1871" fmla="*/ 1343928 h 1823987"/>
                  <a:gd name="connsiteX1872" fmla="*/ 4173757 w 4242337"/>
                  <a:gd name="connsiteY1872" fmla="*/ 1343928 h 1823987"/>
                  <a:gd name="connsiteX1873" fmla="*/ 4173757 w 4242337"/>
                  <a:gd name="connsiteY1873" fmla="*/ 1342725 h 1823987"/>
                  <a:gd name="connsiteX1874" fmla="*/ 4173757 w 4242337"/>
                  <a:gd name="connsiteY1874" fmla="*/ 1342725 h 1823987"/>
                  <a:gd name="connsiteX1875" fmla="*/ 4173757 w 4242337"/>
                  <a:gd name="connsiteY1875" fmla="*/ 1342725 h 1823987"/>
                  <a:gd name="connsiteX1876" fmla="*/ 4173757 w 4242337"/>
                  <a:gd name="connsiteY1876" fmla="*/ 1342725 h 1823987"/>
                  <a:gd name="connsiteX1877" fmla="*/ 4173757 w 4242337"/>
                  <a:gd name="connsiteY1877" fmla="*/ 1342725 h 1823987"/>
                  <a:gd name="connsiteX1878" fmla="*/ 4173757 w 4242337"/>
                  <a:gd name="connsiteY1878" fmla="*/ 1342725 h 1823987"/>
                  <a:gd name="connsiteX1879" fmla="*/ 4173757 w 4242337"/>
                  <a:gd name="connsiteY1879" fmla="*/ 1342725 h 1823987"/>
                  <a:gd name="connsiteX1880" fmla="*/ 4174960 w 4242337"/>
                  <a:gd name="connsiteY1880" fmla="*/ 1330693 h 1823987"/>
                  <a:gd name="connsiteX1881" fmla="*/ 4162929 w 4242337"/>
                  <a:gd name="connsiteY1881" fmla="*/ 1329490 h 1823987"/>
                  <a:gd name="connsiteX1882" fmla="*/ 4162929 w 4242337"/>
                  <a:gd name="connsiteY1882" fmla="*/ 1329490 h 1823987"/>
                  <a:gd name="connsiteX1883" fmla="*/ 4167741 w 4242337"/>
                  <a:gd name="connsiteY1883" fmla="*/ 1281364 h 1823987"/>
                  <a:gd name="connsiteX1884" fmla="*/ 4165335 w 4242337"/>
                  <a:gd name="connsiteY1884" fmla="*/ 1305427 h 1823987"/>
                  <a:gd name="connsiteX1885" fmla="*/ 4177367 w 4242337"/>
                  <a:gd name="connsiteY1885" fmla="*/ 1306630 h 1823987"/>
                  <a:gd name="connsiteX1886" fmla="*/ 4177367 w 4242337"/>
                  <a:gd name="connsiteY1886" fmla="*/ 1306630 h 1823987"/>
                  <a:gd name="connsiteX1887" fmla="*/ 4177367 w 4242337"/>
                  <a:gd name="connsiteY1887" fmla="*/ 1306630 h 1823987"/>
                  <a:gd name="connsiteX1888" fmla="*/ 4179773 w 4242337"/>
                  <a:gd name="connsiteY1888" fmla="*/ 1283770 h 1823987"/>
                  <a:gd name="connsiteX1889" fmla="*/ 4179773 w 4242337"/>
                  <a:gd name="connsiteY1889" fmla="*/ 1282567 h 1823987"/>
                  <a:gd name="connsiteX1890" fmla="*/ 4167741 w 4242337"/>
                  <a:gd name="connsiteY1890" fmla="*/ 1281364 h 1823987"/>
                  <a:gd name="connsiteX1891" fmla="*/ 4167741 w 4242337"/>
                  <a:gd name="connsiteY1891" fmla="*/ 1281364 h 1823987"/>
                  <a:gd name="connsiteX1892" fmla="*/ 4171351 w 4242337"/>
                  <a:gd name="connsiteY1892" fmla="*/ 1233237 h 1823987"/>
                  <a:gd name="connsiteX1893" fmla="*/ 4168945 w 4242337"/>
                  <a:gd name="connsiteY1893" fmla="*/ 1257300 h 1823987"/>
                  <a:gd name="connsiteX1894" fmla="*/ 4180976 w 4242337"/>
                  <a:gd name="connsiteY1894" fmla="*/ 1258504 h 1823987"/>
                  <a:gd name="connsiteX1895" fmla="*/ 4183383 w 4242337"/>
                  <a:gd name="connsiteY1895" fmla="*/ 1234440 h 1823987"/>
                  <a:gd name="connsiteX1896" fmla="*/ 4171351 w 4242337"/>
                  <a:gd name="connsiteY1896" fmla="*/ 1233237 h 1823987"/>
                  <a:gd name="connsiteX1897" fmla="*/ 4171351 w 4242337"/>
                  <a:gd name="connsiteY1897" fmla="*/ 1233237 h 1823987"/>
                  <a:gd name="connsiteX1898" fmla="*/ 4174960 w 4242337"/>
                  <a:gd name="connsiteY1898" fmla="*/ 1186314 h 1823987"/>
                  <a:gd name="connsiteX1899" fmla="*/ 4172554 w 4242337"/>
                  <a:gd name="connsiteY1899" fmla="*/ 1210377 h 1823987"/>
                  <a:gd name="connsiteX1900" fmla="*/ 4184586 w 4242337"/>
                  <a:gd name="connsiteY1900" fmla="*/ 1211580 h 1823987"/>
                  <a:gd name="connsiteX1901" fmla="*/ 4185789 w 4242337"/>
                  <a:gd name="connsiteY1901" fmla="*/ 1199549 h 1823987"/>
                  <a:gd name="connsiteX1902" fmla="*/ 4186992 w 4242337"/>
                  <a:gd name="connsiteY1902" fmla="*/ 1187517 h 1823987"/>
                  <a:gd name="connsiteX1903" fmla="*/ 4174960 w 4242337"/>
                  <a:gd name="connsiteY1903" fmla="*/ 1186314 h 1823987"/>
                  <a:gd name="connsiteX1904" fmla="*/ 4174960 w 4242337"/>
                  <a:gd name="connsiteY1904" fmla="*/ 1186314 h 1823987"/>
                  <a:gd name="connsiteX1905" fmla="*/ 4179773 w 4242337"/>
                  <a:gd name="connsiteY1905" fmla="*/ 1138188 h 1823987"/>
                  <a:gd name="connsiteX1906" fmla="*/ 4177367 w 4242337"/>
                  <a:gd name="connsiteY1906" fmla="*/ 1162251 h 1823987"/>
                  <a:gd name="connsiteX1907" fmla="*/ 4189399 w 4242337"/>
                  <a:gd name="connsiteY1907" fmla="*/ 1163454 h 1823987"/>
                  <a:gd name="connsiteX1908" fmla="*/ 4191805 w 4242337"/>
                  <a:gd name="connsiteY1908" fmla="*/ 1139391 h 1823987"/>
                  <a:gd name="connsiteX1909" fmla="*/ 4179773 w 4242337"/>
                  <a:gd name="connsiteY1909" fmla="*/ 1138188 h 1823987"/>
                  <a:gd name="connsiteX1910" fmla="*/ 4179773 w 4242337"/>
                  <a:gd name="connsiteY1910" fmla="*/ 1138188 h 1823987"/>
                  <a:gd name="connsiteX1911" fmla="*/ 4182179 w 4242337"/>
                  <a:gd name="connsiteY1911" fmla="*/ 1090061 h 1823987"/>
                  <a:gd name="connsiteX1912" fmla="*/ 4180976 w 4242337"/>
                  <a:gd name="connsiteY1912" fmla="*/ 1114125 h 1823987"/>
                  <a:gd name="connsiteX1913" fmla="*/ 4193008 w 4242337"/>
                  <a:gd name="connsiteY1913" fmla="*/ 1115328 h 1823987"/>
                  <a:gd name="connsiteX1914" fmla="*/ 4194211 w 4242337"/>
                  <a:gd name="connsiteY1914" fmla="*/ 1091265 h 1823987"/>
                  <a:gd name="connsiteX1915" fmla="*/ 4182179 w 4242337"/>
                  <a:gd name="connsiteY1915" fmla="*/ 1090061 h 1823987"/>
                  <a:gd name="connsiteX1916" fmla="*/ 4182179 w 4242337"/>
                  <a:gd name="connsiteY1916" fmla="*/ 1090061 h 1823987"/>
                  <a:gd name="connsiteX1917" fmla="*/ 4185789 w 4242337"/>
                  <a:gd name="connsiteY1917" fmla="*/ 1041935 h 1823987"/>
                  <a:gd name="connsiteX1918" fmla="*/ 4184586 w 4242337"/>
                  <a:gd name="connsiteY1918" fmla="*/ 1065998 h 1823987"/>
                  <a:gd name="connsiteX1919" fmla="*/ 4196618 w 4242337"/>
                  <a:gd name="connsiteY1919" fmla="*/ 1067201 h 1823987"/>
                  <a:gd name="connsiteX1920" fmla="*/ 4196618 w 4242337"/>
                  <a:gd name="connsiteY1920" fmla="*/ 1061186 h 1823987"/>
                  <a:gd name="connsiteX1921" fmla="*/ 4196618 w 4242337"/>
                  <a:gd name="connsiteY1921" fmla="*/ 1055170 h 1823987"/>
                  <a:gd name="connsiteX1922" fmla="*/ 4196618 w 4242337"/>
                  <a:gd name="connsiteY1922" fmla="*/ 1055170 h 1823987"/>
                  <a:gd name="connsiteX1923" fmla="*/ 4196618 w 4242337"/>
                  <a:gd name="connsiteY1923" fmla="*/ 1053967 h 1823987"/>
                  <a:gd name="connsiteX1924" fmla="*/ 4197821 w 4242337"/>
                  <a:gd name="connsiteY1924" fmla="*/ 1043138 h 1823987"/>
                  <a:gd name="connsiteX1925" fmla="*/ 4185789 w 4242337"/>
                  <a:gd name="connsiteY1925" fmla="*/ 1041935 h 1823987"/>
                  <a:gd name="connsiteX1926" fmla="*/ 4185789 w 4242337"/>
                  <a:gd name="connsiteY1926" fmla="*/ 1041935 h 1823987"/>
                  <a:gd name="connsiteX1927" fmla="*/ 4189399 w 4242337"/>
                  <a:gd name="connsiteY1927" fmla="*/ 993809 h 1823987"/>
                  <a:gd name="connsiteX1928" fmla="*/ 4188195 w 4242337"/>
                  <a:gd name="connsiteY1928" fmla="*/ 1017872 h 1823987"/>
                  <a:gd name="connsiteX1929" fmla="*/ 4200227 w 4242337"/>
                  <a:gd name="connsiteY1929" fmla="*/ 1019075 h 1823987"/>
                  <a:gd name="connsiteX1930" fmla="*/ 4200227 w 4242337"/>
                  <a:gd name="connsiteY1930" fmla="*/ 1019075 h 1823987"/>
                  <a:gd name="connsiteX1931" fmla="*/ 4200227 w 4242337"/>
                  <a:gd name="connsiteY1931" fmla="*/ 1019075 h 1823987"/>
                  <a:gd name="connsiteX1932" fmla="*/ 4201430 w 4242337"/>
                  <a:gd name="connsiteY1932" fmla="*/ 1008247 h 1823987"/>
                  <a:gd name="connsiteX1933" fmla="*/ 4201430 w 4242337"/>
                  <a:gd name="connsiteY1933" fmla="*/ 1007043 h 1823987"/>
                  <a:gd name="connsiteX1934" fmla="*/ 4201430 w 4242337"/>
                  <a:gd name="connsiteY1934" fmla="*/ 1007043 h 1823987"/>
                  <a:gd name="connsiteX1935" fmla="*/ 4202633 w 4242337"/>
                  <a:gd name="connsiteY1935" fmla="*/ 995012 h 1823987"/>
                  <a:gd name="connsiteX1936" fmla="*/ 4189399 w 4242337"/>
                  <a:gd name="connsiteY1936" fmla="*/ 993809 h 1823987"/>
                  <a:gd name="connsiteX1937" fmla="*/ 4189399 w 4242337"/>
                  <a:gd name="connsiteY1937" fmla="*/ 993809 h 1823987"/>
                  <a:gd name="connsiteX1938" fmla="*/ 4191805 w 4242337"/>
                  <a:gd name="connsiteY1938" fmla="*/ 945682 h 1823987"/>
                  <a:gd name="connsiteX1939" fmla="*/ 4190602 w 4242337"/>
                  <a:gd name="connsiteY1939" fmla="*/ 969746 h 1823987"/>
                  <a:gd name="connsiteX1940" fmla="*/ 4202633 w 4242337"/>
                  <a:gd name="connsiteY1940" fmla="*/ 970949 h 1823987"/>
                  <a:gd name="connsiteX1941" fmla="*/ 4202633 w 4242337"/>
                  <a:gd name="connsiteY1941" fmla="*/ 968542 h 1823987"/>
                  <a:gd name="connsiteX1942" fmla="*/ 4202633 w 4242337"/>
                  <a:gd name="connsiteY1942" fmla="*/ 967339 h 1823987"/>
                  <a:gd name="connsiteX1943" fmla="*/ 4202633 w 4242337"/>
                  <a:gd name="connsiteY1943" fmla="*/ 967339 h 1823987"/>
                  <a:gd name="connsiteX1944" fmla="*/ 4202633 w 4242337"/>
                  <a:gd name="connsiteY1944" fmla="*/ 961324 h 1823987"/>
                  <a:gd name="connsiteX1945" fmla="*/ 4202633 w 4242337"/>
                  <a:gd name="connsiteY1945" fmla="*/ 961324 h 1823987"/>
                  <a:gd name="connsiteX1946" fmla="*/ 4202633 w 4242337"/>
                  <a:gd name="connsiteY1946" fmla="*/ 960120 h 1823987"/>
                  <a:gd name="connsiteX1947" fmla="*/ 4203836 w 4242337"/>
                  <a:gd name="connsiteY1947" fmla="*/ 949292 h 1823987"/>
                  <a:gd name="connsiteX1948" fmla="*/ 4203836 w 4242337"/>
                  <a:gd name="connsiteY1948" fmla="*/ 946886 h 1823987"/>
                  <a:gd name="connsiteX1949" fmla="*/ 4191805 w 4242337"/>
                  <a:gd name="connsiteY1949" fmla="*/ 945682 h 1823987"/>
                  <a:gd name="connsiteX1950" fmla="*/ 4191805 w 4242337"/>
                  <a:gd name="connsiteY1950" fmla="*/ 945682 h 1823987"/>
                  <a:gd name="connsiteX1951" fmla="*/ 4195414 w 4242337"/>
                  <a:gd name="connsiteY1951" fmla="*/ 897556 h 1823987"/>
                  <a:gd name="connsiteX1952" fmla="*/ 4194211 w 4242337"/>
                  <a:gd name="connsiteY1952" fmla="*/ 921619 h 1823987"/>
                  <a:gd name="connsiteX1953" fmla="*/ 4206243 w 4242337"/>
                  <a:gd name="connsiteY1953" fmla="*/ 922822 h 1823987"/>
                  <a:gd name="connsiteX1954" fmla="*/ 4207446 w 4242337"/>
                  <a:gd name="connsiteY1954" fmla="*/ 898759 h 1823987"/>
                  <a:gd name="connsiteX1955" fmla="*/ 4195414 w 4242337"/>
                  <a:gd name="connsiteY1955" fmla="*/ 897556 h 1823987"/>
                  <a:gd name="connsiteX1956" fmla="*/ 4195414 w 4242337"/>
                  <a:gd name="connsiteY1956" fmla="*/ 897556 h 1823987"/>
                  <a:gd name="connsiteX1957" fmla="*/ 4197821 w 4242337"/>
                  <a:gd name="connsiteY1957" fmla="*/ 849430 h 1823987"/>
                  <a:gd name="connsiteX1958" fmla="*/ 4196618 w 4242337"/>
                  <a:gd name="connsiteY1958" fmla="*/ 873493 h 1823987"/>
                  <a:gd name="connsiteX1959" fmla="*/ 4208649 w 4242337"/>
                  <a:gd name="connsiteY1959" fmla="*/ 874696 h 1823987"/>
                  <a:gd name="connsiteX1960" fmla="*/ 4208649 w 4242337"/>
                  <a:gd name="connsiteY1960" fmla="*/ 867477 h 1823987"/>
                  <a:gd name="connsiteX1961" fmla="*/ 4208649 w 4242337"/>
                  <a:gd name="connsiteY1961" fmla="*/ 865071 h 1823987"/>
                  <a:gd name="connsiteX1962" fmla="*/ 4208649 w 4242337"/>
                  <a:gd name="connsiteY1962" fmla="*/ 865071 h 1823987"/>
                  <a:gd name="connsiteX1963" fmla="*/ 4209852 w 4242337"/>
                  <a:gd name="connsiteY1963" fmla="*/ 850633 h 1823987"/>
                  <a:gd name="connsiteX1964" fmla="*/ 4197821 w 4242337"/>
                  <a:gd name="connsiteY1964" fmla="*/ 849430 h 1823987"/>
                  <a:gd name="connsiteX1965" fmla="*/ 4197821 w 4242337"/>
                  <a:gd name="connsiteY1965" fmla="*/ 849430 h 1823987"/>
                  <a:gd name="connsiteX1966" fmla="*/ 4200227 w 4242337"/>
                  <a:gd name="connsiteY1966" fmla="*/ 801303 h 1823987"/>
                  <a:gd name="connsiteX1967" fmla="*/ 4199024 w 4242337"/>
                  <a:gd name="connsiteY1967" fmla="*/ 825367 h 1823987"/>
                  <a:gd name="connsiteX1968" fmla="*/ 4211055 w 4242337"/>
                  <a:gd name="connsiteY1968" fmla="*/ 826570 h 1823987"/>
                  <a:gd name="connsiteX1969" fmla="*/ 4211055 w 4242337"/>
                  <a:gd name="connsiteY1969" fmla="*/ 826570 h 1823987"/>
                  <a:gd name="connsiteX1970" fmla="*/ 4212259 w 4242337"/>
                  <a:gd name="connsiteY1970" fmla="*/ 809725 h 1823987"/>
                  <a:gd name="connsiteX1971" fmla="*/ 4212259 w 4242337"/>
                  <a:gd name="connsiteY1971" fmla="*/ 803710 h 1823987"/>
                  <a:gd name="connsiteX1972" fmla="*/ 4200227 w 4242337"/>
                  <a:gd name="connsiteY1972" fmla="*/ 801303 h 1823987"/>
                  <a:gd name="connsiteX1973" fmla="*/ 4200227 w 4242337"/>
                  <a:gd name="connsiteY1973" fmla="*/ 801303 h 1823987"/>
                  <a:gd name="connsiteX1974" fmla="*/ 4202633 w 4242337"/>
                  <a:gd name="connsiteY1974" fmla="*/ 753177 h 1823987"/>
                  <a:gd name="connsiteX1975" fmla="*/ 4201430 w 4242337"/>
                  <a:gd name="connsiteY1975" fmla="*/ 777240 h 1823987"/>
                  <a:gd name="connsiteX1976" fmla="*/ 4213462 w 4242337"/>
                  <a:gd name="connsiteY1976" fmla="*/ 778443 h 1823987"/>
                  <a:gd name="connsiteX1977" fmla="*/ 4214665 w 4242337"/>
                  <a:gd name="connsiteY1977" fmla="*/ 757990 h 1823987"/>
                  <a:gd name="connsiteX1978" fmla="*/ 4214665 w 4242337"/>
                  <a:gd name="connsiteY1978" fmla="*/ 754380 h 1823987"/>
                  <a:gd name="connsiteX1979" fmla="*/ 4202633 w 4242337"/>
                  <a:gd name="connsiteY1979" fmla="*/ 753177 h 1823987"/>
                  <a:gd name="connsiteX1980" fmla="*/ 4202633 w 4242337"/>
                  <a:gd name="connsiteY1980" fmla="*/ 753177 h 1823987"/>
                  <a:gd name="connsiteX1981" fmla="*/ 4205040 w 4242337"/>
                  <a:gd name="connsiteY1981" fmla="*/ 706254 h 1823987"/>
                  <a:gd name="connsiteX1982" fmla="*/ 4203836 w 4242337"/>
                  <a:gd name="connsiteY1982" fmla="*/ 730317 h 1823987"/>
                  <a:gd name="connsiteX1983" fmla="*/ 4215868 w 4242337"/>
                  <a:gd name="connsiteY1983" fmla="*/ 730317 h 1823987"/>
                  <a:gd name="connsiteX1984" fmla="*/ 4215868 w 4242337"/>
                  <a:gd name="connsiteY1984" fmla="*/ 729114 h 1823987"/>
                  <a:gd name="connsiteX1985" fmla="*/ 4217071 w 4242337"/>
                  <a:gd name="connsiteY1985" fmla="*/ 706254 h 1823987"/>
                  <a:gd name="connsiteX1986" fmla="*/ 4205040 w 4242337"/>
                  <a:gd name="connsiteY1986" fmla="*/ 706254 h 1823987"/>
                  <a:gd name="connsiteX1987" fmla="*/ 4205040 w 4242337"/>
                  <a:gd name="connsiteY1987" fmla="*/ 706254 h 1823987"/>
                  <a:gd name="connsiteX1988" fmla="*/ 4207446 w 4242337"/>
                  <a:gd name="connsiteY1988" fmla="*/ 658128 h 1823987"/>
                  <a:gd name="connsiteX1989" fmla="*/ 4206243 w 4242337"/>
                  <a:gd name="connsiteY1989" fmla="*/ 682191 h 1823987"/>
                  <a:gd name="connsiteX1990" fmla="*/ 4218274 w 4242337"/>
                  <a:gd name="connsiteY1990" fmla="*/ 682191 h 1823987"/>
                  <a:gd name="connsiteX1991" fmla="*/ 4218274 w 4242337"/>
                  <a:gd name="connsiteY1991" fmla="*/ 678581 h 1823987"/>
                  <a:gd name="connsiteX1992" fmla="*/ 4219478 w 4242337"/>
                  <a:gd name="connsiteY1992" fmla="*/ 658128 h 1823987"/>
                  <a:gd name="connsiteX1993" fmla="*/ 4219478 w 4242337"/>
                  <a:gd name="connsiteY1993" fmla="*/ 656924 h 1823987"/>
                  <a:gd name="connsiteX1994" fmla="*/ 4207446 w 4242337"/>
                  <a:gd name="connsiteY1994" fmla="*/ 658128 h 1823987"/>
                  <a:gd name="connsiteX1995" fmla="*/ 4207446 w 4242337"/>
                  <a:gd name="connsiteY1995" fmla="*/ 658128 h 1823987"/>
                  <a:gd name="connsiteX1996" fmla="*/ 4209852 w 4242337"/>
                  <a:gd name="connsiteY1996" fmla="*/ 610001 h 1823987"/>
                  <a:gd name="connsiteX1997" fmla="*/ 4208649 w 4242337"/>
                  <a:gd name="connsiteY1997" fmla="*/ 634064 h 1823987"/>
                  <a:gd name="connsiteX1998" fmla="*/ 4220681 w 4242337"/>
                  <a:gd name="connsiteY1998" fmla="*/ 634064 h 1823987"/>
                  <a:gd name="connsiteX1999" fmla="*/ 4221884 w 4242337"/>
                  <a:gd name="connsiteY1999" fmla="*/ 619627 h 1823987"/>
                  <a:gd name="connsiteX2000" fmla="*/ 4221884 w 4242337"/>
                  <a:gd name="connsiteY2000" fmla="*/ 610001 h 1823987"/>
                  <a:gd name="connsiteX2001" fmla="*/ 4209852 w 4242337"/>
                  <a:gd name="connsiteY2001" fmla="*/ 610001 h 1823987"/>
                  <a:gd name="connsiteX2002" fmla="*/ 4209852 w 4242337"/>
                  <a:gd name="connsiteY2002" fmla="*/ 610001 h 1823987"/>
                  <a:gd name="connsiteX2003" fmla="*/ 4211055 w 4242337"/>
                  <a:gd name="connsiteY2003" fmla="*/ 561875 h 1823987"/>
                  <a:gd name="connsiteX2004" fmla="*/ 4209852 w 4242337"/>
                  <a:gd name="connsiteY2004" fmla="*/ 585938 h 1823987"/>
                  <a:gd name="connsiteX2005" fmla="*/ 4221884 w 4242337"/>
                  <a:gd name="connsiteY2005" fmla="*/ 585938 h 1823987"/>
                  <a:gd name="connsiteX2006" fmla="*/ 4221884 w 4242337"/>
                  <a:gd name="connsiteY2006" fmla="*/ 575110 h 1823987"/>
                  <a:gd name="connsiteX2007" fmla="*/ 4221884 w 4242337"/>
                  <a:gd name="connsiteY2007" fmla="*/ 561875 h 1823987"/>
                  <a:gd name="connsiteX2008" fmla="*/ 4211055 w 4242337"/>
                  <a:gd name="connsiteY2008" fmla="*/ 561875 h 1823987"/>
                  <a:gd name="connsiteX2009" fmla="*/ 4211055 w 4242337"/>
                  <a:gd name="connsiteY2009" fmla="*/ 561875 h 1823987"/>
                  <a:gd name="connsiteX2010" fmla="*/ 4213462 w 4242337"/>
                  <a:gd name="connsiteY2010" fmla="*/ 513749 h 1823987"/>
                  <a:gd name="connsiteX2011" fmla="*/ 4212259 w 4242337"/>
                  <a:gd name="connsiteY2011" fmla="*/ 537812 h 1823987"/>
                  <a:gd name="connsiteX2012" fmla="*/ 4224290 w 4242337"/>
                  <a:gd name="connsiteY2012" fmla="*/ 537812 h 1823987"/>
                  <a:gd name="connsiteX2013" fmla="*/ 4224290 w 4242337"/>
                  <a:gd name="connsiteY2013" fmla="*/ 528187 h 1823987"/>
                  <a:gd name="connsiteX2014" fmla="*/ 4224290 w 4242337"/>
                  <a:gd name="connsiteY2014" fmla="*/ 513749 h 1823987"/>
                  <a:gd name="connsiteX2015" fmla="*/ 4213462 w 4242337"/>
                  <a:gd name="connsiteY2015" fmla="*/ 513749 h 1823987"/>
                  <a:gd name="connsiteX2016" fmla="*/ 4213462 w 4242337"/>
                  <a:gd name="connsiteY2016" fmla="*/ 513749 h 1823987"/>
                  <a:gd name="connsiteX2017" fmla="*/ 4215868 w 4242337"/>
                  <a:gd name="connsiteY2017" fmla="*/ 465622 h 1823987"/>
                  <a:gd name="connsiteX2018" fmla="*/ 4214665 w 4242337"/>
                  <a:gd name="connsiteY2018" fmla="*/ 489685 h 1823987"/>
                  <a:gd name="connsiteX2019" fmla="*/ 4226697 w 4242337"/>
                  <a:gd name="connsiteY2019" fmla="*/ 489685 h 1823987"/>
                  <a:gd name="connsiteX2020" fmla="*/ 4227900 w 4242337"/>
                  <a:gd name="connsiteY2020" fmla="*/ 465622 h 1823987"/>
                  <a:gd name="connsiteX2021" fmla="*/ 4215868 w 4242337"/>
                  <a:gd name="connsiteY2021" fmla="*/ 465622 h 1823987"/>
                  <a:gd name="connsiteX2022" fmla="*/ 4215868 w 4242337"/>
                  <a:gd name="connsiteY2022" fmla="*/ 465622 h 1823987"/>
                  <a:gd name="connsiteX2023" fmla="*/ 4217071 w 4242337"/>
                  <a:gd name="connsiteY2023" fmla="*/ 417496 h 1823987"/>
                  <a:gd name="connsiteX2024" fmla="*/ 4215868 w 4242337"/>
                  <a:gd name="connsiteY2024" fmla="*/ 441559 h 1823987"/>
                  <a:gd name="connsiteX2025" fmla="*/ 4227900 w 4242337"/>
                  <a:gd name="connsiteY2025" fmla="*/ 441559 h 1823987"/>
                  <a:gd name="connsiteX2026" fmla="*/ 4229103 w 4242337"/>
                  <a:gd name="connsiteY2026" fmla="*/ 417496 h 1823987"/>
                  <a:gd name="connsiteX2027" fmla="*/ 4217071 w 4242337"/>
                  <a:gd name="connsiteY2027" fmla="*/ 417496 h 1823987"/>
                  <a:gd name="connsiteX2028" fmla="*/ 4217071 w 4242337"/>
                  <a:gd name="connsiteY2028" fmla="*/ 417496 h 1823987"/>
                  <a:gd name="connsiteX2029" fmla="*/ 4219478 w 4242337"/>
                  <a:gd name="connsiteY2029" fmla="*/ 369370 h 1823987"/>
                  <a:gd name="connsiteX2030" fmla="*/ 4218274 w 4242337"/>
                  <a:gd name="connsiteY2030" fmla="*/ 393433 h 1823987"/>
                  <a:gd name="connsiteX2031" fmla="*/ 4230306 w 4242337"/>
                  <a:gd name="connsiteY2031" fmla="*/ 393433 h 1823987"/>
                  <a:gd name="connsiteX2032" fmla="*/ 4230306 w 4242337"/>
                  <a:gd name="connsiteY2032" fmla="*/ 392230 h 1823987"/>
                  <a:gd name="connsiteX2033" fmla="*/ 4231509 w 4242337"/>
                  <a:gd name="connsiteY2033" fmla="*/ 374182 h 1823987"/>
                  <a:gd name="connsiteX2034" fmla="*/ 4231509 w 4242337"/>
                  <a:gd name="connsiteY2034" fmla="*/ 369370 h 1823987"/>
                  <a:gd name="connsiteX2035" fmla="*/ 4219478 w 4242337"/>
                  <a:gd name="connsiteY2035" fmla="*/ 369370 h 1823987"/>
                  <a:gd name="connsiteX2036" fmla="*/ 4219478 w 4242337"/>
                  <a:gd name="connsiteY2036" fmla="*/ 369370 h 1823987"/>
                  <a:gd name="connsiteX2037" fmla="*/ 4220681 w 4242337"/>
                  <a:gd name="connsiteY2037" fmla="*/ 321243 h 1823987"/>
                  <a:gd name="connsiteX2038" fmla="*/ 4219478 w 4242337"/>
                  <a:gd name="connsiteY2038" fmla="*/ 345306 h 1823987"/>
                  <a:gd name="connsiteX2039" fmla="*/ 4231509 w 4242337"/>
                  <a:gd name="connsiteY2039" fmla="*/ 345306 h 1823987"/>
                  <a:gd name="connsiteX2040" fmla="*/ 4231509 w 4242337"/>
                  <a:gd name="connsiteY2040" fmla="*/ 329665 h 1823987"/>
                  <a:gd name="connsiteX2041" fmla="*/ 4231509 w 4242337"/>
                  <a:gd name="connsiteY2041" fmla="*/ 321243 h 1823987"/>
                  <a:gd name="connsiteX2042" fmla="*/ 4220681 w 4242337"/>
                  <a:gd name="connsiteY2042" fmla="*/ 321243 h 1823987"/>
                  <a:gd name="connsiteX2043" fmla="*/ 4220681 w 4242337"/>
                  <a:gd name="connsiteY2043" fmla="*/ 321243 h 1823987"/>
                  <a:gd name="connsiteX2044" fmla="*/ 4221884 w 4242337"/>
                  <a:gd name="connsiteY2044" fmla="*/ 273117 h 1823987"/>
                  <a:gd name="connsiteX2045" fmla="*/ 4220681 w 4242337"/>
                  <a:gd name="connsiteY2045" fmla="*/ 297180 h 1823987"/>
                  <a:gd name="connsiteX2046" fmla="*/ 4232712 w 4242337"/>
                  <a:gd name="connsiteY2046" fmla="*/ 297180 h 1823987"/>
                  <a:gd name="connsiteX2047" fmla="*/ 4232712 w 4242337"/>
                  <a:gd name="connsiteY2047" fmla="*/ 286352 h 1823987"/>
                  <a:gd name="connsiteX2048" fmla="*/ 4232712 w 4242337"/>
                  <a:gd name="connsiteY2048" fmla="*/ 286352 h 1823987"/>
                  <a:gd name="connsiteX2049" fmla="*/ 4232712 w 4242337"/>
                  <a:gd name="connsiteY2049" fmla="*/ 286352 h 1823987"/>
                  <a:gd name="connsiteX2050" fmla="*/ 4232712 w 4242337"/>
                  <a:gd name="connsiteY2050" fmla="*/ 274320 h 1823987"/>
                  <a:gd name="connsiteX2051" fmla="*/ 4232712 w 4242337"/>
                  <a:gd name="connsiteY2051" fmla="*/ 273117 h 1823987"/>
                  <a:gd name="connsiteX2052" fmla="*/ 4221884 w 4242337"/>
                  <a:gd name="connsiteY2052" fmla="*/ 273117 h 1823987"/>
                  <a:gd name="connsiteX2053" fmla="*/ 4221884 w 4242337"/>
                  <a:gd name="connsiteY2053" fmla="*/ 273117 h 1823987"/>
                  <a:gd name="connsiteX2054" fmla="*/ 4224290 w 4242337"/>
                  <a:gd name="connsiteY2054" fmla="*/ 224991 h 1823987"/>
                  <a:gd name="connsiteX2055" fmla="*/ 4223087 w 4242337"/>
                  <a:gd name="connsiteY2055" fmla="*/ 249054 h 1823987"/>
                  <a:gd name="connsiteX2056" fmla="*/ 4235119 w 4242337"/>
                  <a:gd name="connsiteY2056" fmla="*/ 249054 h 1823987"/>
                  <a:gd name="connsiteX2057" fmla="*/ 4236322 w 4242337"/>
                  <a:gd name="connsiteY2057" fmla="*/ 224991 h 1823987"/>
                  <a:gd name="connsiteX2058" fmla="*/ 4224290 w 4242337"/>
                  <a:gd name="connsiteY2058" fmla="*/ 224991 h 1823987"/>
                  <a:gd name="connsiteX2059" fmla="*/ 4224290 w 4242337"/>
                  <a:gd name="connsiteY2059" fmla="*/ 224991 h 1823987"/>
                  <a:gd name="connsiteX2060" fmla="*/ 4225493 w 4242337"/>
                  <a:gd name="connsiteY2060" fmla="*/ 176864 h 1823987"/>
                  <a:gd name="connsiteX2061" fmla="*/ 4224290 w 4242337"/>
                  <a:gd name="connsiteY2061" fmla="*/ 200927 h 1823987"/>
                  <a:gd name="connsiteX2062" fmla="*/ 4236322 w 4242337"/>
                  <a:gd name="connsiteY2062" fmla="*/ 200927 h 1823987"/>
                  <a:gd name="connsiteX2063" fmla="*/ 4236322 w 4242337"/>
                  <a:gd name="connsiteY2063" fmla="*/ 185286 h 1823987"/>
                  <a:gd name="connsiteX2064" fmla="*/ 4236322 w 4242337"/>
                  <a:gd name="connsiteY2064" fmla="*/ 185286 h 1823987"/>
                  <a:gd name="connsiteX2065" fmla="*/ 4236322 w 4242337"/>
                  <a:gd name="connsiteY2065" fmla="*/ 185286 h 1823987"/>
                  <a:gd name="connsiteX2066" fmla="*/ 4236322 w 4242337"/>
                  <a:gd name="connsiteY2066" fmla="*/ 179271 h 1823987"/>
                  <a:gd name="connsiteX2067" fmla="*/ 4236322 w 4242337"/>
                  <a:gd name="connsiteY2067" fmla="*/ 179271 h 1823987"/>
                  <a:gd name="connsiteX2068" fmla="*/ 4236322 w 4242337"/>
                  <a:gd name="connsiteY2068" fmla="*/ 179271 h 1823987"/>
                  <a:gd name="connsiteX2069" fmla="*/ 4236322 w 4242337"/>
                  <a:gd name="connsiteY2069" fmla="*/ 176864 h 1823987"/>
                  <a:gd name="connsiteX2070" fmla="*/ 4225493 w 4242337"/>
                  <a:gd name="connsiteY2070" fmla="*/ 176864 h 1823987"/>
                  <a:gd name="connsiteX2071" fmla="*/ 4225493 w 4242337"/>
                  <a:gd name="connsiteY2071" fmla="*/ 176864 h 1823987"/>
                  <a:gd name="connsiteX2072" fmla="*/ 4226697 w 4242337"/>
                  <a:gd name="connsiteY2072" fmla="*/ 128738 h 1823987"/>
                  <a:gd name="connsiteX2073" fmla="*/ 4225493 w 4242337"/>
                  <a:gd name="connsiteY2073" fmla="*/ 152801 h 1823987"/>
                  <a:gd name="connsiteX2074" fmla="*/ 4237525 w 4242337"/>
                  <a:gd name="connsiteY2074" fmla="*/ 152801 h 1823987"/>
                  <a:gd name="connsiteX2075" fmla="*/ 4237525 w 4242337"/>
                  <a:gd name="connsiteY2075" fmla="*/ 150395 h 1823987"/>
                  <a:gd name="connsiteX2076" fmla="*/ 4237525 w 4242337"/>
                  <a:gd name="connsiteY2076" fmla="*/ 135957 h 1823987"/>
                  <a:gd name="connsiteX2077" fmla="*/ 4237525 w 4242337"/>
                  <a:gd name="connsiteY2077" fmla="*/ 135957 h 1823987"/>
                  <a:gd name="connsiteX2078" fmla="*/ 4237525 w 4242337"/>
                  <a:gd name="connsiteY2078" fmla="*/ 135957 h 1823987"/>
                  <a:gd name="connsiteX2079" fmla="*/ 4237525 w 4242337"/>
                  <a:gd name="connsiteY2079" fmla="*/ 129941 h 1823987"/>
                  <a:gd name="connsiteX2080" fmla="*/ 4226697 w 4242337"/>
                  <a:gd name="connsiteY2080" fmla="*/ 128738 h 1823987"/>
                  <a:gd name="connsiteX2081" fmla="*/ 4226697 w 4242337"/>
                  <a:gd name="connsiteY2081" fmla="*/ 128738 h 1823987"/>
                  <a:gd name="connsiteX2082" fmla="*/ 4227900 w 4242337"/>
                  <a:gd name="connsiteY2082" fmla="*/ 80612 h 1823987"/>
                  <a:gd name="connsiteX2083" fmla="*/ 4226697 w 4242337"/>
                  <a:gd name="connsiteY2083" fmla="*/ 104675 h 1823987"/>
                  <a:gd name="connsiteX2084" fmla="*/ 4238728 w 4242337"/>
                  <a:gd name="connsiteY2084" fmla="*/ 104675 h 1823987"/>
                  <a:gd name="connsiteX2085" fmla="*/ 4239931 w 4242337"/>
                  <a:gd name="connsiteY2085" fmla="*/ 80612 h 1823987"/>
                  <a:gd name="connsiteX2086" fmla="*/ 4227900 w 4242337"/>
                  <a:gd name="connsiteY2086" fmla="*/ 80612 h 1823987"/>
                  <a:gd name="connsiteX2087" fmla="*/ 4227900 w 4242337"/>
                  <a:gd name="connsiteY2087" fmla="*/ 80612 h 1823987"/>
                  <a:gd name="connsiteX2088" fmla="*/ 4229103 w 4242337"/>
                  <a:gd name="connsiteY2088" fmla="*/ 32485 h 1823987"/>
                  <a:gd name="connsiteX2089" fmla="*/ 4229103 w 4242337"/>
                  <a:gd name="connsiteY2089" fmla="*/ 56548 h 1823987"/>
                  <a:gd name="connsiteX2090" fmla="*/ 4241134 w 4242337"/>
                  <a:gd name="connsiteY2090" fmla="*/ 56548 h 1823987"/>
                  <a:gd name="connsiteX2091" fmla="*/ 4241134 w 4242337"/>
                  <a:gd name="connsiteY2091" fmla="*/ 51736 h 1823987"/>
                  <a:gd name="connsiteX2092" fmla="*/ 4241134 w 4242337"/>
                  <a:gd name="connsiteY2092" fmla="*/ 51736 h 1823987"/>
                  <a:gd name="connsiteX2093" fmla="*/ 4241134 w 4242337"/>
                  <a:gd name="connsiteY2093" fmla="*/ 51736 h 1823987"/>
                  <a:gd name="connsiteX2094" fmla="*/ 4241134 w 4242337"/>
                  <a:gd name="connsiteY2094" fmla="*/ 32485 h 1823987"/>
                  <a:gd name="connsiteX2095" fmla="*/ 4229103 w 4242337"/>
                  <a:gd name="connsiteY2095" fmla="*/ 32485 h 1823987"/>
                  <a:gd name="connsiteX2096" fmla="*/ 4229103 w 4242337"/>
                  <a:gd name="connsiteY2096" fmla="*/ 32485 h 18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</a:cxnLst>
                <a:rect l="l" t="t" r="r" b="b"/>
                <a:pathLst>
                  <a:path w="4242337" h="1823987">
                    <a:moveTo>
                      <a:pt x="4242338" y="0"/>
                    </a:moveTo>
                    <a:lnTo>
                      <a:pt x="4218274" y="0"/>
                    </a:lnTo>
                    <a:lnTo>
                      <a:pt x="4218274" y="12032"/>
                    </a:lnTo>
                    <a:lnTo>
                      <a:pt x="4242338" y="12032"/>
                    </a:lnTo>
                    <a:cubicBezTo>
                      <a:pt x="4242338" y="3609"/>
                      <a:pt x="4242338" y="0"/>
                      <a:pt x="4242338" y="0"/>
                    </a:cubicBezTo>
                    <a:lnTo>
                      <a:pt x="4242338" y="0"/>
                    </a:lnTo>
                    <a:close/>
                    <a:moveTo>
                      <a:pt x="4194211" y="0"/>
                    </a:moveTo>
                    <a:lnTo>
                      <a:pt x="4170148" y="0"/>
                    </a:lnTo>
                    <a:lnTo>
                      <a:pt x="4170148" y="12032"/>
                    </a:lnTo>
                    <a:lnTo>
                      <a:pt x="4194211" y="12032"/>
                    </a:lnTo>
                    <a:lnTo>
                      <a:pt x="4194211" y="0"/>
                    </a:lnTo>
                    <a:lnTo>
                      <a:pt x="4194211" y="0"/>
                    </a:lnTo>
                    <a:close/>
                    <a:moveTo>
                      <a:pt x="4146085" y="0"/>
                    </a:moveTo>
                    <a:lnTo>
                      <a:pt x="4122022" y="0"/>
                    </a:lnTo>
                    <a:lnTo>
                      <a:pt x="4122022" y="12032"/>
                    </a:lnTo>
                    <a:lnTo>
                      <a:pt x="4146085" y="12032"/>
                    </a:lnTo>
                    <a:lnTo>
                      <a:pt x="4146085" y="0"/>
                    </a:lnTo>
                    <a:lnTo>
                      <a:pt x="4146085" y="0"/>
                    </a:lnTo>
                    <a:close/>
                    <a:moveTo>
                      <a:pt x="4097958" y="0"/>
                    </a:moveTo>
                    <a:lnTo>
                      <a:pt x="4073895" y="0"/>
                    </a:lnTo>
                    <a:lnTo>
                      <a:pt x="4073895" y="12032"/>
                    </a:lnTo>
                    <a:lnTo>
                      <a:pt x="4097958" y="12032"/>
                    </a:lnTo>
                    <a:lnTo>
                      <a:pt x="4097958" y="0"/>
                    </a:lnTo>
                    <a:lnTo>
                      <a:pt x="4097958" y="0"/>
                    </a:lnTo>
                    <a:close/>
                    <a:moveTo>
                      <a:pt x="4049832" y="0"/>
                    </a:moveTo>
                    <a:lnTo>
                      <a:pt x="4025769" y="0"/>
                    </a:lnTo>
                    <a:lnTo>
                      <a:pt x="4025769" y="12032"/>
                    </a:lnTo>
                    <a:lnTo>
                      <a:pt x="4049832" y="12032"/>
                    </a:lnTo>
                    <a:lnTo>
                      <a:pt x="4049832" y="0"/>
                    </a:lnTo>
                    <a:lnTo>
                      <a:pt x="4049832" y="0"/>
                    </a:lnTo>
                    <a:close/>
                    <a:moveTo>
                      <a:pt x="4001706" y="0"/>
                    </a:moveTo>
                    <a:lnTo>
                      <a:pt x="3977643" y="0"/>
                    </a:lnTo>
                    <a:lnTo>
                      <a:pt x="3977643" y="12032"/>
                    </a:lnTo>
                    <a:lnTo>
                      <a:pt x="4001706" y="12032"/>
                    </a:lnTo>
                    <a:lnTo>
                      <a:pt x="4001706" y="0"/>
                    </a:lnTo>
                    <a:lnTo>
                      <a:pt x="4001706" y="0"/>
                    </a:lnTo>
                    <a:close/>
                    <a:moveTo>
                      <a:pt x="3953579" y="0"/>
                    </a:moveTo>
                    <a:lnTo>
                      <a:pt x="3929516" y="0"/>
                    </a:lnTo>
                    <a:lnTo>
                      <a:pt x="3929516" y="12032"/>
                    </a:lnTo>
                    <a:lnTo>
                      <a:pt x="3953579" y="12032"/>
                    </a:lnTo>
                    <a:lnTo>
                      <a:pt x="3953579" y="0"/>
                    </a:lnTo>
                    <a:lnTo>
                      <a:pt x="3953579" y="0"/>
                    </a:lnTo>
                    <a:close/>
                    <a:moveTo>
                      <a:pt x="3905453" y="0"/>
                    </a:moveTo>
                    <a:lnTo>
                      <a:pt x="3881390" y="0"/>
                    </a:lnTo>
                    <a:lnTo>
                      <a:pt x="3881390" y="12032"/>
                    </a:lnTo>
                    <a:lnTo>
                      <a:pt x="3905453" y="12032"/>
                    </a:lnTo>
                    <a:lnTo>
                      <a:pt x="3905453" y="0"/>
                    </a:lnTo>
                    <a:lnTo>
                      <a:pt x="3905453" y="0"/>
                    </a:lnTo>
                    <a:close/>
                    <a:moveTo>
                      <a:pt x="3857327" y="0"/>
                    </a:moveTo>
                    <a:lnTo>
                      <a:pt x="3833263" y="0"/>
                    </a:lnTo>
                    <a:lnTo>
                      <a:pt x="3833263" y="12032"/>
                    </a:lnTo>
                    <a:lnTo>
                      <a:pt x="3857327" y="12032"/>
                    </a:lnTo>
                    <a:lnTo>
                      <a:pt x="3857327" y="0"/>
                    </a:lnTo>
                    <a:lnTo>
                      <a:pt x="3857327" y="0"/>
                    </a:lnTo>
                    <a:close/>
                    <a:moveTo>
                      <a:pt x="3809200" y="0"/>
                    </a:moveTo>
                    <a:lnTo>
                      <a:pt x="3785137" y="0"/>
                    </a:lnTo>
                    <a:lnTo>
                      <a:pt x="3785137" y="12032"/>
                    </a:lnTo>
                    <a:lnTo>
                      <a:pt x="3809200" y="12032"/>
                    </a:lnTo>
                    <a:lnTo>
                      <a:pt x="3809200" y="0"/>
                    </a:lnTo>
                    <a:lnTo>
                      <a:pt x="3809200" y="0"/>
                    </a:lnTo>
                    <a:close/>
                    <a:moveTo>
                      <a:pt x="3761074" y="0"/>
                    </a:moveTo>
                    <a:lnTo>
                      <a:pt x="3737011" y="0"/>
                    </a:lnTo>
                    <a:lnTo>
                      <a:pt x="3737011" y="12032"/>
                    </a:lnTo>
                    <a:lnTo>
                      <a:pt x="3761074" y="12032"/>
                    </a:lnTo>
                    <a:lnTo>
                      <a:pt x="3761074" y="0"/>
                    </a:lnTo>
                    <a:lnTo>
                      <a:pt x="3761074" y="0"/>
                    </a:lnTo>
                    <a:close/>
                    <a:moveTo>
                      <a:pt x="3712948" y="0"/>
                    </a:moveTo>
                    <a:lnTo>
                      <a:pt x="3688884" y="0"/>
                    </a:lnTo>
                    <a:lnTo>
                      <a:pt x="3688884" y="12032"/>
                    </a:lnTo>
                    <a:lnTo>
                      <a:pt x="3712948" y="12032"/>
                    </a:lnTo>
                    <a:lnTo>
                      <a:pt x="3712948" y="0"/>
                    </a:lnTo>
                    <a:lnTo>
                      <a:pt x="3712948" y="0"/>
                    </a:lnTo>
                    <a:close/>
                    <a:moveTo>
                      <a:pt x="3664821" y="0"/>
                    </a:moveTo>
                    <a:lnTo>
                      <a:pt x="3640758" y="0"/>
                    </a:lnTo>
                    <a:lnTo>
                      <a:pt x="3640758" y="12032"/>
                    </a:lnTo>
                    <a:lnTo>
                      <a:pt x="3664821" y="12032"/>
                    </a:lnTo>
                    <a:lnTo>
                      <a:pt x="3664821" y="0"/>
                    </a:lnTo>
                    <a:lnTo>
                      <a:pt x="3664821" y="0"/>
                    </a:lnTo>
                    <a:close/>
                    <a:moveTo>
                      <a:pt x="3616695" y="0"/>
                    </a:moveTo>
                    <a:lnTo>
                      <a:pt x="3592632" y="0"/>
                    </a:lnTo>
                    <a:lnTo>
                      <a:pt x="3592632" y="12032"/>
                    </a:lnTo>
                    <a:lnTo>
                      <a:pt x="3616695" y="12032"/>
                    </a:lnTo>
                    <a:lnTo>
                      <a:pt x="3616695" y="0"/>
                    </a:lnTo>
                    <a:lnTo>
                      <a:pt x="3616695" y="0"/>
                    </a:lnTo>
                    <a:close/>
                    <a:moveTo>
                      <a:pt x="3568569" y="0"/>
                    </a:moveTo>
                    <a:lnTo>
                      <a:pt x="3544505" y="0"/>
                    </a:lnTo>
                    <a:lnTo>
                      <a:pt x="3544505" y="12032"/>
                    </a:lnTo>
                    <a:lnTo>
                      <a:pt x="3568569" y="12032"/>
                    </a:lnTo>
                    <a:lnTo>
                      <a:pt x="3568569" y="0"/>
                    </a:lnTo>
                    <a:lnTo>
                      <a:pt x="3568569" y="0"/>
                    </a:lnTo>
                    <a:close/>
                    <a:moveTo>
                      <a:pt x="3520442" y="0"/>
                    </a:moveTo>
                    <a:lnTo>
                      <a:pt x="3496379" y="0"/>
                    </a:lnTo>
                    <a:lnTo>
                      <a:pt x="3496379" y="12032"/>
                    </a:lnTo>
                    <a:lnTo>
                      <a:pt x="3520442" y="12032"/>
                    </a:lnTo>
                    <a:lnTo>
                      <a:pt x="3520442" y="0"/>
                    </a:lnTo>
                    <a:lnTo>
                      <a:pt x="3520442" y="0"/>
                    </a:lnTo>
                    <a:close/>
                    <a:moveTo>
                      <a:pt x="3472316" y="0"/>
                    </a:moveTo>
                    <a:lnTo>
                      <a:pt x="3448253" y="0"/>
                    </a:lnTo>
                    <a:lnTo>
                      <a:pt x="3448253" y="12032"/>
                    </a:lnTo>
                    <a:lnTo>
                      <a:pt x="3472316" y="12032"/>
                    </a:lnTo>
                    <a:lnTo>
                      <a:pt x="3472316" y="0"/>
                    </a:lnTo>
                    <a:lnTo>
                      <a:pt x="3472316" y="0"/>
                    </a:lnTo>
                    <a:close/>
                    <a:moveTo>
                      <a:pt x="3424190" y="0"/>
                    </a:moveTo>
                    <a:lnTo>
                      <a:pt x="3400126" y="0"/>
                    </a:lnTo>
                    <a:lnTo>
                      <a:pt x="3400126" y="12032"/>
                    </a:lnTo>
                    <a:lnTo>
                      <a:pt x="3424190" y="12032"/>
                    </a:lnTo>
                    <a:lnTo>
                      <a:pt x="3424190" y="0"/>
                    </a:lnTo>
                    <a:lnTo>
                      <a:pt x="3424190" y="0"/>
                    </a:lnTo>
                    <a:close/>
                    <a:moveTo>
                      <a:pt x="3376063" y="0"/>
                    </a:moveTo>
                    <a:lnTo>
                      <a:pt x="3352000" y="0"/>
                    </a:lnTo>
                    <a:lnTo>
                      <a:pt x="3352000" y="12032"/>
                    </a:lnTo>
                    <a:lnTo>
                      <a:pt x="3376063" y="12032"/>
                    </a:lnTo>
                    <a:lnTo>
                      <a:pt x="3376063" y="0"/>
                    </a:lnTo>
                    <a:lnTo>
                      <a:pt x="3376063" y="0"/>
                    </a:lnTo>
                    <a:close/>
                    <a:moveTo>
                      <a:pt x="3327937" y="0"/>
                    </a:moveTo>
                    <a:lnTo>
                      <a:pt x="3303874" y="0"/>
                    </a:lnTo>
                    <a:lnTo>
                      <a:pt x="3303874" y="12032"/>
                    </a:lnTo>
                    <a:lnTo>
                      <a:pt x="3327937" y="12032"/>
                    </a:lnTo>
                    <a:lnTo>
                      <a:pt x="3327937" y="0"/>
                    </a:lnTo>
                    <a:lnTo>
                      <a:pt x="3327937" y="0"/>
                    </a:lnTo>
                    <a:close/>
                    <a:moveTo>
                      <a:pt x="3279811" y="0"/>
                    </a:moveTo>
                    <a:lnTo>
                      <a:pt x="3255747" y="0"/>
                    </a:lnTo>
                    <a:lnTo>
                      <a:pt x="3255747" y="12032"/>
                    </a:lnTo>
                    <a:lnTo>
                      <a:pt x="3279811" y="12032"/>
                    </a:lnTo>
                    <a:lnTo>
                      <a:pt x="3279811" y="0"/>
                    </a:lnTo>
                    <a:lnTo>
                      <a:pt x="3279811" y="0"/>
                    </a:lnTo>
                    <a:close/>
                    <a:moveTo>
                      <a:pt x="3231684" y="0"/>
                    </a:moveTo>
                    <a:lnTo>
                      <a:pt x="3207621" y="0"/>
                    </a:lnTo>
                    <a:lnTo>
                      <a:pt x="3207621" y="12032"/>
                    </a:lnTo>
                    <a:lnTo>
                      <a:pt x="3231684" y="12032"/>
                    </a:lnTo>
                    <a:lnTo>
                      <a:pt x="3231684" y="0"/>
                    </a:lnTo>
                    <a:lnTo>
                      <a:pt x="3231684" y="0"/>
                    </a:lnTo>
                    <a:close/>
                    <a:moveTo>
                      <a:pt x="3183558" y="0"/>
                    </a:moveTo>
                    <a:lnTo>
                      <a:pt x="3159495" y="0"/>
                    </a:lnTo>
                    <a:lnTo>
                      <a:pt x="3159495" y="12032"/>
                    </a:lnTo>
                    <a:lnTo>
                      <a:pt x="3183558" y="12032"/>
                    </a:lnTo>
                    <a:lnTo>
                      <a:pt x="3183558" y="0"/>
                    </a:lnTo>
                    <a:lnTo>
                      <a:pt x="3183558" y="0"/>
                    </a:lnTo>
                    <a:close/>
                    <a:moveTo>
                      <a:pt x="3135431" y="0"/>
                    </a:moveTo>
                    <a:lnTo>
                      <a:pt x="3111368" y="0"/>
                    </a:lnTo>
                    <a:lnTo>
                      <a:pt x="3111368" y="12032"/>
                    </a:lnTo>
                    <a:lnTo>
                      <a:pt x="3135431" y="12032"/>
                    </a:lnTo>
                    <a:lnTo>
                      <a:pt x="3135431" y="0"/>
                    </a:lnTo>
                    <a:lnTo>
                      <a:pt x="3135431" y="0"/>
                    </a:lnTo>
                    <a:close/>
                    <a:moveTo>
                      <a:pt x="3087305" y="0"/>
                    </a:moveTo>
                    <a:lnTo>
                      <a:pt x="3063242" y="0"/>
                    </a:lnTo>
                    <a:lnTo>
                      <a:pt x="3063242" y="12032"/>
                    </a:lnTo>
                    <a:lnTo>
                      <a:pt x="3087305" y="12032"/>
                    </a:lnTo>
                    <a:lnTo>
                      <a:pt x="3087305" y="0"/>
                    </a:lnTo>
                    <a:lnTo>
                      <a:pt x="3087305" y="0"/>
                    </a:lnTo>
                    <a:close/>
                    <a:moveTo>
                      <a:pt x="3039179" y="0"/>
                    </a:moveTo>
                    <a:lnTo>
                      <a:pt x="3015116" y="0"/>
                    </a:lnTo>
                    <a:lnTo>
                      <a:pt x="3015116" y="12032"/>
                    </a:lnTo>
                    <a:lnTo>
                      <a:pt x="3039179" y="12032"/>
                    </a:lnTo>
                    <a:lnTo>
                      <a:pt x="3039179" y="0"/>
                    </a:lnTo>
                    <a:lnTo>
                      <a:pt x="3039179" y="0"/>
                    </a:lnTo>
                    <a:close/>
                    <a:moveTo>
                      <a:pt x="2991052" y="0"/>
                    </a:moveTo>
                    <a:lnTo>
                      <a:pt x="2966989" y="0"/>
                    </a:lnTo>
                    <a:lnTo>
                      <a:pt x="2966989" y="12032"/>
                    </a:lnTo>
                    <a:lnTo>
                      <a:pt x="2991052" y="12032"/>
                    </a:lnTo>
                    <a:lnTo>
                      <a:pt x="2991052" y="0"/>
                    </a:lnTo>
                    <a:lnTo>
                      <a:pt x="2991052" y="0"/>
                    </a:lnTo>
                    <a:close/>
                    <a:moveTo>
                      <a:pt x="2942926" y="0"/>
                    </a:moveTo>
                    <a:lnTo>
                      <a:pt x="2918863" y="0"/>
                    </a:lnTo>
                    <a:lnTo>
                      <a:pt x="2918863" y="12032"/>
                    </a:lnTo>
                    <a:lnTo>
                      <a:pt x="2942926" y="12032"/>
                    </a:lnTo>
                    <a:lnTo>
                      <a:pt x="2942926" y="0"/>
                    </a:lnTo>
                    <a:lnTo>
                      <a:pt x="2942926" y="0"/>
                    </a:lnTo>
                    <a:close/>
                    <a:moveTo>
                      <a:pt x="2894800" y="0"/>
                    </a:moveTo>
                    <a:lnTo>
                      <a:pt x="2870737" y="0"/>
                    </a:lnTo>
                    <a:lnTo>
                      <a:pt x="2870737" y="12032"/>
                    </a:lnTo>
                    <a:lnTo>
                      <a:pt x="2894800" y="12032"/>
                    </a:lnTo>
                    <a:lnTo>
                      <a:pt x="2894800" y="0"/>
                    </a:lnTo>
                    <a:lnTo>
                      <a:pt x="2894800" y="0"/>
                    </a:lnTo>
                    <a:close/>
                    <a:moveTo>
                      <a:pt x="2846673" y="0"/>
                    </a:moveTo>
                    <a:lnTo>
                      <a:pt x="2822610" y="0"/>
                    </a:lnTo>
                    <a:lnTo>
                      <a:pt x="2822610" y="12032"/>
                    </a:lnTo>
                    <a:lnTo>
                      <a:pt x="2846673" y="12032"/>
                    </a:lnTo>
                    <a:lnTo>
                      <a:pt x="2846673" y="0"/>
                    </a:lnTo>
                    <a:lnTo>
                      <a:pt x="2846673" y="0"/>
                    </a:lnTo>
                    <a:close/>
                    <a:moveTo>
                      <a:pt x="2798547" y="0"/>
                    </a:moveTo>
                    <a:lnTo>
                      <a:pt x="2774484" y="0"/>
                    </a:lnTo>
                    <a:lnTo>
                      <a:pt x="2774484" y="12032"/>
                    </a:lnTo>
                    <a:lnTo>
                      <a:pt x="2798547" y="12032"/>
                    </a:lnTo>
                    <a:lnTo>
                      <a:pt x="2798547" y="0"/>
                    </a:lnTo>
                    <a:lnTo>
                      <a:pt x="2798547" y="0"/>
                    </a:lnTo>
                    <a:close/>
                    <a:moveTo>
                      <a:pt x="2750421" y="0"/>
                    </a:moveTo>
                    <a:lnTo>
                      <a:pt x="2726358" y="0"/>
                    </a:lnTo>
                    <a:lnTo>
                      <a:pt x="2726358" y="12032"/>
                    </a:lnTo>
                    <a:lnTo>
                      <a:pt x="2750421" y="12032"/>
                    </a:lnTo>
                    <a:lnTo>
                      <a:pt x="2750421" y="0"/>
                    </a:lnTo>
                    <a:lnTo>
                      <a:pt x="2750421" y="0"/>
                    </a:lnTo>
                    <a:close/>
                    <a:moveTo>
                      <a:pt x="2702294" y="0"/>
                    </a:moveTo>
                    <a:lnTo>
                      <a:pt x="2678231" y="0"/>
                    </a:lnTo>
                    <a:lnTo>
                      <a:pt x="2678231" y="12032"/>
                    </a:lnTo>
                    <a:lnTo>
                      <a:pt x="2702294" y="12032"/>
                    </a:lnTo>
                    <a:lnTo>
                      <a:pt x="2702294" y="0"/>
                    </a:lnTo>
                    <a:lnTo>
                      <a:pt x="2702294" y="0"/>
                    </a:lnTo>
                    <a:close/>
                    <a:moveTo>
                      <a:pt x="2654168" y="0"/>
                    </a:moveTo>
                    <a:lnTo>
                      <a:pt x="2630105" y="0"/>
                    </a:lnTo>
                    <a:lnTo>
                      <a:pt x="2630105" y="12032"/>
                    </a:lnTo>
                    <a:lnTo>
                      <a:pt x="2654168" y="12032"/>
                    </a:lnTo>
                    <a:lnTo>
                      <a:pt x="2654168" y="0"/>
                    </a:lnTo>
                    <a:lnTo>
                      <a:pt x="2654168" y="0"/>
                    </a:lnTo>
                    <a:close/>
                    <a:moveTo>
                      <a:pt x="2606042" y="0"/>
                    </a:moveTo>
                    <a:lnTo>
                      <a:pt x="2581979" y="0"/>
                    </a:lnTo>
                    <a:lnTo>
                      <a:pt x="2581979" y="12032"/>
                    </a:lnTo>
                    <a:lnTo>
                      <a:pt x="2606042" y="12032"/>
                    </a:lnTo>
                    <a:lnTo>
                      <a:pt x="2606042" y="0"/>
                    </a:lnTo>
                    <a:lnTo>
                      <a:pt x="2606042" y="0"/>
                    </a:lnTo>
                    <a:close/>
                    <a:moveTo>
                      <a:pt x="2557915" y="0"/>
                    </a:moveTo>
                    <a:lnTo>
                      <a:pt x="2533852" y="0"/>
                    </a:lnTo>
                    <a:lnTo>
                      <a:pt x="2533852" y="12032"/>
                    </a:lnTo>
                    <a:lnTo>
                      <a:pt x="2557915" y="12032"/>
                    </a:lnTo>
                    <a:lnTo>
                      <a:pt x="2557915" y="0"/>
                    </a:lnTo>
                    <a:lnTo>
                      <a:pt x="2557915" y="0"/>
                    </a:lnTo>
                    <a:close/>
                    <a:moveTo>
                      <a:pt x="2509789" y="0"/>
                    </a:moveTo>
                    <a:lnTo>
                      <a:pt x="2485726" y="0"/>
                    </a:lnTo>
                    <a:lnTo>
                      <a:pt x="2485726" y="12032"/>
                    </a:lnTo>
                    <a:lnTo>
                      <a:pt x="2509789" y="12032"/>
                    </a:lnTo>
                    <a:lnTo>
                      <a:pt x="2509789" y="0"/>
                    </a:lnTo>
                    <a:lnTo>
                      <a:pt x="2509789" y="0"/>
                    </a:lnTo>
                    <a:close/>
                    <a:moveTo>
                      <a:pt x="2461663" y="0"/>
                    </a:moveTo>
                    <a:lnTo>
                      <a:pt x="2437599" y="0"/>
                    </a:lnTo>
                    <a:lnTo>
                      <a:pt x="2437599" y="12032"/>
                    </a:lnTo>
                    <a:lnTo>
                      <a:pt x="2461663" y="12032"/>
                    </a:lnTo>
                    <a:lnTo>
                      <a:pt x="2461663" y="0"/>
                    </a:lnTo>
                    <a:lnTo>
                      <a:pt x="2461663" y="0"/>
                    </a:lnTo>
                    <a:close/>
                    <a:moveTo>
                      <a:pt x="2413536" y="0"/>
                    </a:moveTo>
                    <a:lnTo>
                      <a:pt x="2389473" y="0"/>
                    </a:lnTo>
                    <a:lnTo>
                      <a:pt x="2389473" y="12032"/>
                    </a:lnTo>
                    <a:lnTo>
                      <a:pt x="2413536" y="12032"/>
                    </a:lnTo>
                    <a:lnTo>
                      <a:pt x="2413536" y="0"/>
                    </a:lnTo>
                    <a:lnTo>
                      <a:pt x="2413536" y="0"/>
                    </a:lnTo>
                    <a:close/>
                    <a:moveTo>
                      <a:pt x="2365410" y="0"/>
                    </a:moveTo>
                    <a:lnTo>
                      <a:pt x="2341347" y="0"/>
                    </a:lnTo>
                    <a:lnTo>
                      <a:pt x="2341347" y="12032"/>
                    </a:lnTo>
                    <a:lnTo>
                      <a:pt x="2365410" y="12032"/>
                    </a:lnTo>
                    <a:lnTo>
                      <a:pt x="2365410" y="0"/>
                    </a:lnTo>
                    <a:lnTo>
                      <a:pt x="2365410" y="0"/>
                    </a:lnTo>
                    <a:close/>
                    <a:moveTo>
                      <a:pt x="2317284" y="0"/>
                    </a:moveTo>
                    <a:lnTo>
                      <a:pt x="2293220" y="0"/>
                    </a:lnTo>
                    <a:lnTo>
                      <a:pt x="2293220" y="12032"/>
                    </a:lnTo>
                    <a:lnTo>
                      <a:pt x="2317284" y="12032"/>
                    </a:lnTo>
                    <a:lnTo>
                      <a:pt x="2317284" y="0"/>
                    </a:lnTo>
                    <a:lnTo>
                      <a:pt x="2317284" y="0"/>
                    </a:lnTo>
                    <a:close/>
                    <a:moveTo>
                      <a:pt x="2269157" y="0"/>
                    </a:moveTo>
                    <a:lnTo>
                      <a:pt x="2245094" y="0"/>
                    </a:lnTo>
                    <a:lnTo>
                      <a:pt x="2245094" y="12032"/>
                    </a:lnTo>
                    <a:lnTo>
                      <a:pt x="2269157" y="12032"/>
                    </a:lnTo>
                    <a:lnTo>
                      <a:pt x="2269157" y="0"/>
                    </a:lnTo>
                    <a:lnTo>
                      <a:pt x="2269157" y="0"/>
                    </a:lnTo>
                    <a:close/>
                    <a:moveTo>
                      <a:pt x="2221031" y="0"/>
                    </a:moveTo>
                    <a:lnTo>
                      <a:pt x="2196968" y="0"/>
                    </a:lnTo>
                    <a:lnTo>
                      <a:pt x="2196968" y="12032"/>
                    </a:lnTo>
                    <a:lnTo>
                      <a:pt x="2221031" y="12032"/>
                    </a:lnTo>
                    <a:lnTo>
                      <a:pt x="2221031" y="0"/>
                    </a:lnTo>
                    <a:lnTo>
                      <a:pt x="2221031" y="0"/>
                    </a:lnTo>
                    <a:close/>
                    <a:moveTo>
                      <a:pt x="2172905" y="0"/>
                    </a:moveTo>
                    <a:lnTo>
                      <a:pt x="2148841" y="0"/>
                    </a:lnTo>
                    <a:lnTo>
                      <a:pt x="2148841" y="12032"/>
                    </a:lnTo>
                    <a:lnTo>
                      <a:pt x="2172905" y="12032"/>
                    </a:lnTo>
                    <a:lnTo>
                      <a:pt x="2172905" y="0"/>
                    </a:lnTo>
                    <a:lnTo>
                      <a:pt x="2172905" y="0"/>
                    </a:lnTo>
                    <a:close/>
                    <a:moveTo>
                      <a:pt x="2124778" y="0"/>
                    </a:moveTo>
                    <a:lnTo>
                      <a:pt x="2100715" y="0"/>
                    </a:lnTo>
                    <a:lnTo>
                      <a:pt x="2100715" y="12032"/>
                    </a:lnTo>
                    <a:lnTo>
                      <a:pt x="2124778" y="12032"/>
                    </a:lnTo>
                    <a:lnTo>
                      <a:pt x="2124778" y="0"/>
                    </a:lnTo>
                    <a:lnTo>
                      <a:pt x="2124778" y="0"/>
                    </a:lnTo>
                    <a:close/>
                    <a:moveTo>
                      <a:pt x="2076652" y="0"/>
                    </a:moveTo>
                    <a:lnTo>
                      <a:pt x="2052589" y="0"/>
                    </a:lnTo>
                    <a:lnTo>
                      <a:pt x="2052589" y="12032"/>
                    </a:lnTo>
                    <a:lnTo>
                      <a:pt x="2076652" y="12032"/>
                    </a:lnTo>
                    <a:lnTo>
                      <a:pt x="2076652" y="0"/>
                    </a:lnTo>
                    <a:lnTo>
                      <a:pt x="2076652" y="0"/>
                    </a:lnTo>
                    <a:close/>
                    <a:moveTo>
                      <a:pt x="2028526" y="0"/>
                    </a:moveTo>
                    <a:lnTo>
                      <a:pt x="2004462" y="0"/>
                    </a:lnTo>
                    <a:lnTo>
                      <a:pt x="2004462" y="12032"/>
                    </a:lnTo>
                    <a:lnTo>
                      <a:pt x="2028526" y="12032"/>
                    </a:lnTo>
                    <a:lnTo>
                      <a:pt x="2028526" y="0"/>
                    </a:lnTo>
                    <a:lnTo>
                      <a:pt x="2028526" y="0"/>
                    </a:lnTo>
                    <a:close/>
                    <a:moveTo>
                      <a:pt x="1980399" y="0"/>
                    </a:moveTo>
                    <a:lnTo>
                      <a:pt x="1956336" y="0"/>
                    </a:lnTo>
                    <a:lnTo>
                      <a:pt x="1956336" y="12032"/>
                    </a:lnTo>
                    <a:lnTo>
                      <a:pt x="1980399" y="12032"/>
                    </a:lnTo>
                    <a:lnTo>
                      <a:pt x="1980399" y="0"/>
                    </a:lnTo>
                    <a:lnTo>
                      <a:pt x="1980399" y="0"/>
                    </a:lnTo>
                    <a:close/>
                    <a:moveTo>
                      <a:pt x="1932273" y="0"/>
                    </a:moveTo>
                    <a:lnTo>
                      <a:pt x="1908210" y="0"/>
                    </a:lnTo>
                    <a:lnTo>
                      <a:pt x="1908210" y="12032"/>
                    </a:lnTo>
                    <a:lnTo>
                      <a:pt x="1932273" y="12032"/>
                    </a:lnTo>
                    <a:lnTo>
                      <a:pt x="1932273" y="0"/>
                    </a:lnTo>
                    <a:lnTo>
                      <a:pt x="1932273" y="0"/>
                    </a:lnTo>
                    <a:close/>
                    <a:moveTo>
                      <a:pt x="1884146" y="0"/>
                    </a:moveTo>
                    <a:lnTo>
                      <a:pt x="1860083" y="0"/>
                    </a:lnTo>
                    <a:lnTo>
                      <a:pt x="1860083" y="12032"/>
                    </a:lnTo>
                    <a:lnTo>
                      <a:pt x="1884146" y="12032"/>
                    </a:lnTo>
                    <a:lnTo>
                      <a:pt x="1884146" y="0"/>
                    </a:lnTo>
                    <a:lnTo>
                      <a:pt x="1884146" y="0"/>
                    </a:lnTo>
                    <a:close/>
                    <a:moveTo>
                      <a:pt x="1836020" y="0"/>
                    </a:moveTo>
                    <a:lnTo>
                      <a:pt x="1811957" y="0"/>
                    </a:lnTo>
                    <a:lnTo>
                      <a:pt x="1811957" y="12032"/>
                    </a:lnTo>
                    <a:lnTo>
                      <a:pt x="1836020" y="12032"/>
                    </a:lnTo>
                    <a:lnTo>
                      <a:pt x="1836020" y="0"/>
                    </a:lnTo>
                    <a:lnTo>
                      <a:pt x="1836020" y="0"/>
                    </a:lnTo>
                    <a:close/>
                    <a:moveTo>
                      <a:pt x="1787894" y="0"/>
                    </a:moveTo>
                    <a:lnTo>
                      <a:pt x="1763831" y="0"/>
                    </a:lnTo>
                    <a:lnTo>
                      <a:pt x="1763831" y="12032"/>
                    </a:lnTo>
                    <a:lnTo>
                      <a:pt x="1787894" y="12032"/>
                    </a:lnTo>
                    <a:lnTo>
                      <a:pt x="1787894" y="0"/>
                    </a:lnTo>
                    <a:lnTo>
                      <a:pt x="1787894" y="0"/>
                    </a:lnTo>
                    <a:close/>
                    <a:moveTo>
                      <a:pt x="1739767" y="0"/>
                    </a:moveTo>
                    <a:lnTo>
                      <a:pt x="1715704" y="0"/>
                    </a:lnTo>
                    <a:lnTo>
                      <a:pt x="1715704" y="12032"/>
                    </a:lnTo>
                    <a:lnTo>
                      <a:pt x="1739767" y="12032"/>
                    </a:lnTo>
                    <a:lnTo>
                      <a:pt x="1739767" y="0"/>
                    </a:lnTo>
                    <a:lnTo>
                      <a:pt x="1739767" y="0"/>
                    </a:lnTo>
                    <a:close/>
                    <a:moveTo>
                      <a:pt x="1691641" y="0"/>
                    </a:moveTo>
                    <a:lnTo>
                      <a:pt x="1667578" y="0"/>
                    </a:lnTo>
                    <a:lnTo>
                      <a:pt x="1667578" y="12032"/>
                    </a:lnTo>
                    <a:lnTo>
                      <a:pt x="1691641" y="12032"/>
                    </a:lnTo>
                    <a:lnTo>
                      <a:pt x="1691641" y="0"/>
                    </a:lnTo>
                    <a:lnTo>
                      <a:pt x="1691641" y="0"/>
                    </a:lnTo>
                    <a:close/>
                    <a:moveTo>
                      <a:pt x="1643515" y="0"/>
                    </a:moveTo>
                    <a:lnTo>
                      <a:pt x="1619452" y="0"/>
                    </a:lnTo>
                    <a:lnTo>
                      <a:pt x="1619452" y="12032"/>
                    </a:lnTo>
                    <a:lnTo>
                      <a:pt x="1643515" y="12032"/>
                    </a:lnTo>
                    <a:lnTo>
                      <a:pt x="1643515" y="0"/>
                    </a:lnTo>
                    <a:lnTo>
                      <a:pt x="1643515" y="0"/>
                    </a:lnTo>
                    <a:close/>
                    <a:moveTo>
                      <a:pt x="1595388" y="0"/>
                    </a:moveTo>
                    <a:lnTo>
                      <a:pt x="1571325" y="0"/>
                    </a:lnTo>
                    <a:lnTo>
                      <a:pt x="1571325" y="12032"/>
                    </a:lnTo>
                    <a:lnTo>
                      <a:pt x="1595388" y="12032"/>
                    </a:lnTo>
                    <a:lnTo>
                      <a:pt x="1595388" y="0"/>
                    </a:lnTo>
                    <a:lnTo>
                      <a:pt x="1595388" y="0"/>
                    </a:lnTo>
                    <a:close/>
                    <a:moveTo>
                      <a:pt x="1547262" y="0"/>
                    </a:moveTo>
                    <a:lnTo>
                      <a:pt x="1523199" y="0"/>
                    </a:lnTo>
                    <a:lnTo>
                      <a:pt x="1523199" y="12032"/>
                    </a:lnTo>
                    <a:lnTo>
                      <a:pt x="1547262" y="12032"/>
                    </a:lnTo>
                    <a:lnTo>
                      <a:pt x="1547262" y="0"/>
                    </a:lnTo>
                    <a:lnTo>
                      <a:pt x="1547262" y="0"/>
                    </a:lnTo>
                    <a:close/>
                    <a:moveTo>
                      <a:pt x="1499136" y="0"/>
                    </a:moveTo>
                    <a:lnTo>
                      <a:pt x="1475073" y="0"/>
                    </a:lnTo>
                    <a:lnTo>
                      <a:pt x="1475073" y="12032"/>
                    </a:lnTo>
                    <a:lnTo>
                      <a:pt x="1499136" y="12032"/>
                    </a:lnTo>
                    <a:lnTo>
                      <a:pt x="1499136" y="0"/>
                    </a:lnTo>
                    <a:lnTo>
                      <a:pt x="1499136" y="0"/>
                    </a:lnTo>
                    <a:close/>
                    <a:moveTo>
                      <a:pt x="1451009" y="0"/>
                    </a:moveTo>
                    <a:lnTo>
                      <a:pt x="1426946" y="0"/>
                    </a:lnTo>
                    <a:lnTo>
                      <a:pt x="1426946" y="12032"/>
                    </a:lnTo>
                    <a:lnTo>
                      <a:pt x="1451009" y="12032"/>
                    </a:lnTo>
                    <a:lnTo>
                      <a:pt x="1451009" y="0"/>
                    </a:lnTo>
                    <a:lnTo>
                      <a:pt x="1451009" y="0"/>
                    </a:lnTo>
                    <a:close/>
                    <a:moveTo>
                      <a:pt x="1402883" y="0"/>
                    </a:moveTo>
                    <a:lnTo>
                      <a:pt x="1378820" y="0"/>
                    </a:lnTo>
                    <a:lnTo>
                      <a:pt x="1378820" y="12032"/>
                    </a:lnTo>
                    <a:lnTo>
                      <a:pt x="1402883" y="12032"/>
                    </a:lnTo>
                    <a:lnTo>
                      <a:pt x="1402883" y="0"/>
                    </a:lnTo>
                    <a:lnTo>
                      <a:pt x="1402883" y="0"/>
                    </a:lnTo>
                    <a:close/>
                    <a:moveTo>
                      <a:pt x="1354757" y="0"/>
                    </a:moveTo>
                    <a:lnTo>
                      <a:pt x="1330694" y="0"/>
                    </a:lnTo>
                    <a:lnTo>
                      <a:pt x="1330694" y="12032"/>
                    </a:lnTo>
                    <a:lnTo>
                      <a:pt x="1354757" y="12032"/>
                    </a:lnTo>
                    <a:lnTo>
                      <a:pt x="1354757" y="0"/>
                    </a:lnTo>
                    <a:lnTo>
                      <a:pt x="1354757" y="0"/>
                    </a:lnTo>
                    <a:close/>
                    <a:moveTo>
                      <a:pt x="1306630" y="0"/>
                    </a:moveTo>
                    <a:lnTo>
                      <a:pt x="1282567" y="0"/>
                    </a:lnTo>
                    <a:lnTo>
                      <a:pt x="1282567" y="12032"/>
                    </a:lnTo>
                    <a:lnTo>
                      <a:pt x="1306630" y="12032"/>
                    </a:lnTo>
                    <a:lnTo>
                      <a:pt x="1306630" y="0"/>
                    </a:lnTo>
                    <a:lnTo>
                      <a:pt x="1306630" y="0"/>
                    </a:lnTo>
                    <a:close/>
                    <a:moveTo>
                      <a:pt x="1258504" y="0"/>
                    </a:moveTo>
                    <a:lnTo>
                      <a:pt x="1234441" y="0"/>
                    </a:lnTo>
                    <a:lnTo>
                      <a:pt x="1234441" y="12032"/>
                    </a:lnTo>
                    <a:lnTo>
                      <a:pt x="1258504" y="12032"/>
                    </a:lnTo>
                    <a:lnTo>
                      <a:pt x="1258504" y="0"/>
                    </a:lnTo>
                    <a:lnTo>
                      <a:pt x="1258504" y="0"/>
                    </a:lnTo>
                    <a:close/>
                    <a:moveTo>
                      <a:pt x="1210378" y="0"/>
                    </a:moveTo>
                    <a:lnTo>
                      <a:pt x="1186314" y="0"/>
                    </a:lnTo>
                    <a:lnTo>
                      <a:pt x="1186314" y="12032"/>
                    </a:lnTo>
                    <a:lnTo>
                      <a:pt x="1210378" y="12032"/>
                    </a:lnTo>
                    <a:lnTo>
                      <a:pt x="1210378" y="0"/>
                    </a:lnTo>
                    <a:lnTo>
                      <a:pt x="1210378" y="0"/>
                    </a:lnTo>
                    <a:close/>
                    <a:moveTo>
                      <a:pt x="1162251" y="0"/>
                    </a:moveTo>
                    <a:lnTo>
                      <a:pt x="1138188" y="0"/>
                    </a:lnTo>
                    <a:lnTo>
                      <a:pt x="1138188" y="12032"/>
                    </a:lnTo>
                    <a:lnTo>
                      <a:pt x="1162251" y="12032"/>
                    </a:lnTo>
                    <a:lnTo>
                      <a:pt x="1162251" y="0"/>
                    </a:lnTo>
                    <a:lnTo>
                      <a:pt x="1162251" y="0"/>
                    </a:lnTo>
                    <a:close/>
                    <a:moveTo>
                      <a:pt x="1114125" y="0"/>
                    </a:moveTo>
                    <a:lnTo>
                      <a:pt x="1090062" y="0"/>
                    </a:lnTo>
                    <a:lnTo>
                      <a:pt x="1090062" y="12032"/>
                    </a:lnTo>
                    <a:lnTo>
                      <a:pt x="1114125" y="12032"/>
                    </a:lnTo>
                    <a:lnTo>
                      <a:pt x="1114125" y="0"/>
                    </a:lnTo>
                    <a:lnTo>
                      <a:pt x="1114125" y="0"/>
                    </a:lnTo>
                    <a:close/>
                    <a:moveTo>
                      <a:pt x="1065999" y="0"/>
                    </a:moveTo>
                    <a:lnTo>
                      <a:pt x="1041935" y="0"/>
                    </a:lnTo>
                    <a:lnTo>
                      <a:pt x="1041935" y="12032"/>
                    </a:lnTo>
                    <a:lnTo>
                      <a:pt x="1065999" y="12032"/>
                    </a:lnTo>
                    <a:lnTo>
                      <a:pt x="1065999" y="0"/>
                    </a:lnTo>
                    <a:lnTo>
                      <a:pt x="1065999" y="0"/>
                    </a:lnTo>
                    <a:close/>
                    <a:moveTo>
                      <a:pt x="1017872" y="0"/>
                    </a:moveTo>
                    <a:lnTo>
                      <a:pt x="993809" y="0"/>
                    </a:lnTo>
                    <a:lnTo>
                      <a:pt x="993809" y="12032"/>
                    </a:lnTo>
                    <a:lnTo>
                      <a:pt x="1017872" y="12032"/>
                    </a:lnTo>
                    <a:lnTo>
                      <a:pt x="1017872" y="0"/>
                    </a:lnTo>
                    <a:lnTo>
                      <a:pt x="1017872" y="0"/>
                    </a:lnTo>
                    <a:close/>
                    <a:moveTo>
                      <a:pt x="969746" y="0"/>
                    </a:moveTo>
                    <a:lnTo>
                      <a:pt x="945683" y="0"/>
                    </a:lnTo>
                    <a:lnTo>
                      <a:pt x="945683" y="12032"/>
                    </a:lnTo>
                    <a:lnTo>
                      <a:pt x="969746" y="12032"/>
                    </a:lnTo>
                    <a:lnTo>
                      <a:pt x="969746" y="0"/>
                    </a:lnTo>
                    <a:lnTo>
                      <a:pt x="969746" y="0"/>
                    </a:lnTo>
                    <a:close/>
                    <a:moveTo>
                      <a:pt x="921620" y="0"/>
                    </a:moveTo>
                    <a:lnTo>
                      <a:pt x="897556" y="0"/>
                    </a:lnTo>
                    <a:lnTo>
                      <a:pt x="897556" y="12032"/>
                    </a:lnTo>
                    <a:lnTo>
                      <a:pt x="921620" y="12032"/>
                    </a:lnTo>
                    <a:lnTo>
                      <a:pt x="921620" y="0"/>
                    </a:lnTo>
                    <a:lnTo>
                      <a:pt x="921620" y="0"/>
                    </a:lnTo>
                    <a:close/>
                    <a:moveTo>
                      <a:pt x="873493" y="0"/>
                    </a:moveTo>
                    <a:lnTo>
                      <a:pt x="849430" y="0"/>
                    </a:lnTo>
                    <a:lnTo>
                      <a:pt x="849430" y="12032"/>
                    </a:lnTo>
                    <a:lnTo>
                      <a:pt x="873493" y="12032"/>
                    </a:lnTo>
                    <a:lnTo>
                      <a:pt x="873493" y="0"/>
                    </a:lnTo>
                    <a:lnTo>
                      <a:pt x="873493" y="0"/>
                    </a:lnTo>
                    <a:close/>
                    <a:moveTo>
                      <a:pt x="825367" y="0"/>
                    </a:moveTo>
                    <a:lnTo>
                      <a:pt x="801304" y="0"/>
                    </a:lnTo>
                    <a:lnTo>
                      <a:pt x="801304" y="12032"/>
                    </a:lnTo>
                    <a:lnTo>
                      <a:pt x="825367" y="12032"/>
                    </a:lnTo>
                    <a:lnTo>
                      <a:pt x="825367" y="0"/>
                    </a:lnTo>
                    <a:lnTo>
                      <a:pt x="825367" y="0"/>
                    </a:lnTo>
                    <a:close/>
                    <a:moveTo>
                      <a:pt x="777241" y="0"/>
                    </a:moveTo>
                    <a:lnTo>
                      <a:pt x="753177" y="0"/>
                    </a:lnTo>
                    <a:lnTo>
                      <a:pt x="753177" y="12032"/>
                    </a:lnTo>
                    <a:lnTo>
                      <a:pt x="777241" y="12032"/>
                    </a:lnTo>
                    <a:lnTo>
                      <a:pt x="777241" y="0"/>
                    </a:lnTo>
                    <a:lnTo>
                      <a:pt x="777241" y="0"/>
                    </a:lnTo>
                    <a:close/>
                    <a:moveTo>
                      <a:pt x="729114" y="0"/>
                    </a:moveTo>
                    <a:lnTo>
                      <a:pt x="705051" y="0"/>
                    </a:lnTo>
                    <a:lnTo>
                      <a:pt x="705051" y="12032"/>
                    </a:lnTo>
                    <a:lnTo>
                      <a:pt x="729114" y="12032"/>
                    </a:lnTo>
                    <a:lnTo>
                      <a:pt x="729114" y="0"/>
                    </a:lnTo>
                    <a:lnTo>
                      <a:pt x="729114" y="0"/>
                    </a:lnTo>
                    <a:close/>
                    <a:moveTo>
                      <a:pt x="680988" y="0"/>
                    </a:moveTo>
                    <a:lnTo>
                      <a:pt x="656925" y="0"/>
                    </a:lnTo>
                    <a:lnTo>
                      <a:pt x="656925" y="12032"/>
                    </a:lnTo>
                    <a:lnTo>
                      <a:pt x="680988" y="12032"/>
                    </a:lnTo>
                    <a:lnTo>
                      <a:pt x="680988" y="0"/>
                    </a:lnTo>
                    <a:lnTo>
                      <a:pt x="680988" y="0"/>
                    </a:lnTo>
                    <a:close/>
                    <a:moveTo>
                      <a:pt x="632861" y="0"/>
                    </a:moveTo>
                    <a:lnTo>
                      <a:pt x="608798" y="0"/>
                    </a:lnTo>
                    <a:lnTo>
                      <a:pt x="608798" y="12032"/>
                    </a:lnTo>
                    <a:lnTo>
                      <a:pt x="632861" y="12032"/>
                    </a:lnTo>
                    <a:lnTo>
                      <a:pt x="632861" y="0"/>
                    </a:lnTo>
                    <a:lnTo>
                      <a:pt x="632861" y="0"/>
                    </a:lnTo>
                    <a:close/>
                    <a:moveTo>
                      <a:pt x="584735" y="0"/>
                    </a:moveTo>
                    <a:lnTo>
                      <a:pt x="560672" y="0"/>
                    </a:lnTo>
                    <a:lnTo>
                      <a:pt x="560672" y="12032"/>
                    </a:lnTo>
                    <a:lnTo>
                      <a:pt x="584735" y="12032"/>
                    </a:lnTo>
                    <a:lnTo>
                      <a:pt x="584735" y="0"/>
                    </a:lnTo>
                    <a:lnTo>
                      <a:pt x="584735" y="0"/>
                    </a:lnTo>
                    <a:close/>
                    <a:moveTo>
                      <a:pt x="536609" y="0"/>
                    </a:moveTo>
                    <a:lnTo>
                      <a:pt x="512546" y="0"/>
                    </a:lnTo>
                    <a:lnTo>
                      <a:pt x="512546" y="12032"/>
                    </a:lnTo>
                    <a:lnTo>
                      <a:pt x="536609" y="12032"/>
                    </a:lnTo>
                    <a:lnTo>
                      <a:pt x="536609" y="0"/>
                    </a:lnTo>
                    <a:lnTo>
                      <a:pt x="536609" y="0"/>
                    </a:lnTo>
                    <a:close/>
                    <a:moveTo>
                      <a:pt x="488482" y="0"/>
                    </a:moveTo>
                    <a:lnTo>
                      <a:pt x="464419" y="0"/>
                    </a:lnTo>
                    <a:lnTo>
                      <a:pt x="464419" y="12032"/>
                    </a:lnTo>
                    <a:lnTo>
                      <a:pt x="488482" y="12032"/>
                    </a:lnTo>
                    <a:lnTo>
                      <a:pt x="488482" y="0"/>
                    </a:lnTo>
                    <a:lnTo>
                      <a:pt x="488482" y="0"/>
                    </a:lnTo>
                    <a:close/>
                    <a:moveTo>
                      <a:pt x="440356" y="0"/>
                    </a:moveTo>
                    <a:lnTo>
                      <a:pt x="416293" y="0"/>
                    </a:lnTo>
                    <a:lnTo>
                      <a:pt x="416293" y="12032"/>
                    </a:lnTo>
                    <a:lnTo>
                      <a:pt x="440356" y="12032"/>
                    </a:lnTo>
                    <a:lnTo>
                      <a:pt x="440356" y="0"/>
                    </a:lnTo>
                    <a:lnTo>
                      <a:pt x="440356" y="0"/>
                    </a:lnTo>
                    <a:close/>
                    <a:moveTo>
                      <a:pt x="392230" y="0"/>
                    </a:moveTo>
                    <a:lnTo>
                      <a:pt x="368167" y="0"/>
                    </a:lnTo>
                    <a:lnTo>
                      <a:pt x="368167" y="12032"/>
                    </a:lnTo>
                    <a:lnTo>
                      <a:pt x="392230" y="12032"/>
                    </a:lnTo>
                    <a:lnTo>
                      <a:pt x="392230" y="0"/>
                    </a:lnTo>
                    <a:lnTo>
                      <a:pt x="392230" y="0"/>
                    </a:lnTo>
                    <a:close/>
                    <a:moveTo>
                      <a:pt x="344103" y="0"/>
                    </a:moveTo>
                    <a:lnTo>
                      <a:pt x="320040" y="0"/>
                    </a:lnTo>
                    <a:lnTo>
                      <a:pt x="320040" y="12032"/>
                    </a:lnTo>
                    <a:lnTo>
                      <a:pt x="344103" y="12032"/>
                    </a:lnTo>
                    <a:lnTo>
                      <a:pt x="344103" y="0"/>
                    </a:lnTo>
                    <a:lnTo>
                      <a:pt x="344103" y="0"/>
                    </a:lnTo>
                    <a:close/>
                    <a:moveTo>
                      <a:pt x="295977" y="0"/>
                    </a:moveTo>
                    <a:lnTo>
                      <a:pt x="271914" y="0"/>
                    </a:lnTo>
                    <a:lnTo>
                      <a:pt x="271914" y="12032"/>
                    </a:lnTo>
                    <a:lnTo>
                      <a:pt x="295977" y="12032"/>
                    </a:lnTo>
                    <a:lnTo>
                      <a:pt x="295977" y="0"/>
                    </a:lnTo>
                    <a:lnTo>
                      <a:pt x="295977" y="0"/>
                    </a:lnTo>
                    <a:close/>
                    <a:moveTo>
                      <a:pt x="247851" y="0"/>
                    </a:moveTo>
                    <a:lnTo>
                      <a:pt x="223788" y="0"/>
                    </a:lnTo>
                    <a:lnTo>
                      <a:pt x="223788" y="12032"/>
                    </a:lnTo>
                    <a:lnTo>
                      <a:pt x="247851" y="12032"/>
                    </a:lnTo>
                    <a:lnTo>
                      <a:pt x="247851" y="0"/>
                    </a:lnTo>
                    <a:lnTo>
                      <a:pt x="247851" y="0"/>
                    </a:lnTo>
                    <a:close/>
                    <a:moveTo>
                      <a:pt x="199724" y="0"/>
                    </a:moveTo>
                    <a:lnTo>
                      <a:pt x="175661" y="0"/>
                    </a:lnTo>
                    <a:lnTo>
                      <a:pt x="175661" y="12032"/>
                    </a:lnTo>
                    <a:lnTo>
                      <a:pt x="199724" y="12032"/>
                    </a:lnTo>
                    <a:lnTo>
                      <a:pt x="199724" y="0"/>
                    </a:lnTo>
                    <a:lnTo>
                      <a:pt x="199724" y="0"/>
                    </a:lnTo>
                    <a:close/>
                    <a:moveTo>
                      <a:pt x="151598" y="0"/>
                    </a:moveTo>
                    <a:lnTo>
                      <a:pt x="127535" y="0"/>
                    </a:lnTo>
                    <a:lnTo>
                      <a:pt x="127535" y="12032"/>
                    </a:lnTo>
                    <a:lnTo>
                      <a:pt x="151598" y="12032"/>
                    </a:lnTo>
                    <a:lnTo>
                      <a:pt x="151598" y="0"/>
                    </a:lnTo>
                    <a:lnTo>
                      <a:pt x="151598" y="0"/>
                    </a:lnTo>
                    <a:close/>
                    <a:moveTo>
                      <a:pt x="103472" y="0"/>
                    </a:moveTo>
                    <a:lnTo>
                      <a:pt x="91440" y="0"/>
                    </a:lnTo>
                    <a:lnTo>
                      <a:pt x="91440" y="0"/>
                    </a:lnTo>
                    <a:cubicBezTo>
                      <a:pt x="91440" y="0"/>
                      <a:pt x="91440" y="3609"/>
                      <a:pt x="91440" y="12032"/>
                    </a:cubicBezTo>
                    <a:lnTo>
                      <a:pt x="103472" y="12032"/>
                    </a:lnTo>
                    <a:lnTo>
                      <a:pt x="103472" y="12032"/>
                    </a:lnTo>
                    <a:lnTo>
                      <a:pt x="103472" y="12032"/>
                    </a:lnTo>
                    <a:lnTo>
                      <a:pt x="103472" y="3609"/>
                    </a:lnTo>
                    <a:lnTo>
                      <a:pt x="103472" y="0"/>
                    </a:lnTo>
                    <a:lnTo>
                      <a:pt x="103472" y="0"/>
                    </a:lnTo>
                    <a:close/>
                    <a:moveTo>
                      <a:pt x="103472" y="34892"/>
                    </a:moveTo>
                    <a:lnTo>
                      <a:pt x="91440" y="34892"/>
                    </a:lnTo>
                    <a:cubicBezTo>
                      <a:pt x="91440" y="34892"/>
                      <a:pt x="91440" y="36095"/>
                      <a:pt x="91440" y="36095"/>
                    </a:cubicBezTo>
                    <a:cubicBezTo>
                      <a:pt x="91440" y="43314"/>
                      <a:pt x="91440" y="50533"/>
                      <a:pt x="91440" y="58955"/>
                    </a:cubicBezTo>
                    <a:lnTo>
                      <a:pt x="103472" y="58955"/>
                    </a:lnTo>
                    <a:lnTo>
                      <a:pt x="103472" y="34892"/>
                    </a:lnTo>
                    <a:lnTo>
                      <a:pt x="103472" y="34892"/>
                    </a:lnTo>
                    <a:close/>
                    <a:moveTo>
                      <a:pt x="104675" y="83018"/>
                    </a:moveTo>
                    <a:lnTo>
                      <a:pt x="92643" y="83018"/>
                    </a:lnTo>
                    <a:cubicBezTo>
                      <a:pt x="92643" y="83018"/>
                      <a:pt x="92643" y="84221"/>
                      <a:pt x="92643" y="84221"/>
                    </a:cubicBezTo>
                    <a:cubicBezTo>
                      <a:pt x="92643" y="86627"/>
                      <a:pt x="92643" y="89034"/>
                      <a:pt x="92643" y="92643"/>
                    </a:cubicBezTo>
                    <a:cubicBezTo>
                      <a:pt x="92643" y="92643"/>
                      <a:pt x="92643" y="92643"/>
                      <a:pt x="92643" y="92643"/>
                    </a:cubicBezTo>
                    <a:cubicBezTo>
                      <a:pt x="92643" y="92643"/>
                      <a:pt x="92643" y="92643"/>
                      <a:pt x="92643" y="92643"/>
                    </a:cubicBezTo>
                    <a:cubicBezTo>
                      <a:pt x="92643" y="97456"/>
                      <a:pt x="92643" y="102268"/>
                      <a:pt x="92643" y="107081"/>
                    </a:cubicBezTo>
                    <a:lnTo>
                      <a:pt x="104675" y="107081"/>
                    </a:lnTo>
                    <a:lnTo>
                      <a:pt x="104675" y="83018"/>
                    </a:lnTo>
                    <a:lnTo>
                      <a:pt x="104675" y="83018"/>
                    </a:lnTo>
                    <a:close/>
                    <a:moveTo>
                      <a:pt x="104675" y="131144"/>
                    </a:moveTo>
                    <a:lnTo>
                      <a:pt x="92643" y="131144"/>
                    </a:lnTo>
                    <a:cubicBezTo>
                      <a:pt x="92643" y="133551"/>
                      <a:pt x="92643" y="137160"/>
                      <a:pt x="92643" y="140770"/>
                    </a:cubicBezTo>
                    <a:cubicBezTo>
                      <a:pt x="92643" y="145582"/>
                      <a:pt x="92643" y="150395"/>
                      <a:pt x="92643" y="155207"/>
                    </a:cubicBezTo>
                    <a:lnTo>
                      <a:pt x="104675" y="155207"/>
                    </a:lnTo>
                    <a:lnTo>
                      <a:pt x="104675" y="131144"/>
                    </a:lnTo>
                    <a:lnTo>
                      <a:pt x="104675" y="131144"/>
                    </a:lnTo>
                    <a:close/>
                    <a:moveTo>
                      <a:pt x="104675" y="179271"/>
                    </a:moveTo>
                    <a:lnTo>
                      <a:pt x="92643" y="179271"/>
                    </a:lnTo>
                    <a:cubicBezTo>
                      <a:pt x="92643" y="184083"/>
                      <a:pt x="92643" y="188896"/>
                      <a:pt x="92643" y="193708"/>
                    </a:cubicBezTo>
                    <a:cubicBezTo>
                      <a:pt x="92643" y="197318"/>
                      <a:pt x="92643" y="199724"/>
                      <a:pt x="92643" y="203334"/>
                    </a:cubicBezTo>
                    <a:lnTo>
                      <a:pt x="104675" y="203334"/>
                    </a:lnTo>
                    <a:lnTo>
                      <a:pt x="104675" y="179271"/>
                    </a:lnTo>
                    <a:lnTo>
                      <a:pt x="104675" y="179271"/>
                    </a:lnTo>
                    <a:close/>
                    <a:moveTo>
                      <a:pt x="105878" y="227397"/>
                    </a:moveTo>
                    <a:lnTo>
                      <a:pt x="93846" y="227397"/>
                    </a:lnTo>
                    <a:cubicBezTo>
                      <a:pt x="93846" y="232210"/>
                      <a:pt x="93846" y="237022"/>
                      <a:pt x="93846" y="241835"/>
                    </a:cubicBezTo>
                    <a:cubicBezTo>
                      <a:pt x="93846" y="245444"/>
                      <a:pt x="93846" y="247851"/>
                      <a:pt x="93846" y="251460"/>
                    </a:cubicBezTo>
                    <a:lnTo>
                      <a:pt x="105878" y="251460"/>
                    </a:lnTo>
                    <a:lnTo>
                      <a:pt x="105878" y="227397"/>
                    </a:lnTo>
                    <a:lnTo>
                      <a:pt x="105878" y="227397"/>
                    </a:lnTo>
                    <a:close/>
                    <a:moveTo>
                      <a:pt x="105878" y="275523"/>
                    </a:moveTo>
                    <a:lnTo>
                      <a:pt x="93846" y="275523"/>
                    </a:lnTo>
                    <a:cubicBezTo>
                      <a:pt x="93846" y="283945"/>
                      <a:pt x="93846" y="291164"/>
                      <a:pt x="93846" y="299586"/>
                    </a:cubicBezTo>
                    <a:lnTo>
                      <a:pt x="105878" y="299586"/>
                    </a:lnTo>
                    <a:lnTo>
                      <a:pt x="105878" y="275523"/>
                    </a:lnTo>
                    <a:lnTo>
                      <a:pt x="105878" y="275523"/>
                    </a:lnTo>
                    <a:close/>
                    <a:moveTo>
                      <a:pt x="105878" y="323650"/>
                    </a:moveTo>
                    <a:lnTo>
                      <a:pt x="93846" y="323650"/>
                    </a:lnTo>
                    <a:cubicBezTo>
                      <a:pt x="93846" y="327259"/>
                      <a:pt x="93846" y="330869"/>
                      <a:pt x="93846" y="334478"/>
                    </a:cubicBezTo>
                    <a:cubicBezTo>
                      <a:pt x="93846" y="336884"/>
                      <a:pt x="93846" y="338087"/>
                      <a:pt x="93846" y="340494"/>
                    </a:cubicBezTo>
                    <a:cubicBezTo>
                      <a:pt x="93846" y="342900"/>
                      <a:pt x="93846" y="345306"/>
                      <a:pt x="93846" y="347713"/>
                    </a:cubicBezTo>
                    <a:lnTo>
                      <a:pt x="105878" y="347713"/>
                    </a:lnTo>
                    <a:lnTo>
                      <a:pt x="105878" y="323650"/>
                    </a:lnTo>
                    <a:lnTo>
                      <a:pt x="105878" y="323650"/>
                    </a:lnTo>
                    <a:close/>
                    <a:moveTo>
                      <a:pt x="105878" y="372979"/>
                    </a:moveTo>
                    <a:lnTo>
                      <a:pt x="93846" y="372979"/>
                    </a:lnTo>
                    <a:cubicBezTo>
                      <a:pt x="93846" y="381401"/>
                      <a:pt x="93846" y="388620"/>
                      <a:pt x="93846" y="397042"/>
                    </a:cubicBezTo>
                    <a:lnTo>
                      <a:pt x="105878" y="397042"/>
                    </a:lnTo>
                    <a:lnTo>
                      <a:pt x="105878" y="372979"/>
                    </a:lnTo>
                    <a:lnTo>
                      <a:pt x="105878" y="372979"/>
                    </a:lnTo>
                    <a:close/>
                    <a:moveTo>
                      <a:pt x="105878" y="421105"/>
                    </a:moveTo>
                    <a:lnTo>
                      <a:pt x="93846" y="421105"/>
                    </a:lnTo>
                    <a:cubicBezTo>
                      <a:pt x="93846" y="429527"/>
                      <a:pt x="93846" y="436746"/>
                      <a:pt x="93846" y="445169"/>
                    </a:cubicBezTo>
                    <a:lnTo>
                      <a:pt x="105878" y="445169"/>
                    </a:lnTo>
                    <a:lnTo>
                      <a:pt x="105878" y="421105"/>
                    </a:lnTo>
                    <a:lnTo>
                      <a:pt x="105878" y="421105"/>
                    </a:lnTo>
                    <a:close/>
                    <a:moveTo>
                      <a:pt x="93846" y="469232"/>
                    </a:moveTo>
                    <a:cubicBezTo>
                      <a:pt x="93846" y="471638"/>
                      <a:pt x="93846" y="474044"/>
                      <a:pt x="93846" y="476451"/>
                    </a:cubicBezTo>
                    <a:cubicBezTo>
                      <a:pt x="93846" y="482466"/>
                      <a:pt x="93846" y="487279"/>
                      <a:pt x="93846" y="493295"/>
                    </a:cubicBezTo>
                    <a:lnTo>
                      <a:pt x="105878" y="493295"/>
                    </a:lnTo>
                    <a:lnTo>
                      <a:pt x="105878" y="469232"/>
                    </a:lnTo>
                    <a:lnTo>
                      <a:pt x="93846" y="469232"/>
                    </a:lnTo>
                    <a:lnTo>
                      <a:pt x="93846" y="469232"/>
                    </a:lnTo>
                    <a:close/>
                    <a:moveTo>
                      <a:pt x="93846" y="517358"/>
                    </a:moveTo>
                    <a:cubicBezTo>
                      <a:pt x="93846" y="518561"/>
                      <a:pt x="93846" y="518561"/>
                      <a:pt x="93846" y="519764"/>
                    </a:cubicBezTo>
                    <a:cubicBezTo>
                      <a:pt x="93846" y="526983"/>
                      <a:pt x="93846" y="534202"/>
                      <a:pt x="93846" y="540218"/>
                    </a:cubicBezTo>
                    <a:cubicBezTo>
                      <a:pt x="93846" y="540218"/>
                      <a:pt x="93846" y="540218"/>
                      <a:pt x="93846" y="541421"/>
                    </a:cubicBezTo>
                    <a:lnTo>
                      <a:pt x="105878" y="541421"/>
                    </a:lnTo>
                    <a:lnTo>
                      <a:pt x="105878" y="517358"/>
                    </a:lnTo>
                    <a:lnTo>
                      <a:pt x="93846" y="517358"/>
                    </a:lnTo>
                    <a:lnTo>
                      <a:pt x="93846" y="517358"/>
                    </a:lnTo>
                    <a:close/>
                    <a:moveTo>
                      <a:pt x="93846" y="565484"/>
                    </a:moveTo>
                    <a:cubicBezTo>
                      <a:pt x="93846" y="567891"/>
                      <a:pt x="93846" y="570297"/>
                      <a:pt x="93846" y="572703"/>
                    </a:cubicBezTo>
                    <a:cubicBezTo>
                      <a:pt x="93846" y="576313"/>
                      <a:pt x="93846" y="579922"/>
                      <a:pt x="93846" y="584735"/>
                    </a:cubicBezTo>
                    <a:cubicBezTo>
                      <a:pt x="93846" y="587141"/>
                      <a:pt x="93846" y="588344"/>
                      <a:pt x="93846" y="590751"/>
                    </a:cubicBezTo>
                    <a:lnTo>
                      <a:pt x="105878" y="590751"/>
                    </a:lnTo>
                    <a:lnTo>
                      <a:pt x="105878" y="566688"/>
                    </a:lnTo>
                    <a:lnTo>
                      <a:pt x="93846" y="565484"/>
                    </a:lnTo>
                    <a:lnTo>
                      <a:pt x="93846" y="565484"/>
                    </a:lnTo>
                    <a:close/>
                    <a:moveTo>
                      <a:pt x="93846" y="613611"/>
                    </a:moveTo>
                    <a:cubicBezTo>
                      <a:pt x="93846" y="616017"/>
                      <a:pt x="93846" y="617220"/>
                      <a:pt x="93846" y="619627"/>
                    </a:cubicBezTo>
                    <a:cubicBezTo>
                      <a:pt x="93846" y="623236"/>
                      <a:pt x="93846" y="625642"/>
                      <a:pt x="93846" y="629252"/>
                    </a:cubicBezTo>
                    <a:lnTo>
                      <a:pt x="93846" y="629252"/>
                    </a:lnTo>
                    <a:cubicBezTo>
                      <a:pt x="93846" y="629252"/>
                      <a:pt x="93846" y="629252"/>
                      <a:pt x="93846" y="629252"/>
                    </a:cubicBezTo>
                    <a:cubicBezTo>
                      <a:pt x="93846" y="631658"/>
                      <a:pt x="93846" y="635268"/>
                      <a:pt x="93846" y="637674"/>
                    </a:cubicBezTo>
                    <a:lnTo>
                      <a:pt x="105878" y="637674"/>
                    </a:lnTo>
                    <a:lnTo>
                      <a:pt x="105878" y="613611"/>
                    </a:lnTo>
                    <a:lnTo>
                      <a:pt x="93846" y="613611"/>
                    </a:lnTo>
                    <a:lnTo>
                      <a:pt x="93846" y="613611"/>
                    </a:lnTo>
                    <a:close/>
                    <a:moveTo>
                      <a:pt x="92643" y="661737"/>
                    </a:moveTo>
                    <a:cubicBezTo>
                      <a:pt x="92643" y="670159"/>
                      <a:pt x="92643" y="677378"/>
                      <a:pt x="92643" y="685800"/>
                    </a:cubicBezTo>
                    <a:lnTo>
                      <a:pt x="104675" y="685800"/>
                    </a:lnTo>
                    <a:lnTo>
                      <a:pt x="104675" y="661737"/>
                    </a:lnTo>
                    <a:lnTo>
                      <a:pt x="92643" y="661737"/>
                    </a:lnTo>
                    <a:lnTo>
                      <a:pt x="92643" y="661737"/>
                    </a:lnTo>
                    <a:close/>
                    <a:moveTo>
                      <a:pt x="92643" y="709863"/>
                    </a:moveTo>
                    <a:cubicBezTo>
                      <a:pt x="92643" y="718285"/>
                      <a:pt x="92643" y="725504"/>
                      <a:pt x="92643" y="733927"/>
                    </a:cubicBezTo>
                    <a:lnTo>
                      <a:pt x="104675" y="733927"/>
                    </a:lnTo>
                    <a:lnTo>
                      <a:pt x="104675" y="709863"/>
                    </a:lnTo>
                    <a:lnTo>
                      <a:pt x="92643" y="709863"/>
                    </a:lnTo>
                    <a:lnTo>
                      <a:pt x="92643" y="709863"/>
                    </a:lnTo>
                    <a:close/>
                    <a:moveTo>
                      <a:pt x="92643" y="757990"/>
                    </a:moveTo>
                    <a:cubicBezTo>
                      <a:pt x="92643" y="762802"/>
                      <a:pt x="92643" y="768818"/>
                      <a:pt x="92643" y="773631"/>
                    </a:cubicBezTo>
                    <a:cubicBezTo>
                      <a:pt x="92643" y="776037"/>
                      <a:pt x="92643" y="778443"/>
                      <a:pt x="92643" y="782053"/>
                    </a:cubicBezTo>
                    <a:lnTo>
                      <a:pt x="104675" y="782053"/>
                    </a:lnTo>
                    <a:lnTo>
                      <a:pt x="104675" y="757990"/>
                    </a:lnTo>
                    <a:lnTo>
                      <a:pt x="92643" y="757990"/>
                    </a:lnTo>
                    <a:lnTo>
                      <a:pt x="92643" y="757990"/>
                    </a:lnTo>
                    <a:close/>
                    <a:moveTo>
                      <a:pt x="91440" y="806116"/>
                    </a:moveTo>
                    <a:cubicBezTo>
                      <a:pt x="91440" y="807319"/>
                      <a:pt x="91440" y="808522"/>
                      <a:pt x="91440" y="810929"/>
                    </a:cubicBezTo>
                    <a:cubicBezTo>
                      <a:pt x="91440" y="810929"/>
                      <a:pt x="91440" y="810929"/>
                      <a:pt x="91440" y="810929"/>
                    </a:cubicBezTo>
                    <a:cubicBezTo>
                      <a:pt x="91440" y="810929"/>
                      <a:pt x="91440" y="812132"/>
                      <a:pt x="91440" y="812132"/>
                    </a:cubicBezTo>
                    <a:cubicBezTo>
                      <a:pt x="91440" y="812132"/>
                      <a:pt x="91440" y="812132"/>
                      <a:pt x="91440" y="813335"/>
                    </a:cubicBezTo>
                    <a:cubicBezTo>
                      <a:pt x="91440" y="813335"/>
                      <a:pt x="91440" y="813335"/>
                      <a:pt x="91440" y="813335"/>
                    </a:cubicBezTo>
                    <a:cubicBezTo>
                      <a:pt x="91440" y="819351"/>
                      <a:pt x="91440" y="825367"/>
                      <a:pt x="91440" y="830179"/>
                    </a:cubicBezTo>
                    <a:lnTo>
                      <a:pt x="103472" y="830179"/>
                    </a:lnTo>
                    <a:lnTo>
                      <a:pt x="103472" y="806116"/>
                    </a:lnTo>
                    <a:lnTo>
                      <a:pt x="91440" y="806116"/>
                    </a:lnTo>
                    <a:lnTo>
                      <a:pt x="91440" y="806116"/>
                    </a:lnTo>
                    <a:close/>
                    <a:moveTo>
                      <a:pt x="90237" y="854242"/>
                    </a:moveTo>
                    <a:cubicBezTo>
                      <a:pt x="90237" y="862664"/>
                      <a:pt x="90237" y="869883"/>
                      <a:pt x="90237" y="878306"/>
                    </a:cubicBezTo>
                    <a:lnTo>
                      <a:pt x="102268" y="878306"/>
                    </a:lnTo>
                    <a:lnTo>
                      <a:pt x="102268" y="854242"/>
                    </a:lnTo>
                    <a:lnTo>
                      <a:pt x="90237" y="854242"/>
                    </a:lnTo>
                    <a:lnTo>
                      <a:pt x="90237" y="854242"/>
                    </a:lnTo>
                    <a:close/>
                    <a:moveTo>
                      <a:pt x="90237" y="902369"/>
                    </a:moveTo>
                    <a:cubicBezTo>
                      <a:pt x="90237" y="902369"/>
                      <a:pt x="90237" y="902369"/>
                      <a:pt x="90237" y="902369"/>
                    </a:cubicBezTo>
                    <a:cubicBezTo>
                      <a:pt x="90237" y="903572"/>
                      <a:pt x="90237" y="903572"/>
                      <a:pt x="90237" y="904775"/>
                    </a:cubicBezTo>
                    <a:cubicBezTo>
                      <a:pt x="90237" y="905978"/>
                      <a:pt x="90237" y="905978"/>
                      <a:pt x="90237" y="907181"/>
                    </a:cubicBezTo>
                    <a:cubicBezTo>
                      <a:pt x="90237" y="907181"/>
                      <a:pt x="90237" y="908385"/>
                      <a:pt x="90237" y="908385"/>
                    </a:cubicBezTo>
                    <a:cubicBezTo>
                      <a:pt x="90237" y="908385"/>
                      <a:pt x="90237" y="909588"/>
                      <a:pt x="90237" y="909588"/>
                    </a:cubicBezTo>
                    <a:cubicBezTo>
                      <a:pt x="90237" y="910791"/>
                      <a:pt x="90237" y="910791"/>
                      <a:pt x="90237" y="911994"/>
                    </a:cubicBezTo>
                    <a:cubicBezTo>
                      <a:pt x="90237" y="911994"/>
                      <a:pt x="90237" y="911994"/>
                      <a:pt x="90237" y="911994"/>
                    </a:cubicBezTo>
                    <a:cubicBezTo>
                      <a:pt x="90237" y="916807"/>
                      <a:pt x="90237" y="921619"/>
                      <a:pt x="90237" y="926432"/>
                    </a:cubicBezTo>
                    <a:lnTo>
                      <a:pt x="102268" y="926432"/>
                    </a:lnTo>
                    <a:lnTo>
                      <a:pt x="102268" y="902369"/>
                    </a:lnTo>
                    <a:lnTo>
                      <a:pt x="90237" y="902369"/>
                    </a:lnTo>
                    <a:lnTo>
                      <a:pt x="90237" y="902369"/>
                    </a:lnTo>
                    <a:close/>
                    <a:moveTo>
                      <a:pt x="89034" y="950495"/>
                    </a:moveTo>
                    <a:cubicBezTo>
                      <a:pt x="89034" y="950495"/>
                      <a:pt x="89034" y="950495"/>
                      <a:pt x="89034" y="950495"/>
                    </a:cubicBezTo>
                    <a:cubicBezTo>
                      <a:pt x="89034" y="954104"/>
                      <a:pt x="89034" y="957714"/>
                      <a:pt x="89034" y="961324"/>
                    </a:cubicBezTo>
                    <a:cubicBezTo>
                      <a:pt x="89034" y="966136"/>
                      <a:pt x="89034" y="970949"/>
                      <a:pt x="89034" y="974558"/>
                    </a:cubicBezTo>
                    <a:lnTo>
                      <a:pt x="101065" y="974558"/>
                    </a:lnTo>
                    <a:lnTo>
                      <a:pt x="101065" y="950495"/>
                    </a:lnTo>
                    <a:lnTo>
                      <a:pt x="89034" y="950495"/>
                    </a:lnTo>
                    <a:lnTo>
                      <a:pt x="89034" y="950495"/>
                    </a:lnTo>
                    <a:close/>
                    <a:moveTo>
                      <a:pt x="87831" y="997418"/>
                    </a:moveTo>
                    <a:cubicBezTo>
                      <a:pt x="87831" y="998621"/>
                      <a:pt x="87831" y="998621"/>
                      <a:pt x="87831" y="997418"/>
                    </a:cubicBezTo>
                    <a:cubicBezTo>
                      <a:pt x="87831" y="1003434"/>
                      <a:pt x="87831" y="1009450"/>
                      <a:pt x="87831" y="1014262"/>
                    </a:cubicBezTo>
                    <a:cubicBezTo>
                      <a:pt x="87831" y="1016669"/>
                      <a:pt x="87831" y="1019075"/>
                      <a:pt x="87831" y="1021481"/>
                    </a:cubicBezTo>
                    <a:lnTo>
                      <a:pt x="99862" y="1021481"/>
                    </a:lnTo>
                    <a:lnTo>
                      <a:pt x="101065" y="997418"/>
                    </a:lnTo>
                    <a:lnTo>
                      <a:pt x="87831" y="997418"/>
                    </a:lnTo>
                    <a:lnTo>
                      <a:pt x="87831" y="997418"/>
                    </a:lnTo>
                    <a:close/>
                    <a:moveTo>
                      <a:pt x="86627" y="1045545"/>
                    </a:moveTo>
                    <a:cubicBezTo>
                      <a:pt x="86627" y="1053967"/>
                      <a:pt x="86627" y="1061186"/>
                      <a:pt x="85424" y="1069608"/>
                    </a:cubicBezTo>
                    <a:lnTo>
                      <a:pt x="97456" y="1069608"/>
                    </a:lnTo>
                    <a:lnTo>
                      <a:pt x="98659" y="1045545"/>
                    </a:lnTo>
                    <a:lnTo>
                      <a:pt x="86627" y="1045545"/>
                    </a:lnTo>
                    <a:lnTo>
                      <a:pt x="86627" y="1045545"/>
                    </a:lnTo>
                    <a:close/>
                    <a:moveTo>
                      <a:pt x="85424" y="1093671"/>
                    </a:moveTo>
                    <a:cubicBezTo>
                      <a:pt x="85424" y="1102093"/>
                      <a:pt x="85424" y="1109312"/>
                      <a:pt x="84221" y="1117734"/>
                    </a:cubicBezTo>
                    <a:lnTo>
                      <a:pt x="96253" y="1117734"/>
                    </a:lnTo>
                    <a:lnTo>
                      <a:pt x="97456" y="1093671"/>
                    </a:lnTo>
                    <a:lnTo>
                      <a:pt x="85424" y="1093671"/>
                    </a:lnTo>
                    <a:lnTo>
                      <a:pt x="85424" y="1093671"/>
                    </a:lnTo>
                    <a:close/>
                    <a:moveTo>
                      <a:pt x="83018" y="1141797"/>
                    </a:moveTo>
                    <a:cubicBezTo>
                      <a:pt x="83018" y="1147813"/>
                      <a:pt x="83018" y="1152626"/>
                      <a:pt x="83018" y="1158641"/>
                    </a:cubicBezTo>
                    <a:cubicBezTo>
                      <a:pt x="83018" y="1161048"/>
                      <a:pt x="83018" y="1163454"/>
                      <a:pt x="83018" y="1165860"/>
                    </a:cubicBezTo>
                    <a:lnTo>
                      <a:pt x="95050" y="1165860"/>
                    </a:lnTo>
                    <a:lnTo>
                      <a:pt x="96253" y="1141797"/>
                    </a:lnTo>
                    <a:lnTo>
                      <a:pt x="83018" y="1141797"/>
                    </a:lnTo>
                    <a:lnTo>
                      <a:pt x="83018" y="1141797"/>
                    </a:lnTo>
                    <a:close/>
                    <a:moveTo>
                      <a:pt x="81815" y="1189924"/>
                    </a:moveTo>
                    <a:cubicBezTo>
                      <a:pt x="81815" y="1197143"/>
                      <a:pt x="81815" y="1203158"/>
                      <a:pt x="80612" y="1210377"/>
                    </a:cubicBezTo>
                    <a:cubicBezTo>
                      <a:pt x="80612" y="1211580"/>
                      <a:pt x="80612" y="1212784"/>
                      <a:pt x="80612" y="1213987"/>
                    </a:cubicBezTo>
                    <a:lnTo>
                      <a:pt x="92643" y="1213987"/>
                    </a:lnTo>
                    <a:lnTo>
                      <a:pt x="93846" y="1189924"/>
                    </a:lnTo>
                    <a:lnTo>
                      <a:pt x="81815" y="1189924"/>
                    </a:lnTo>
                    <a:lnTo>
                      <a:pt x="81815" y="1189924"/>
                    </a:lnTo>
                    <a:close/>
                    <a:moveTo>
                      <a:pt x="79408" y="1238050"/>
                    </a:moveTo>
                    <a:cubicBezTo>
                      <a:pt x="79408" y="1241659"/>
                      <a:pt x="79408" y="1245269"/>
                      <a:pt x="79408" y="1248878"/>
                    </a:cubicBezTo>
                    <a:cubicBezTo>
                      <a:pt x="79408" y="1248878"/>
                      <a:pt x="79408" y="1248878"/>
                      <a:pt x="79408" y="1248878"/>
                    </a:cubicBezTo>
                    <a:cubicBezTo>
                      <a:pt x="79408" y="1248878"/>
                      <a:pt x="79408" y="1248878"/>
                      <a:pt x="79408" y="1248878"/>
                    </a:cubicBezTo>
                    <a:cubicBezTo>
                      <a:pt x="79408" y="1252488"/>
                      <a:pt x="79408" y="125609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lnTo>
                      <a:pt x="91440" y="1259707"/>
                    </a:lnTo>
                    <a:lnTo>
                      <a:pt x="92643" y="1235644"/>
                    </a:lnTo>
                    <a:lnTo>
                      <a:pt x="79408" y="1238050"/>
                    </a:lnTo>
                    <a:lnTo>
                      <a:pt x="79408" y="1238050"/>
                    </a:lnTo>
                    <a:close/>
                    <a:moveTo>
                      <a:pt x="77002" y="1286176"/>
                    </a:moveTo>
                    <a:cubicBezTo>
                      <a:pt x="77002" y="1292192"/>
                      <a:pt x="75799" y="1298208"/>
                      <a:pt x="75799" y="1304224"/>
                    </a:cubicBezTo>
                    <a:cubicBezTo>
                      <a:pt x="75799" y="1306630"/>
                      <a:pt x="75799" y="1307833"/>
                      <a:pt x="75799" y="1310239"/>
                    </a:cubicBezTo>
                    <a:lnTo>
                      <a:pt x="87831" y="1311442"/>
                    </a:lnTo>
                    <a:cubicBezTo>
                      <a:pt x="87831" y="1303020"/>
                      <a:pt x="89034" y="1295802"/>
                      <a:pt x="89034" y="1287379"/>
                    </a:cubicBezTo>
                    <a:lnTo>
                      <a:pt x="77002" y="1286176"/>
                    </a:lnTo>
                    <a:lnTo>
                      <a:pt x="77002" y="1286176"/>
                    </a:lnTo>
                    <a:close/>
                    <a:moveTo>
                      <a:pt x="74596" y="1334303"/>
                    </a:moveTo>
                    <a:cubicBezTo>
                      <a:pt x="74596" y="1342725"/>
                      <a:pt x="73393" y="1349944"/>
                      <a:pt x="73393" y="1358366"/>
                    </a:cubicBezTo>
                    <a:lnTo>
                      <a:pt x="85424" y="1359569"/>
                    </a:lnTo>
                    <a:cubicBezTo>
                      <a:pt x="85424" y="1351147"/>
                      <a:pt x="86627" y="1343928"/>
                      <a:pt x="86627" y="1335506"/>
                    </a:cubicBezTo>
                    <a:lnTo>
                      <a:pt x="74596" y="1334303"/>
                    </a:lnTo>
                    <a:lnTo>
                      <a:pt x="74596" y="1334303"/>
                    </a:lnTo>
                    <a:close/>
                    <a:moveTo>
                      <a:pt x="72190" y="1382429"/>
                    </a:moveTo>
                    <a:cubicBezTo>
                      <a:pt x="72190" y="1390851"/>
                      <a:pt x="70986" y="1398070"/>
                      <a:pt x="70986" y="1406492"/>
                    </a:cubicBezTo>
                    <a:lnTo>
                      <a:pt x="83018" y="1407695"/>
                    </a:lnTo>
                    <a:cubicBezTo>
                      <a:pt x="83018" y="1399273"/>
                      <a:pt x="84221" y="1392054"/>
                      <a:pt x="84221" y="1383632"/>
                    </a:cubicBezTo>
                    <a:lnTo>
                      <a:pt x="72190" y="1382429"/>
                    </a:lnTo>
                    <a:lnTo>
                      <a:pt x="72190" y="1382429"/>
                    </a:lnTo>
                    <a:close/>
                    <a:moveTo>
                      <a:pt x="69783" y="1430555"/>
                    </a:moveTo>
                    <a:cubicBezTo>
                      <a:pt x="69783" y="1432962"/>
                      <a:pt x="69783" y="1435368"/>
                      <a:pt x="69783" y="1436571"/>
                    </a:cubicBezTo>
                    <a:lnTo>
                      <a:pt x="69783" y="1436571"/>
                    </a:ln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7774"/>
                    </a:cubicBezTo>
                    <a:cubicBezTo>
                      <a:pt x="69783" y="1437774"/>
                      <a:pt x="69783" y="1437774"/>
                      <a:pt x="69783" y="1437774"/>
                    </a:cubicBezTo>
                    <a:cubicBezTo>
                      <a:pt x="69783" y="1442587"/>
                      <a:pt x="68580" y="1448603"/>
                      <a:pt x="68580" y="1453415"/>
                    </a:cubicBezTo>
                    <a:lnTo>
                      <a:pt x="80612" y="1454618"/>
                    </a:lnTo>
                    <a:cubicBezTo>
                      <a:pt x="80612" y="1446196"/>
                      <a:pt x="81815" y="1438977"/>
                      <a:pt x="81815" y="1430555"/>
                    </a:cubicBezTo>
                    <a:lnTo>
                      <a:pt x="69783" y="1430555"/>
                    </a:lnTo>
                    <a:lnTo>
                      <a:pt x="69783" y="1430555"/>
                    </a:lnTo>
                    <a:close/>
                    <a:moveTo>
                      <a:pt x="66174" y="1478682"/>
                    </a:moveTo>
                    <a:cubicBezTo>
                      <a:pt x="66174" y="1478682"/>
                      <a:pt x="66174" y="1478682"/>
                      <a:pt x="66174" y="1478682"/>
                    </a:cubicBezTo>
                    <a:cubicBezTo>
                      <a:pt x="66174" y="1478682"/>
                      <a:pt x="66174" y="1478682"/>
                      <a:pt x="66174" y="1478682"/>
                    </a:cubicBezTo>
                    <a:cubicBezTo>
                      <a:pt x="66174" y="1482291"/>
                      <a:pt x="66174" y="1485900"/>
                      <a:pt x="64971" y="1489510"/>
                    </a:cubicBezTo>
                    <a:cubicBezTo>
                      <a:pt x="64971" y="1489510"/>
                      <a:pt x="64971" y="1489510"/>
                      <a:pt x="64971" y="1489510"/>
                    </a:cubicBezTo>
                    <a:cubicBezTo>
                      <a:pt x="64971" y="1489510"/>
                      <a:pt x="64971" y="1489510"/>
                      <a:pt x="64971" y="1489510"/>
                    </a:cubicBezTo>
                    <a:cubicBezTo>
                      <a:pt x="64971" y="1494323"/>
                      <a:pt x="63767" y="1497932"/>
                      <a:pt x="63767" y="1502745"/>
                    </a:cubicBezTo>
                    <a:lnTo>
                      <a:pt x="75799" y="1503948"/>
                    </a:lnTo>
                    <a:cubicBezTo>
                      <a:pt x="77002" y="1495526"/>
                      <a:pt x="77002" y="1488307"/>
                      <a:pt x="78205" y="1479885"/>
                    </a:cubicBezTo>
                    <a:lnTo>
                      <a:pt x="66174" y="1478682"/>
                    </a:lnTo>
                    <a:lnTo>
                      <a:pt x="66174" y="1478682"/>
                    </a:lnTo>
                    <a:close/>
                    <a:moveTo>
                      <a:pt x="61361" y="1526808"/>
                    </a:moveTo>
                    <a:cubicBezTo>
                      <a:pt x="61361" y="1528011"/>
                      <a:pt x="61361" y="1529214"/>
                      <a:pt x="61361" y="1529214"/>
                    </a:cubicBezTo>
                    <a:cubicBezTo>
                      <a:pt x="61361" y="1531620"/>
                      <a:pt x="61361" y="1534027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41246"/>
                      <a:pt x="58955" y="1546058"/>
                      <a:pt x="58955" y="1550871"/>
                    </a:cubicBezTo>
                    <a:lnTo>
                      <a:pt x="70986" y="1552074"/>
                    </a:lnTo>
                    <a:cubicBezTo>
                      <a:pt x="72190" y="1543652"/>
                      <a:pt x="72190" y="1536433"/>
                      <a:pt x="73393" y="1528011"/>
                    </a:cubicBezTo>
                    <a:lnTo>
                      <a:pt x="61361" y="1526808"/>
                    </a:lnTo>
                    <a:lnTo>
                      <a:pt x="61361" y="1526808"/>
                    </a:lnTo>
                    <a:close/>
                    <a:moveTo>
                      <a:pt x="57752" y="1574934"/>
                    </a:moveTo>
                    <a:cubicBezTo>
                      <a:pt x="57752" y="1576137"/>
                      <a:pt x="57752" y="1577341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lnTo>
                      <a:pt x="57752" y="1579747"/>
                    </a:lnTo>
                    <a:cubicBezTo>
                      <a:pt x="56548" y="1585763"/>
                      <a:pt x="56548" y="1591778"/>
                      <a:pt x="55345" y="1598997"/>
                    </a:cubicBezTo>
                    <a:lnTo>
                      <a:pt x="67377" y="1600200"/>
                    </a:lnTo>
                    <a:cubicBezTo>
                      <a:pt x="68580" y="1591778"/>
                      <a:pt x="68580" y="1584560"/>
                      <a:pt x="69783" y="1576137"/>
                    </a:cubicBezTo>
                    <a:lnTo>
                      <a:pt x="57752" y="1574934"/>
                    </a:lnTo>
                    <a:lnTo>
                      <a:pt x="57752" y="1574934"/>
                    </a:lnTo>
                    <a:close/>
                    <a:moveTo>
                      <a:pt x="51736" y="1621857"/>
                    </a:moveTo>
                    <a:cubicBezTo>
                      <a:pt x="51736" y="1623061"/>
                      <a:pt x="51736" y="1625467"/>
                      <a:pt x="51736" y="1626670"/>
                    </a:cubicBezTo>
                    <a:cubicBezTo>
                      <a:pt x="51736" y="1626670"/>
                      <a:pt x="51736" y="1626670"/>
                      <a:pt x="51736" y="1626670"/>
                    </a:cubicBezTo>
                    <a:cubicBezTo>
                      <a:pt x="51736" y="1626670"/>
                      <a:pt x="51736" y="1626670"/>
                      <a:pt x="51736" y="1626670"/>
                    </a:cubicBezTo>
                    <a:cubicBezTo>
                      <a:pt x="50533" y="1632686"/>
                      <a:pt x="50533" y="1638702"/>
                      <a:pt x="49330" y="1644717"/>
                    </a:cubicBezTo>
                    <a:cubicBezTo>
                      <a:pt x="49330" y="1644717"/>
                      <a:pt x="49330" y="1645921"/>
                      <a:pt x="49330" y="1645921"/>
                    </a:cubicBezTo>
                    <a:lnTo>
                      <a:pt x="61361" y="1647124"/>
                    </a:lnTo>
                    <a:cubicBezTo>
                      <a:pt x="62564" y="1638702"/>
                      <a:pt x="63767" y="1631483"/>
                      <a:pt x="64971" y="1623061"/>
                    </a:cubicBezTo>
                    <a:lnTo>
                      <a:pt x="51736" y="1621857"/>
                    </a:lnTo>
                    <a:lnTo>
                      <a:pt x="51736" y="1621857"/>
                    </a:lnTo>
                    <a:close/>
                    <a:moveTo>
                      <a:pt x="45720" y="1669984"/>
                    </a:moveTo>
                    <a:cubicBezTo>
                      <a:pt x="45720" y="1672390"/>
                      <a:pt x="45720" y="1673593"/>
                      <a:pt x="44517" y="1675999"/>
                    </a:cubicBezTo>
                    <a:cubicBezTo>
                      <a:pt x="43314" y="1680812"/>
                      <a:pt x="43314" y="1685625"/>
                      <a:pt x="42111" y="1689234"/>
                    </a:cubicBezTo>
                    <a:cubicBezTo>
                      <a:pt x="42111" y="1689234"/>
                      <a:pt x="42111" y="1689234"/>
                      <a:pt x="42111" y="1689234"/>
                    </a:cubicBezTo>
                    <a:cubicBezTo>
                      <a:pt x="42111" y="1689234"/>
                      <a:pt x="42111" y="1689234"/>
                      <a:pt x="42111" y="1689234"/>
                    </a:cubicBezTo>
                    <a:cubicBezTo>
                      <a:pt x="42111" y="1690437"/>
                      <a:pt x="42111" y="1691641"/>
                      <a:pt x="40907" y="1692844"/>
                    </a:cubicBezTo>
                    <a:lnTo>
                      <a:pt x="52939" y="1695250"/>
                    </a:lnTo>
                    <a:cubicBezTo>
                      <a:pt x="54142" y="1688031"/>
                      <a:pt x="55345" y="1679609"/>
                      <a:pt x="56548" y="1671187"/>
                    </a:cubicBezTo>
                    <a:lnTo>
                      <a:pt x="45720" y="1669984"/>
                    </a:lnTo>
                    <a:lnTo>
                      <a:pt x="45720" y="1669984"/>
                    </a:lnTo>
                    <a:close/>
                    <a:moveTo>
                      <a:pt x="37298" y="1718110"/>
                    </a:moveTo>
                    <a:cubicBezTo>
                      <a:pt x="36095" y="1724126"/>
                      <a:pt x="34892" y="1728939"/>
                      <a:pt x="33688" y="1733751"/>
                    </a:cubicBezTo>
                    <a:cubicBezTo>
                      <a:pt x="33688" y="1733751"/>
                      <a:pt x="33688" y="1733751"/>
                      <a:pt x="33688" y="1733751"/>
                    </a:cubicBezTo>
                    <a:cubicBezTo>
                      <a:pt x="33688" y="1733751"/>
                      <a:pt x="33688" y="1733751"/>
                      <a:pt x="33688" y="1733751"/>
                    </a:cubicBezTo>
                    <a:cubicBezTo>
                      <a:pt x="33688" y="1736157"/>
                      <a:pt x="32485" y="1738564"/>
                      <a:pt x="32485" y="1740970"/>
                    </a:cubicBezTo>
                    <a:lnTo>
                      <a:pt x="44517" y="1743376"/>
                    </a:lnTo>
                    <a:cubicBezTo>
                      <a:pt x="45720" y="1736157"/>
                      <a:pt x="48126" y="1727735"/>
                      <a:pt x="49330" y="1719313"/>
                    </a:cubicBezTo>
                    <a:lnTo>
                      <a:pt x="37298" y="1718110"/>
                    </a:lnTo>
                    <a:lnTo>
                      <a:pt x="37298" y="1718110"/>
                    </a:lnTo>
                    <a:close/>
                    <a:moveTo>
                      <a:pt x="26469" y="1765033"/>
                    </a:moveTo>
                    <a:cubicBezTo>
                      <a:pt x="25266" y="1771049"/>
                      <a:pt x="22860" y="1775862"/>
                      <a:pt x="21657" y="1781877"/>
                    </a:cubicBezTo>
                    <a:lnTo>
                      <a:pt x="21657" y="1781877"/>
                    </a:lnTo>
                    <a:cubicBezTo>
                      <a:pt x="21657" y="1781877"/>
                      <a:pt x="21657" y="1781877"/>
                      <a:pt x="21657" y="1781877"/>
                    </a:cubicBezTo>
                    <a:lnTo>
                      <a:pt x="21657" y="1781877"/>
                    </a:ln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0454" y="1784284"/>
                      <a:pt x="20454" y="1785487"/>
                      <a:pt x="19251" y="1787893"/>
                    </a:cubicBezTo>
                    <a:lnTo>
                      <a:pt x="30079" y="1791503"/>
                    </a:lnTo>
                    <a:cubicBezTo>
                      <a:pt x="32485" y="1784284"/>
                      <a:pt x="34892" y="1775862"/>
                      <a:pt x="37298" y="1767440"/>
                    </a:cubicBezTo>
                    <a:lnTo>
                      <a:pt x="26469" y="1765033"/>
                    </a:lnTo>
                    <a:lnTo>
                      <a:pt x="26469" y="1765033"/>
                    </a:lnTo>
                    <a:close/>
                    <a:moveTo>
                      <a:pt x="10828" y="1809550"/>
                    </a:moveTo>
                    <a:cubicBezTo>
                      <a:pt x="9625" y="1810753"/>
                      <a:pt x="9625" y="1811956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6016" y="1817972"/>
                      <a:pt x="3609" y="1820378"/>
                      <a:pt x="0" y="1823988"/>
                    </a:cubicBez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15641" y="1823988"/>
                    </a:lnTo>
                    <a:cubicBezTo>
                      <a:pt x="18047" y="1821582"/>
                      <a:pt x="19251" y="1817972"/>
                      <a:pt x="21657" y="1814363"/>
                    </a:cubicBezTo>
                    <a:lnTo>
                      <a:pt x="10828" y="1809550"/>
                    </a:lnTo>
                    <a:lnTo>
                      <a:pt x="10828" y="1809550"/>
                    </a:lnTo>
                    <a:close/>
                    <a:moveTo>
                      <a:pt x="52939" y="1811956"/>
                    </a:moveTo>
                    <a:lnTo>
                      <a:pt x="28876" y="1811956"/>
                    </a:lnTo>
                    <a:lnTo>
                      <a:pt x="28876" y="1823988"/>
                    </a:lnTo>
                    <a:lnTo>
                      <a:pt x="52939" y="1823988"/>
                    </a:lnTo>
                    <a:lnTo>
                      <a:pt x="52939" y="1811956"/>
                    </a:lnTo>
                    <a:lnTo>
                      <a:pt x="52939" y="1811956"/>
                    </a:lnTo>
                    <a:close/>
                    <a:moveTo>
                      <a:pt x="101065" y="1811956"/>
                    </a:moveTo>
                    <a:lnTo>
                      <a:pt x="77002" y="1811956"/>
                    </a:lnTo>
                    <a:lnTo>
                      <a:pt x="77002" y="1823988"/>
                    </a:lnTo>
                    <a:lnTo>
                      <a:pt x="101065" y="1823988"/>
                    </a:lnTo>
                    <a:lnTo>
                      <a:pt x="101065" y="1811956"/>
                    </a:lnTo>
                    <a:lnTo>
                      <a:pt x="101065" y="1811956"/>
                    </a:lnTo>
                    <a:close/>
                    <a:moveTo>
                      <a:pt x="149192" y="1810753"/>
                    </a:moveTo>
                    <a:lnTo>
                      <a:pt x="125128" y="1810753"/>
                    </a:lnTo>
                    <a:lnTo>
                      <a:pt x="125128" y="1822785"/>
                    </a:lnTo>
                    <a:lnTo>
                      <a:pt x="149192" y="1822785"/>
                    </a:lnTo>
                    <a:lnTo>
                      <a:pt x="149192" y="1810753"/>
                    </a:lnTo>
                    <a:lnTo>
                      <a:pt x="149192" y="1810753"/>
                    </a:lnTo>
                    <a:close/>
                    <a:moveTo>
                      <a:pt x="197318" y="1809550"/>
                    </a:moveTo>
                    <a:lnTo>
                      <a:pt x="173255" y="1809550"/>
                    </a:lnTo>
                    <a:lnTo>
                      <a:pt x="173255" y="1821582"/>
                    </a:lnTo>
                    <a:lnTo>
                      <a:pt x="197318" y="1821582"/>
                    </a:lnTo>
                    <a:lnTo>
                      <a:pt x="197318" y="1809550"/>
                    </a:lnTo>
                    <a:lnTo>
                      <a:pt x="197318" y="1809550"/>
                    </a:lnTo>
                    <a:close/>
                    <a:moveTo>
                      <a:pt x="245444" y="1809550"/>
                    </a:moveTo>
                    <a:lnTo>
                      <a:pt x="221381" y="1809550"/>
                    </a:lnTo>
                    <a:lnTo>
                      <a:pt x="221381" y="1821582"/>
                    </a:lnTo>
                    <a:lnTo>
                      <a:pt x="245444" y="1821582"/>
                    </a:lnTo>
                    <a:lnTo>
                      <a:pt x="245444" y="1809550"/>
                    </a:lnTo>
                    <a:lnTo>
                      <a:pt x="245444" y="1809550"/>
                    </a:lnTo>
                    <a:close/>
                    <a:moveTo>
                      <a:pt x="293571" y="1808347"/>
                    </a:moveTo>
                    <a:lnTo>
                      <a:pt x="269508" y="1808347"/>
                    </a:lnTo>
                    <a:lnTo>
                      <a:pt x="269508" y="1820378"/>
                    </a:lnTo>
                    <a:lnTo>
                      <a:pt x="293571" y="1820378"/>
                    </a:lnTo>
                    <a:lnTo>
                      <a:pt x="293571" y="1808347"/>
                    </a:lnTo>
                    <a:lnTo>
                      <a:pt x="293571" y="1808347"/>
                    </a:lnTo>
                    <a:close/>
                    <a:moveTo>
                      <a:pt x="341697" y="1807144"/>
                    </a:moveTo>
                    <a:lnTo>
                      <a:pt x="317634" y="1807144"/>
                    </a:lnTo>
                    <a:lnTo>
                      <a:pt x="317634" y="1819175"/>
                    </a:lnTo>
                    <a:lnTo>
                      <a:pt x="341697" y="1819175"/>
                    </a:lnTo>
                    <a:lnTo>
                      <a:pt x="341697" y="1807144"/>
                    </a:lnTo>
                    <a:lnTo>
                      <a:pt x="341697" y="1807144"/>
                    </a:lnTo>
                    <a:close/>
                    <a:moveTo>
                      <a:pt x="389823" y="1807144"/>
                    </a:moveTo>
                    <a:lnTo>
                      <a:pt x="365760" y="1807144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70573" y="1819175"/>
                      <a:pt x="388620" y="1819175"/>
                      <a:pt x="388620" y="1819175"/>
                    </a:cubicBezTo>
                    <a:lnTo>
                      <a:pt x="389823" y="1807144"/>
                    </a:lnTo>
                    <a:lnTo>
                      <a:pt x="389823" y="1807144"/>
                    </a:lnTo>
                    <a:close/>
                    <a:moveTo>
                      <a:pt x="437950" y="1805941"/>
                    </a:moveTo>
                    <a:lnTo>
                      <a:pt x="413887" y="1805941"/>
                    </a:lnTo>
                    <a:lnTo>
                      <a:pt x="413887" y="1817972"/>
                    </a:lnTo>
                    <a:cubicBezTo>
                      <a:pt x="413887" y="1817972"/>
                      <a:pt x="422309" y="1817972"/>
                      <a:pt x="429528" y="1817972"/>
                    </a:cubicBezTo>
                    <a:lnTo>
                      <a:pt x="437950" y="1817972"/>
                    </a:lnTo>
                    <a:lnTo>
                      <a:pt x="437950" y="1805941"/>
                    </a:lnTo>
                    <a:lnTo>
                      <a:pt x="437950" y="1805941"/>
                    </a:lnTo>
                    <a:close/>
                    <a:moveTo>
                      <a:pt x="486076" y="1804737"/>
                    </a:moveTo>
                    <a:lnTo>
                      <a:pt x="462013" y="1804737"/>
                    </a:lnTo>
                    <a:lnTo>
                      <a:pt x="462013" y="1816769"/>
                    </a:ln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72841" y="1816769"/>
                      <a:pt x="484873" y="1816769"/>
                      <a:pt x="484873" y="1816769"/>
                    </a:cubicBezTo>
                    <a:lnTo>
                      <a:pt x="486076" y="1804737"/>
                    </a:lnTo>
                    <a:lnTo>
                      <a:pt x="486076" y="1804737"/>
                    </a:lnTo>
                    <a:close/>
                    <a:moveTo>
                      <a:pt x="534202" y="1804737"/>
                    </a:moveTo>
                    <a:lnTo>
                      <a:pt x="510139" y="1804737"/>
                    </a:lnTo>
                    <a:lnTo>
                      <a:pt x="510139" y="1816769"/>
                    </a:lnTo>
                    <a:cubicBezTo>
                      <a:pt x="510139" y="1816769"/>
                      <a:pt x="517358" y="1816769"/>
                      <a:pt x="523374" y="1816769"/>
                    </a:cubicBezTo>
                    <a:lnTo>
                      <a:pt x="523374" y="1816769"/>
                    </a:lnTo>
                    <a:cubicBezTo>
                      <a:pt x="523374" y="1816769"/>
                      <a:pt x="523374" y="1816769"/>
                      <a:pt x="523374" y="1816769"/>
                    </a:cubicBezTo>
                    <a:lnTo>
                      <a:pt x="534202" y="1816769"/>
                    </a:lnTo>
                    <a:lnTo>
                      <a:pt x="534202" y="1804737"/>
                    </a:lnTo>
                    <a:lnTo>
                      <a:pt x="534202" y="1804737"/>
                    </a:lnTo>
                    <a:close/>
                    <a:moveTo>
                      <a:pt x="582329" y="1803534"/>
                    </a:moveTo>
                    <a:lnTo>
                      <a:pt x="558266" y="1803534"/>
                    </a:lnTo>
                    <a:lnTo>
                      <a:pt x="558266" y="1815566"/>
                    </a:ln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73907" y="1815566"/>
                      <a:pt x="581126" y="1815566"/>
                      <a:pt x="581126" y="1815566"/>
                    </a:cubicBezTo>
                    <a:lnTo>
                      <a:pt x="582329" y="1803534"/>
                    </a:lnTo>
                    <a:lnTo>
                      <a:pt x="582329" y="1803534"/>
                    </a:lnTo>
                    <a:close/>
                    <a:moveTo>
                      <a:pt x="630455" y="1802331"/>
                    </a:moveTo>
                    <a:lnTo>
                      <a:pt x="606392" y="1802331"/>
                    </a:lnTo>
                    <a:lnTo>
                      <a:pt x="606392" y="1814363"/>
                    </a:lnTo>
                    <a:cubicBezTo>
                      <a:pt x="606392" y="1814363"/>
                      <a:pt x="612408" y="1814363"/>
                      <a:pt x="618424" y="1814363"/>
                    </a:cubicBezTo>
                    <a:lnTo>
                      <a:pt x="630455" y="1814363"/>
                    </a:lnTo>
                    <a:lnTo>
                      <a:pt x="630455" y="1802331"/>
                    </a:lnTo>
                    <a:lnTo>
                      <a:pt x="630455" y="1802331"/>
                    </a:lnTo>
                    <a:close/>
                    <a:moveTo>
                      <a:pt x="678582" y="1802331"/>
                    </a:moveTo>
                    <a:lnTo>
                      <a:pt x="654518" y="1802331"/>
                    </a:lnTo>
                    <a:lnTo>
                      <a:pt x="654518" y="1814363"/>
                    </a:lnTo>
                    <a:lnTo>
                      <a:pt x="667753" y="1814363"/>
                    </a:lnTo>
                    <a:cubicBezTo>
                      <a:pt x="667753" y="1814363"/>
                      <a:pt x="667753" y="1814363"/>
                      <a:pt x="667753" y="1814363"/>
                    </a:cubicBezTo>
                    <a:lnTo>
                      <a:pt x="667753" y="1814363"/>
                    </a:lnTo>
                    <a:cubicBezTo>
                      <a:pt x="672566" y="1814363"/>
                      <a:pt x="678582" y="1814363"/>
                      <a:pt x="678582" y="1814363"/>
                    </a:cubicBezTo>
                    <a:lnTo>
                      <a:pt x="678582" y="1802331"/>
                    </a:lnTo>
                    <a:lnTo>
                      <a:pt x="678582" y="1802331"/>
                    </a:lnTo>
                    <a:close/>
                    <a:moveTo>
                      <a:pt x="726708" y="1801128"/>
                    </a:moveTo>
                    <a:lnTo>
                      <a:pt x="702645" y="1801128"/>
                    </a:lnTo>
                    <a:lnTo>
                      <a:pt x="702645" y="1813160"/>
                    </a:lnTo>
                    <a:cubicBezTo>
                      <a:pt x="702645" y="1813160"/>
                      <a:pt x="707457" y="1813160"/>
                      <a:pt x="713473" y="1813160"/>
                    </a:cubicBezTo>
                    <a:lnTo>
                      <a:pt x="713473" y="1813160"/>
                    </a:lnTo>
                    <a:cubicBezTo>
                      <a:pt x="713473" y="1813160"/>
                      <a:pt x="713473" y="1813160"/>
                      <a:pt x="713473" y="1813160"/>
                    </a:cubicBezTo>
                    <a:lnTo>
                      <a:pt x="726708" y="1813160"/>
                    </a:lnTo>
                    <a:lnTo>
                      <a:pt x="726708" y="1801128"/>
                    </a:lnTo>
                    <a:lnTo>
                      <a:pt x="726708" y="1801128"/>
                    </a:lnTo>
                    <a:close/>
                    <a:moveTo>
                      <a:pt x="774834" y="1799925"/>
                    </a:moveTo>
                    <a:lnTo>
                      <a:pt x="750771" y="1799925"/>
                    </a:lnTo>
                    <a:lnTo>
                      <a:pt x="750771" y="1811956"/>
                    </a:ln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72428" y="1811956"/>
                      <a:pt x="774834" y="1811956"/>
                      <a:pt x="774834" y="1811956"/>
                    </a:cubicBezTo>
                    <a:lnTo>
                      <a:pt x="774834" y="1799925"/>
                    </a:lnTo>
                    <a:lnTo>
                      <a:pt x="774834" y="1799925"/>
                    </a:lnTo>
                    <a:close/>
                    <a:moveTo>
                      <a:pt x="822961" y="1799925"/>
                    </a:moveTo>
                    <a:lnTo>
                      <a:pt x="798897" y="1799925"/>
                    </a:lnTo>
                    <a:lnTo>
                      <a:pt x="798897" y="1811956"/>
                    </a:lnTo>
                    <a:cubicBezTo>
                      <a:pt x="798897" y="1811956"/>
                      <a:pt x="803710" y="1811956"/>
                      <a:pt x="808523" y="1811956"/>
                    </a:cubicBezTo>
                    <a:lnTo>
                      <a:pt x="822961" y="1811956"/>
                    </a:lnTo>
                    <a:lnTo>
                      <a:pt x="822961" y="1799925"/>
                    </a:lnTo>
                    <a:lnTo>
                      <a:pt x="822961" y="1799925"/>
                    </a:lnTo>
                    <a:close/>
                    <a:moveTo>
                      <a:pt x="871087" y="1798722"/>
                    </a:moveTo>
                    <a:lnTo>
                      <a:pt x="847024" y="1798722"/>
                    </a:lnTo>
                    <a:lnTo>
                      <a:pt x="847024" y="1810753"/>
                    </a:ln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71087" y="1798722"/>
                    </a:lnTo>
                    <a:lnTo>
                      <a:pt x="871087" y="1798722"/>
                    </a:lnTo>
                    <a:close/>
                    <a:moveTo>
                      <a:pt x="919213" y="1797519"/>
                    </a:moveTo>
                    <a:lnTo>
                      <a:pt x="895150" y="1797519"/>
                    </a:lnTo>
                    <a:lnTo>
                      <a:pt x="895150" y="1809550"/>
                    </a:lnTo>
                    <a:lnTo>
                      <a:pt x="919213" y="1809550"/>
                    </a:lnTo>
                    <a:lnTo>
                      <a:pt x="919213" y="1797519"/>
                    </a:lnTo>
                    <a:lnTo>
                      <a:pt x="919213" y="1797519"/>
                    </a:lnTo>
                    <a:close/>
                    <a:moveTo>
                      <a:pt x="967340" y="1797519"/>
                    </a:moveTo>
                    <a:lnTo>
                      <a:pt x="943276" y="1797519"/>
                    </a:lnTo>
                    <a:lnTo>
                      <a:pt x="943276" y="1809550"/>
                    </a:lnTo>
                    <a:lnTo>
                      <a:pt x="967340" y="1809550"/>
                    </a:lnTo>
                    <a:lnTo>
                      <a:pt x="967340" y="1797519"/>
                    </a:lnTo>
                    <a:lnTo>
                      <a:pt x="967340" y="1797519"/>
                    </a:lnTo>
                    <a:close/>
                    <a:moveTo>
                      <a:pt x="1015466" y="1796315"/>
                    </a:moveTo>
                    <a:lnTo>
                      <a:pt x="991403" y="1796315"/>
                    </a:lnTo>
                    <a:lnTo>
                      <a:pt x="991403" y="1808347"/>
                    </a:lnTo>
                    <a:lnTo>
                      <a:pt x="1015466" y="1808347"/>
                    </a:lnTo>
                    <a:lnTo>
                      <a:pt x="1015466" y="1796315"/>
                    </a:lnTo>
                    <a:lnTo>
                      <a:pt x="1015466" y="1796315"/>
                    </a:lnTo>
                    <a:close/>
                    <a:moveTo>
                      <a:pt x="1063592" y="1795112"/>
                    </a:moveTo>
                    <a:lnTo>
                      <a:pt x="1039529" y="1795112"/>
                    </a:lnTo>
                    <a:lnTo>
                      <a:pt x="1039529" y="1807144"/>
                    </a:lnTo>
                    <a:lnTo>
                      <a:pt x="1063592" y="1807144"/>
                    </a:lnTo>
                    <a:lnTo>
                      <a:pt x="1063592" y="1795112"/>
                    </a:lnTo>
                    <a:lnTo>
                      <a:pt x="1063592" y="1795112"/>
                    </a:lnTo>
                    <a:close/>
                    <a:moveTo>
                      <a:pt x="1111719" y="1795112"/>
                    </a:moveTo>
                    <a:lnTo>
                      <a:pt x="1087655" y="1795112"/>
                    </a:lnTo>
                    <a:lnTo>
                      <a:pt x="1087655" y="1807144"/>
                    </a:lnTo>
                    <a:lnTo>
                      <a:pt x="1111719" y="1807144"/>
                    </a:lnTo>
                    <a:lnTo>
                      <a:pt x="1111719" y="1795112"/>
                    </a:lnTo>
                    <a:lnTo>
                      <a:pt x="1111719" y="1795112"/>
                    </a:lnTo>
                    <a:close/>
                    <a:moveTo>
                      <a:pt x="1159845" y="1793909"/>
                    </a:moveTo>
                    <a:lnTo>
                      <a:pt x="1135782" y="1793909"/>
                    </a:lnTo>
                    <a:lnTo>
                      <a:pt x="1135782" y="1805941"/>
                    </a:lnTo>
                    <a:lnTo>
                      <a:pt x="1159845" y="1805941"/>
                    </a:lnTo>
                    <a:lnTo>
                      <a:pt x="1159845" y="1793909"/>
                    </a:lnTo>
                    <a:lnTo>
                      <a:pt x="1159845" y="1793909"/>
                    </a:lnTo>
                    <a:close/>
                    <a:moveTo>
                      <a:pt x="1207971" y="1792706"/>
                    </a:moveTo>
                    <a:lnTo>
                      <a:pt x="1183908" y="1792706"/>
                    </a:lnTo>
                    <a:lnTo>
                      <a:pt x="1183908" y="1804737"/>
                    </a:lnTo>
                    <a:lnTo>
                      <a:pt x="1207971" y="1804737"/>
                    </a:lnTo>
                    <a:lnTo>
                      <a:pt x="1207971" y="1792706"/>
                    </a:lnTo>
                    <a:lnTo>
                      <a:pt x="1207971" y="1792706"/>
                    </a:lnTo>
                    <a:close/>
                    <a:moveTo>
                      <a:pt x="1256098" y="1792706"/>
                    </a:moveTo>
                    <a:lnTo>
                      <a:pt x="1232035" y="1792706"/>
                    </a:lnTo>
                    <a:lnTo>
                      <a:pt x="1232035" y="1804737"/>
                    </a:lnTo>
                    <a:lnTo>
                      <a:pt x="1256098" y="1804737"/>
                    </a:lnTo>
                    <a:lnTo>
                      <a:pt x="1256098" y="1792706"/>
                    </a:lnTo>
                    <a:lnTo>
                      <a:pt x="1256098" y="1792706"/>
                    </a:lnTo>
                    <a:close/>
                    <a:moveTo>
                      <a:pt x="1304224" y="1791503"/>
                    </a:moveTo>
                    <a:lnTo>
                      <a:pt x="1280161" y="1791503"/>
                    </a:lnTo>
                    <a:lnTo>
                      <a:pt x="1280161" y="1803534"/>
                    </a:lnTo>
                    <a:lnTo>
                      <a:pt x="1304224" y="1803534"/>
                    </a:lnTo>
                    <a:lnTo>
                      <a:pt x="1304224" y="1791503"/>
                    </a:lnTo>
                    <a:lnTo>
                      <a:pt x="1304224" y="1791503"/>
                    </a:lnTo>
                    <a:close/>
                    <a:moveTo>
                      <a:pt x="1352350" y="1790299"/>
                    </a:moveTo>
                    <a:lnTo>
                      <a:pt x="1328287" y="1790299"/>
                    </a:lnTo>
                    <a:lnTo>
                      <a:pt x="1328287" y="1802331"/>
                    </a:lnTo>
                    <a:lnTo>
                      <a:pt x="1352350" y="1802331"/>
                    </a:lnTo>
                    <a:lnTo>
                      <a:pt x="1352350" y="1790299"/>
                    </a:lnTo>
                    <a:lnTo>
                      <a:pt x="1352350" y="1790299"/>
                    </a:lnTo>
                    <a:close/>
                    <a:moveTo>
                      <a:pt x="1400477" y="1790299"/>
                    </a:moveTo>
                    <a:lnTo>
                      <a:pt x="1376414" y="1790299"/>
                    </a:lnTo>
                    <a:lnTo>
                      <a:pt x="1376414" y="1802331"/>
                    </a:lnTo>
                    <a:lnTo>
                      <a:pt x="1400477" y="1802331"/>
                    </a:lnTo>
                    <a:lnTo>
                      <a:pt x="1400477" y="1790299"/>
                    </a:lnTo>
                    <a:lnTo>
                      <a:pt x="1400477" y="1790299"/>
                    </a:lnTo>
                    <a:close/>
                    <a:moveTo>
                      <a:pt x="1448603" y="1789096"/>
                    </a:moveTo>
                    <a:lnTo>
                      <a:pt x="1424540" y="1789096"/>
                    </a:lnTo>
                    <a:lnTo>
                      <a:pt x="1424540" y="1801128"/>
                    </a:lnTo>
                    <a:cubicBezTo>
                      <a:pt x="1424540" y="1801128"/>
                      <a:pt x="1432962" y="1801128"/>
                      <a:pt x="1440181" y="1801128"/>
                    </a:cubicBezTo>
                    <a:lnTo>
                      <a:pt x="1448603" y="1801128"/>
                    </a:lnTo>
                    <a:lnTo>
                      <a:pt x="1448603" y="1789096"/>
                    </a:lnTo>
                    <a:lnTo>
                      <a:pt x="1448603" y="1789096"/>
                    </a:lnTo>
                    <a:close/>
                    <a:moveTo>
                      <a:pt x="1496729" y="1787893"/>
                    </a:moveTo>
                    <a:lnTo>
                      <a:pt x="1472666" y="1787893"/>
                    </a:lnTo>
                    <a:lnTo>
                      <a:pt x="1472666" y="1799925"/>
                    </a:ln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lnTo>
                      <a:pt x="1475073" y="1799925"/>
                    </a:ln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81088" y="1799925"/>
                      <a:pt x="1496729" y="1799925"/>
                      <a:pt x="1496729" y="1799925"/>
                    </a:cubicBezTo>
                    <a:lnTo>
                      <a:pt x="1496729" y="1787893"/>
                    </a:lnTo>
                    <a:lnTo>
                      <a:pt x="1496729" y="1787893"/>
                    </a:lnTo>
                    <a:close/>
                    <a:moveTo>
                      <a:pt x="1544856" y="1787893"/>
                    </a:moveTo>
                    <a:lnTo>
                      <a:pt x="1520793" y="1787893"/>
                    </a:lnTo>
                    <a:lnTo>
                      <a:pt x="1520793" y="1799925"/>
                    </a:lnTo>
                    <a:cubicBezTo>
                      <a:pt x="1520793" y="1799925"/>
                      <a:pt x="1529215" y="1799925"/>
                      <a:pt x="1535230" y="1799925"/>
                    </a:cubicBezTo>
                    <a:lnTo>
                      <a:pt x="1535230" y="1799925"/>
                    </a:lnTo>
                    <a:cubicBezTo>
                      <a:pt x="1535230" y="1799925"/>
                      <a:pt x="1535230" y="1799925"/>
                      <a:pt x="1535230" y="1799925"/>
                    </a:cubicBezTo>
                    <a:lnTo>
                      <a:pt x="1543653" y="1799925"/>
                    </a:lnTo>
                    <a:lnTo>
                      <a:pt x="1544856" y="1787893"/>
                    </a:lnTo>
                    <a:lnTo>
                      <a:pt x="1544856" y="1787893"/>
                    </a:lnTo>
                    <a:close/>
                    <a:moveTo>
                      <a:pt x="1592982" y="1786690"/>
                    </a:moveTo>
                    <a:lnTo>
                      <a:pt x="1568919" y="1786690"/>
                    </a:lnTo>
                    <a:lnTo>
                      <a:pt x="1568919" y="1798722"/>
                    </a:ln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lnTo>
                      <a:pt x="1573732" y="1798722"/>
                    </a:ln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80951" y="1798722"/>
                      <a:pt x="1591779" y="1798722"/>
                      <a:pt x="1591779" y="1798722"/>
                    </a:cubicBezTo>
                    <a:lnTo>
                      <a:pt x="1592982" y="1786690"/>
                    </a:lnTo>
                    <a:lnTo>
                      <a:pt x="1592982" y="1786690"/>
                    </a:lnTo>
                    <a:close/>
                    <a:moveTo>
                      <a:pt x="1641108" y="1785487"/>
                    </a:moveTo>
                    <a:lnTo>
                      <a:pt x="1617045" y="1785487"/>
                    </a:lnTo>
                    <a:lnTo>
                      <a:pt x="1617045" y="1797519"/>
                    </a:lnTo>
                    <a:cubicBezTo>
                      <a:pt x="1617045" y="1797519"/>
                      <a:pt x="1624264" y="1797519"/>
                      <a:pt x="1630280" y="1797519"/>
                    </a:cubicBezTo>
                    <a:lnTo>
                      <a:pt x="1641108" y="1797519"/>
                    </a:lnTo>
                    <a:lnTo>
                      <a:pt x="1641108" y="1785487"/>
                    </a:lnTo>
                    <a:lnTo>
                      <a:pt x="1641108" y="1785487"/>
                    </a:lnTo>
                    <a:close/>
                    <a:moveTo>
                      <a:pt x="1689235" y="1785487"/>
                    </a:moveTo>
                    <a:lnTo>
                      <a:pt x="1665172" y="1785487"/>
                    </a:lnTo>
                    <a:lnTo>
                      <a:pt x="1665172" y="1797519"/>
                    </a:ln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82016" y="1797519"/>
                      <a:pt x="1689235" y="1797519"/>
                      <a:pt x="1689235" y="1797519"/>
                    </a:cubicBezTo>
                    <a:lnTo>
                      <a:pt x="1689235" y="1785487"/>
                    </a:lnTo>
                    <a:lnTo>
                      <a:pt x="1689235" y="1785487"/>
                    </a:lnTo>
                    <a:close/>
                    <a:moveTo>
                      <a:pt x="1737361" y="1784284"/>
                    </a:moveTo>
                    <a:lnTo>
                      <a:pt x="1713298" y="1784284"/>
                    </a:lnTo>
                    <a:lnTo>
                      <a:pt x="1713298" y="1796315"/>
                    </a:lnTo>
                    <a:cubicBezTo>
                      <a:pt x="1713298" y="1796315"/>
                      <a:pt x="1719314" y="1796315"/>
                      <a:pt x="1725330" y="1796315"/>
                    </a:cubicBezTo>
                    <a:lnTo>
                      <a:pt x="1725330" y="1796315"/>
                    </a:lnTo>
                    <a:cubicBezTo>
                      <a:pt x="1725330" y="1796315"/>
                      <a:pt x="1725330" y="1796315"/>
                      <a:pt x="1725330" y="1796315"/>
                    </a:cubicBezTo>
                    <a:lnTo>
                      <a:pt x="1725330" y="1796315"/>
                    </a:lnTo>
                    <a:cubicBezTo>
                      <a:pt x="1725330" y="1796315"/>
                      <a:pt x="1725330" y="1796315"/>
                      <a:pt x="1725330" y="1796315"/>
                    </a:cubicBezTo>
                    <a:lnTo>
                      <a:pt x="1737361" y="1796315"/>
                    </a:lnTo>
                    <a:lnTo>
                      <a:pt x="1737361" y="1784284"/>
                    </a:lnTo>
                    <a:lnTo>
                      <a:pt x="1737361" y="1784284"/>
                    </a:lnTo>
                    <a:close/>
                    <a:moveTo>
                      <a:pt x="1785487" y="1783081"/>
                    </a:moveTo>
                    <a:lnTo>
                      <a:pt x="1761424" y="1783081"/>
                    </a:lnTo>
                    <a:lnTo>
                      <a:pt x="1761424" y="1795112"/>
                    </a:ln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81878" y="1795112"/>
                      <a:pt x="1784284" y="1795112"/>
                      <a:pt x="1784284" y="1795112"/>
                    </a:cubicBezTo>
                    <a:lnTo>
                      <a:pt x="1785487" y="1783081"/>
                    </a:lnTo>
                    <a:lnTo>
                      <a:pt x="1785487" y="1783081"/>
                    </a:lnTo>
                    <a:close/>
                    <a:moveTo>
                      <a:pt x="1833614" y="1783081"/>
                    </a:moveTo>
                    <a:lnTo>
                      <a:pt x="1809551" y="1783081"/>
                    </a:lnTo>
                    <a:lnTo>
                      <a:pt x="1809551" y="1795112"/>
                    </a:lnTo>
                    <a:cubicBezTo>
                      <a:pt x="1809551" y="1795112"/>
                      <a:pt x="1814363" y="1795112"/>
                      <a:pt x="1820379" y="1795112"/>
                    </a:cubicBezTo>
                    <a:lnTo>
                      <a:pt x="1833614" y="1795112"/>
                    </a:lnTo>
                    <a:lnTo>
                      <a:pt x="1833614" y="1783081"/>
                    </a:lnTo>
                    <a:lnTo>
                      <a:pt x="1833614" y="1783081"/>
                    </a:lnTo>
                    <a:close/>
                    <a:moveTo>
                      <a:pt x="1881740" y="1781877"/>
                    </a:moveTo>
                    <a:lnTo>
                      <a:pt x="1857677" y="1781877"/>
                    </a:lnTo>
                    <a:lnTo>
                      <a:pt x="1857677" y="1793909"/>
                    </a:lnTo>
                    <a:lnTo>
                      <a:pt x="1876927" y="1793909"/>
                    </a:lnTo>
                    <a:cubicBezTo>
                      <a:pt x="1876927" y="1793909"/>
                      <a:pt x="1876927" y="1793909"/>
                      <a:pt x="1876927" y="1793909"/>
                    </a:cubicBezTo>
                    <a:lnTo>
                      <a:pt x="1876927" y="1793909"/>
                    </a:lnTo>
                    <a:cubicBezTo>
                      <a:pt x="1876927" y="1793909"/>
                      <a:pt x="1876927" y="1793909"/>
                      <a:pt x="1876927" y="1793909"/>
                    </a:cubicBezTo>
                    <a:lnTo>
                      <a:pt x="1876927" y="1793909"/>
                    </a:lnTo>
                    <a:cubicBezTo>
                      <a:pt x="1879334" y="1793909"/>
                      <a:pt x="1881740" y="1793909"/>
                      <a:pt x="1881740" y="1793909"/>
                    </a:cubicBezTo>
                    <a:lnTo>
                      <a:pt x="1881740" y="1781877"/>
                    </a:lnTo>
                    <a:lnTo>
                      <a:pt x="1881740" y="1781877"/>
                    </a:lnTo>
                    <a:close/>
                    <a:moveTo>
                      <a:pt x="1929867" y="1780674"/>
                    </a:moveTo>
                    <a:lnTo>
                      <a:pt x="1905803" y="1780674"/>
                    </a:lnTo>
                    <a:lnTo>
                      <a:pt x="1905803" y="1792706"/>
                    </a:lnTo>
                    <a:cubicBezTo>
                      <a:pt x="1905803" y="1792706"/>
                      <a:pt x="1909413" y="1792706"/>
                      <a:pt x="1915429" y="1792706"/>
                    </a:cubicBezTo>
                    <a:lnTo>
                      <a:pt x="1929867" y="1792706"/>
                    </a:lnTo>
                    <a:lnTo>
                      <a:pt x="1929867" y="1780674"/>
                    </a:lnTo>
                    <a:lnTo>
                      <a:pt x="1929867" y="1780674"/>
                    </a:lnTo>
                    <a:close/>
                    <a:moveTo>
                      <a:pt x="1977993" y="1780674"/>
                    </a:moveTo>
                    <a:lnTo>
                      <a:pt x="1953930" y="1780674"/>
                    </a:lnTo>
                    <a:lnTo>
                      <a:pt x="1953930" y="1792706"/>
                    </a:lnTo>
                    <a:lnTo>
                      <a:pt x="1977993" y="1792706"/>
                    </a:lnTo>
                    <a:lnTo>
                      <a:pt x="1977993" y="1780674"/>
                    </a:lnTo>
                    <a:lnTo>
                      <a:pt x="1977993" y="1780674"/>
                    </a:lnTo>
                    <a:close/>
                    <a:moveTo>
                      <a:pt x="2026119" y="1779471"/>
                    </a:moveTo>
                    <a:lnTo>
                      <a:pt x="2002056" y="1779471"/>
                    </a:lnTo>
                    <a:lnTo>
                      <a:pt x="2002056" y="1791503"/>
                    </a:lnTo>
                    <a:lnTo>
                      <a:pt x="2026119" y="1791503"/>
                    </a:lnTo>
                    <a:lnTo>
                      <a:pt x="2026119" y="1779471"/>
                    </a:lnTo>
                    <a:lnTo>
                      <a:pt x="2026119" y="1779471"/>
                    </a:lnTo>
                    <a:close/>
                    <a:moveTo>
                      <a:pt x="2074246" y="1778268"/>
                    </a:moveTo>
                    <a:lnTo>
                      <a:pt x="2050182" y="1778268"/>
                    </a:lnTo>
                    <a:lnTo>
                      <a:pt x="2050182" y="1790299"/>
                    </a:lnTo>
                    <a:lnTo>
                      <a:pt x="2074246" y="1790299"/>
                    </a:lnTo>
                    <a:lnTo>
                      <a:pt x="2074246" y="1778268"/>
                    </a:lnTo>
                    <a:lnTo>
                      <a:pt x="2074246" y="1778268"/>
                    </a:lnTo>
                    <a:close/>
                    <a:moveTo>
                      <a:pt x="2122372" y="1778268"/>
                    </a:moveTo>
                    <a:lnTo>
                      <a:pt x="2098309" y="1778268"/>
                    </a:lnTo>
                    <a:lnTo>
                      <a:pt x="2098309" y="1790299"/>
                    </a:lnTo>
                    <a:lnTo>
                      <a:pt x="2122372" y="1790299"/>
                    </a:lnTo>
                    <a:lnTo>
                      <a:pt x="2122372" y="1778268"/>
                    </a:lnTo>
                    <a:lnTo>
                      <a:pt x="2122372" y="1778268"/>
                    </a:lnTo>
                    <a:close/>
                    <a:moveTo>
                      <a:pt x="2170498" y="1777065"/>
                    </a:moveTo>
                    <a:lnTo>
                      <a:pt x="2146435" y="1777065"/>
                    </a:lnTo>
                    <a:lnTo>
                      <a:pt x="2146435" y="1789096"/>
                    </a:lnTo>
                    <a:lnTo>
                      <a:pt x="2170498" y="1789096"/>
                    </a:lnTo>
                    <a:lnTo>
                      <a:pt x="2170498" y="1777065"/>
                    </a:lnTo>
                    <a:lnTo>
                      <a:pt x="2170498" y="1777065"/>
                    </a:lnTo>
                    <a:close/>
                    <a:moveTo>
                      <a:pt x="2218625" y="1775862"/>
                    </a:moveTo>
                    <a:lnTo>
                      <a:pt x="2194561" y="1775862"/>
                    </a:lnTo>
                    <a:lnTo>
                      <a:pt x="2194561" y="1787893"/>
                    </a:lnTo>
                    <a:lnTo>
                      <a:pt x="2218625" y="1787893"/>
                    </a:lnTo>
                    <a:lnTo>
                      <a:pt x="2218625" y="1775862"/>
                    </a:lnTo>
                    <a:lnTo>
                      <a:pt x="2218625" y="1775862"/>
                    </a:lnTo>
                    <a:close/>
                    <a:moveTo>
                      <a:pt x="2266751" y="1775862"/>
                    </a:moveTo>
                    <a:lnTo>
                      <a:pt x="2242688" y="1775862"/>
                    </a:lnTo>
                    <a:lnTo>
                      <a:pt x="2242688" y="1787893"/>
                    </a:lnTo>
                    <a:lnTo>
                      <a:pt x="2266751" y="1787893"/>
                    </a:lnTo>
                    <a:lnTo>
                      <a:pt x="2266751" y="1775862"/>
                    </a:lnTo>
                    <a:lnTo>
                      <a:pt x="2266751" y="1775862"/>
                    </a:lnTo>
                    <a:close/>
                    <a:moveTo>
                      <a:pt x="2314877" y="1774658"/>
                    </a:moveTo>
                    <a:lnTo>
                      <a:pt x="2290814" y="1774658"/>
                    </a:lnTo>
                    <a:lnTo>
                      <a:pt x="2290814" y="1786690"/>
                    </a:lnTo>
                    <a:lnTo>
                      <a:pt x="2314877" y="1786690"/>
                    </a:lnTo>
                    <a:lnTo>
                      <a:pt x="2314877" y="1774658"/>
                    </a:lnTo>
                    <a:lnTo>
                      <a:pt x="2314877" y="1774658"/>
                    </a:lnTo>
                    <a:close/>
                    <a:moveTo>
                      <a:pt x="2363004" y="1773455"/>
                    </a:moveTo>
                    <a:lnTo>
                      <a:pt x="2338941" y="1773455"/>
                    </a:lnTo>
                    <a:lnTo>
                      <a:pt x="2338941" y="1785487"/>
                    </a:lnTo>
                    <a:lnTo>
                      <a:pt x="2363004" y="1785487"/>
                    </a:lnTo>
                    <a:lnTo>
                      <a:pt x="2363004" y="1773455"/>
                    </a:lnTo>
                    <a:lnTo>
                      <a:pt x="2363004" y="1773455"/>
                    </a:lnTo>
                    <a:close/>
                    <a:moveTo>
                      <a:pt x="2411130" y="1773455"/>
                    </a:moveTo>
                    <a:lnTo>
                      <a:pt x="2387067" y="1773455"/>
                    </a:lnTo>
                    <a:lnTo>
                      <a:pt x="2387067" y="1785487"/>
                    </a:lnTo>
                    <a:lnTo>
                      <a:pt x="2411130" y="1785487"/>
                    </a:lnTo>
                    <a:lnTo>
                      <a:pt x="2411130" y="1773455"/>
                    </a:lnTo>
                    <a:lnTo>
                      <a:pt x="2411130" y="1773455"/>
                    </a:lnTo>
                    <a:close/>
                    <a:moveTo>
                      <a:pt x="2459256" y="1772252"/>
                    </a:moveTo>
                    <a:lnTo>
                      <a:pt x="2435193" y="1772252"/>
                    </a:lnTo>
                    <a:lnTo>
                      <a:pt x="2435193" y="1784284"/>
                    </a:lnTo>
                    <a:lnTo>
                      <a:pt x="2459256" y="1784284"/>
                    </a:lnTo>
                    <a:lnTo>
                      <a:pt x="2459256" y="1772252"/>
                    </a:lnTo>
                    <a:lnTo>
                      <a:pt x="2459256" y="1772252"/>
                    </a:lnTo>
                    <a:close/>
                    <a:moveTo>
                      <a:pt x="2507383" y="1771049"/>
                    </a:moveTo>
                    <a:lnTo>
                      <a:pt x="2483320" y="1771049"/>
                    </a:lnTo>
                    <a:lnTo>
                      <a:pt x="2483320" y="1783081"/>
                    </a:lnTo>
                    <a:lnTo>
                      <a:pt x="2507383" y="1783081"/>
                    </a:lnTo>
                    <a:lnTo>
                      <a:pt x="2507383" y="1771049"/>
                    </a:lnTo>
                    <a:lnTo>
                      <a:pt x="2507383" y="1771049"/>
                    </a:lnTo>
                    <a:close/>
                    <a:moveTo>
                      <a:pt x="2555509" y="1771049"/>
                    </a:moveTo>
                    <a:lnTo>
                      <a:pt x="2531446" y="1771049"/>
                    </a:lnTo>
                    <a:lnTo>
                      <a:pt x="2531446" y="1783081"/>
                    </a:lnTo>
                    <a:cubicBezTo>
                      <a:pt x="2531446" y="1783081"/>
                      <a:pt x="2539868" y="1783081"/>
                      <a:pt x="2547087" y="1783081"/>
                    </a:cubicBezTo>
                    <a:lnTo>
                      <a:pt x="2547087" y="1783081"/>
                    </a:lnTo>
                    <a:cubicBezTo>
                      <a:pt x="2547087" y="1783081"/>
                      <a:pt x="2547087" y="1783081"/>
                      <a:pt x="2547087" y="1783081"/>
                    </a:cubicBezTo>
                    <a:lnTo>
                      <a:pt x="2555509" y="1783081"/>
                    </a:lnTo>
                    <a:lnTo>
                      <a:pt x="2555509" y="1771049"/>
                    </a:lnTo>
                    <a:lnTo>
                      <a:pt x="2555509" y="1771049"/>
                    </a:lnTo>
                    <a:close/>
                    <a:moveTo>
                      <a:pt x="2603635" y="1769846"/>
                    </a:moveTo>
                    <a:lnTo>
                      <a:pt x="2579572" y="1769846"/>
                    </a:lnTo>
                    <a:lnTo>
                      <a:pt x="2579572" y="1781877"/>
                    </a:ln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90401" y="1781877"/>
                      <a:pt x="2603635" y="1781877"/>
                      <a:pt x="2603635" y="1781877"/>
                    </a:cubicBezTo>
                    <a:lnTo>
                      <a:pt x="2603635" y="1769846"/>
                    </a:lnTo>
                    <a:lnTo>
                      <a:pt x="2603635" y="1769846"/>
                    </a:lnTo>
                    <a:close/>
                    <a:moveTo>
                      <a:pt x="2651762" y="1768643"/>
                    </a:moveTo>
                    <a:lnTo>
                      <a:pt x="2627699" y="1768643"/>
                    </a:lnTo>
                    <a:lnTo>
                      <a:pt x="2627699" y="1780674"/>
                    </a:lnTo>
                    <a:cubicBezTo>
                      <a:pt x="2627699" y="1780674"/>
                      <a:pt x="2634917" y="1780674"/>
                      <a:pt x="2642136" y="1780674"/>
                    </a:cubicBezTo>
                    <a:lnTo>
                      <a:pt x="2651762" y="1780674"/>
                    </a:lnTo>
                    <a:lnTo>
                      <a:pt x="2651762" y="1768643"/>
                    </a:lnTo>
                    <a:lnTo>
                      <a:pt x="2651762" y="1768643"/>
                    </a:lnTo>
                    <a:close/>
                    <a:moveTo>
                      <a:pt x="2699888" y="1768643"/>
                    </a:moveTo>
                    <a:lnTo>
                      <a:pt x="2675825" y="1768643"/>
                    </a:lnTo>
                    <a:lnTo>
                      <a:pt x="2675825" y="1780674"/>
                    </a:lnTo>
                    <a:lnTo>
                      <a:pt x="2681841" y="1780674"/>
                    </a:lnTo>
                    <a:lnTo>
                      <a:pt x="2681841" y="1780674"/>
                    </a:ln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90263" y="1780674"/>
                      <a:pt x="2699888" y="1780674"/>
                      <a:pt x="2699888" y="1780674"/>
                    </a:cubicBezTo>
                    <a:lnTo>
                      <a:pt x="2699888" y="1768643"/>
                    </a:lnTo>
                    <a:lnTo>
                      <a:pt x="2699888" y="1768643"/>
                    </a:lnTo>
                    <a:close/>
                    <a:moveTo>
                      <a:pt x="2748014" y="1767440"/>
                    </a:moveTo>
                    <a:lnTo>
                      <a:pt x="2723951" y="1767440"/>
                    </a:lnTo>
                    <a:lnTo>
                      <a:pt x="2723951" y="1779471"/>
                    </a:lnTo>
                    <a:cubicBezTo>
                      <a:pt x="2723951" y="1779471"/>
                      <a:pt x="2729967" y="1779471"/>
                      <a:pt x="2737186" y="1779471"/>
                    </a:cubicBezTo>
                    <a:lnTo>
                      <a:pt x="2737186" y="1779471"/>
                    </a:lnTo>
                    <a:cubicBezTo>
                      <a:pt x="2737186" y="1779471"/>
                      <a:pt x="2737186" y="1779471"/>
                      <a:pt x="2737186" y="1779471"/>
                    </a:cubicBezTo>
                    <a:lnTo>
                      <a:pt x="2748014" y="1779471"/>
                    </a:lnTo>
                    <a:lnTo>
                      <a:pt x="2748014" y="1767440"/>
                    </a:lnTo>
                    <a:lnTo>
                      <a:pt x="2748014" y="1767440"/>
                    </a:lnTo>
                    <a:close/>
                    <a:moveTo>
                      <a:pt x="2796141" y="1766236"/>
                    </a:moveTo>
                    <a:lnTo>
                      <a:pt x="2772078" y="1766236"/>
                    </a:lnTo>
                    <a:lnTo>
                      <a:pt x="2772078" y="1778268"/>
                    </a:lnTo>
                    <a:lnTo>
                      <a:pt x="2782906" y="1778268"/>
                    </a:lnTo>
                    <a:cubicBezTo>
                      <a:pt x="2782906" y="1778268"/>
                      <a:pt x="2782906" y="1778268"/>
                      <a:pt x="2782906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90125" y="1778268"/>
                      <a:pt x="2796141" y="1778268"/>
                      <a:pt x="2796141" y="1778268"/>
                    </a:cubicBezTo>
                    <a:lnTo>
                      <a:pt x="2796141" y="1766236"/>
                    </a:lnTo>
                    <a:lnTo>
                      <a:pt x="2796141" y="1766236"/>
                    </a:lnTo>
                    <a:close/>
                    <a:moveTo>
                      <a:pt x="2844267" y="1766236"/>
                    </a:moveTo>
                    <a:lnTo>
                      <a:pt x="2820204" y="1766236"/>
                    </a:lnTo>
                    <a:lnTo>
                      <a:pt x="2820204" y="1778268"/>
                    </a:lnTo>
                    <a:cubicBezTo>
                      <a:pt x="2820204" y="1778268"/>
                      <a:pt x="2826220" y="1778268"/>
                      <a:pt x="2831032" y="1778268"/>
                    </a:cubicBezTo>
                    <a:lnTo>
                      <a:pt x="2831032" y="1778268"/>
                    </a:lnTo>
                    <a:cubicBezTo>
                      <a:pt x="2831032" y="1778268"/>
                      <a:pt x="2831032" y="1778268"/>
                      <a:pt x="2831032" y="1778268"/>
                    </a:cubicBezTo>
                    <a:lnTo>
                      <a:pt x="2844267" y="1778268"/>
                    </a:lnTo>
                    <a:lnTo>
                      <a:pt x="2844267" y="1766236"/>
                    </a:lnTo>
                    <a:lnTo>
                      <a:pt x="2844267" y="1766236"/>
                    </a:lnTo>
                    <a:close/>
                    <a:moveTo>
                      <a:pt x="2892393" y="1765033"/>
                    </a:moveTo>
                    <a:lnTo>
                      <a:pt x="2868330" y="1765033"/>
                    </a:lnTo>
                    <a:lnTo>
                      <a:pt x="2868330" y="1777065"/>
                    </a:ln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8784" y="1777065"/>
                      <a:pt x="2891190" y="1777065"/>
                      <a:pt x="2891190" y="1777065"/>
                    </a:cubicBezTo>
                    <a:lnTo>
                      <a:pt x="2892393" y="1765033"/>
                    </a:lnTo>
                    <a:lnTo>
                      <a:pt x="2892393" y="1765033"/>
                    </a:lnTo>
                    <a:close/>
                    <a:moveTo>
                      <a:pt x="2940520" y="1763830"/>
                    </a:moveTo>
                    <a:lnTo>
                      <a:pt x="2916456" y="1763830"/>
                    </a:lnTo>
                    <a:lnTo>
                      <a:pt x="2916456" y="1775862"/>
                    </a:lnTo>
                    <a:cubicBezTo>
                      <a:pt x="2916456" y="1775862"/>
                      <a:pt x="2921269" y="1775862"/>
                      <a:pt x="2926082" y="1775862"/>
                    </a:cubicBezTo>
                    <a:lnTo>
                      <a:pt x="2926082" y="1775862"/>
                    </a:lnTo>
                    <a:cubicBezTo>
                      <a:pt x="2926082" y="1775862"/>
                      <a:pt x="2926082" y="1775862"/>
                      <a:pt x="2926082" y="1775862"/>
                    </a:cubicBezTo>
                    <a:lnTo>
                      <a:pt x="2926082" y="1775862"/>
                    </a:lnTo>
                    <a:cubicBezTo>
                      <a:pt x="2926082" y="1775862"/>
                      <a:pt x="2926082" y="1775862"/>
                      <a:pt x="2926082" y="1775862"/>
                    </a:cubicBezTo>
                    <a:lnTo>
                      <a:pt x="2940520" y="1775862"/>
                    </a:lnTo>
                    <a:lnTo>
                      <a:pt x="2940520" y="1763830"/>
                    </a:lnTo>
                    <a:lnTo>
                      <a:pt x="2940520" y="1763830"/>
                    </a:lnTo>
                    <a:close/>
                    <a:moveTo>
                      <a:pt x="2988646" y="1763830"/>
                    </a:moveTo>
                    <a:lnTo>
                      <a:pt x="2964583" y="1763830"/>
                    </a:lnTo>
                    <a:lnTo>
                      <a:pt x="2964583" y="1775862"/>
                    </a:ln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7443" y="1775862"/>
                      <a:pt x="2988646" y="1775862"/>
                      <a:pt x="2988646" y="1775862"/>
                    </a:cubicBezTo>
                    <a:lnTo>
                      <a:pt x="2988646" y="1763830"/>
                    </a:lnTo>
                    <a:lnTo>
                      <a:pt x="2988646" y="1763830"/>
                    </a:lnTo>
                    <a:close/>
                    <a:moveTo>
                      <a:pt x="3036772" y="1762627"/>
                    </a:moveTo>
                    <a:lnTo>
                      <a:pt x="3012709" y="1762627"/>
                    </a:lnTo>
                    <a:lnTo>
                      <a:pt x="3012709" y="1774658"/>
                    </a:lnTo>
                    <a:lnTo>
                      <a:pt x="3036772" y="1774658"/>
                    </a:lnTo>
                    <a:lnTo>
                      <a:pt x="3036772" y="1762627"/>
                    </a:lnTo>
                    <a:lnTo>
                      <a:pt x="3036772" y="1762627"/>
                    </a:lnTo>
                    <a:close/>
                    <a:moveTo>
                      <a:pt x="3084899" y="1761424"/>
                    </a:moveTo>
                    <a:lnTo>
                      <a:pt x="3060836" y="1761424"/>
                    </a:lnTo>
                    <a:lnTo>
                      <a:pt x="3060836" y="1773455"/>
                    </a:lnTo>
                    <a:lnTo>
                      <a:pt x="3084899" y="1773455"/>
                    </a:lnTo>
                    <a:lnTo>
                      <a:pt x="3084899" y="1761424"/>
                    </a:lnTo>
                    <a:lnTo>
                      <a:pt x="3084899" y="1761424"/>
                    </a:lnTo>
                    <a:close/>
                    <a:moveTo>
                      <a:pt x="3133025" y="1761424"/>
                    </a:moveTo>
                    <a:lnTo>
                      <a:pt x="3108962" y="1761424"/>
                    </a:lnTo>
                    <a:lnTo>
                      <a:pt x="3108962" y="1773455"/>
                    </a:lnTo>
                    <a:lnTo>
                      <a:pt x="3133025" y="1773455"/>
                    </a:lnTo>
                    <a:lnTo>
                      <a:pt x="3133025" y="1761424"/>
                    </a:lnTo>
                    <a:lnTo>
                      <a:pt x="3133025" y="1761424"/>
                    </a:lnTo>
                    <a:close/>
                    <a:moveTo>
                      <a:pt x="3181151" y="1760221"/>
                    </a:moveTo>
                    <a:lnTo>
                      <a:pt x="3157088" y="1760221"/>
                    </a:lnTo>
                    <a:lnTo>
                      <a:pt x="3157088" y="1772252"/>
                    </a:lnTo>
                    <a:lnTo>
                      <a:pt x="3181151" y="1772252"/>
                    </a:lnTo>
                    <a:lnTo>
                      <a:pt x="3181151" y="1760221"/>
                    </a:lnTo>
                    <a:lnTo>
                      <a:pt x="3181151" y="1760221"/>
                    </a:lnTo>
                    <a:close/>
                    <a:moveTo>
                      <a:pt x="3229278" y="1759017"/>
                    </a:moveTo>
                    <a:lnTo>
                      <a:pt x="3205215" y="1759017"/>
                    </a:lnTo>
                    <a:lnTo>
                      <a:pt x="3205215" y="1771049"/>
                    </a:lnTo>
                    <a:lnTo>
                      <a:pt x="3229278" y="1771049"/>
                    </a:lnTo>
                    <a:lnTo>
                      <a:pt x="3229278" y="1759017"/>
                    </a:lnTo>
                    <a:lnTo>
                      <a:pt x="3229278" y="1759017"/>
                    </a:lnTo>
                    <a:close/>
                    <a:moveTo>
                      <a:pt x="3277404" y="1759017"/>
                    </a:moveTo>
                    <a:lnTo>
                      <a:pt x="3253341" y="1759017"/>
                    </a:lnTo>
                    <a:lnTo>
                      <a:pt x="3253341" y="1771049"/>
                    </a:lnTo>
                    <a:lnTo>
                      <a:pt x="3277404" y="1771049"/>
                    </a:lnTo>
                    <a:lnTo>
                      <a:pt x="3277404" y="1759017"/>
                    </a:lnTo>
                    <a:lnTo>
                      <a:pt x="3277404" y="1759017"/>
                    </a:lnTo>
                    <a:close/>
                    <a:moveTo>
                      <a:pt x="3325530" y="1757814"/>
                    </a:moveTo>
                    <a:lnTo>
                      <a:pt x="3301467" y="1757814"/>
                    </a:lnTo>
                    <a:lnTo>
                      <a:pt x="3301467" y="1769846"/>
                    </a:lnTo>
                    <a:lnTo>
                      <a:pt x="3325530" y="1769846"/>
                    </a:lnTo>
                    <a:lnTo>
                      <a:pt x="3325530" y="1757814"/>
                    </a:lnTo>
                    <a:lnTo>
                      <a:pt x="3325530" y="1757814"/>
                    </a:lnTo>
                    <a:close/>
                    <a:moveTo>
                      <a:pt x="3373657" y="1756611"/>
                    </a:moveTo>
                    <a:lnTo>
                      <a:pt x="3349594" y="1756611"/>
                    </a:lnTo>
                    <a:lnTo>
                      <a:pt x="3349594" y="1768643"/>
                    </a:lnTo>
                    <a:lnTo>
                      <a:pt x="3373657" y="1768643"/>
                    </a:lnTo>
                    <a:lnTo>
                      <a:pt x="3373657" y="1756611"/>
                    </a:lnTo>
                    <a:lnTo>
                      <a:pt x="3373657" y="1756611"/>
                    </a:lnTo>
                    <a:close/>
                    <a:moveTo>
                      <a:pt x="3421783" y="1756611"/>
                    </a:moveTo>
                    <a:lnTo>
                      <a:pt x="3397720" y="1756611"/>
                    </a:lnTo>
                    <a:lnTo>
                      <a:pt x="3397720" y="1768643"/>
                    </a:lnTo>
                    <a:lnTo>
                      <a:pt x="3421783" y="1768643"/>
                    </a:lnTo>
                    <a:lnTo>
                      <a:pt x="3421783" y="1756611"/>
                    </a:lnTo>
                    <a:lnTo>
                      <a:pt x="3421783" y="1756611"/>
                    </a:lnTo>
                    <a:close/>
                    <a:moveTo>
                      <a:pt x="3469909" y="1755408"/>
                    </a:moveTo>
                    <a:lnTo>
                      <a:pt x="3445846" y="1755408"/>
                    </a:lnTo>
                    <a:lnTo>
                      <a:pt x="3445846" y="1767440"/>
                    </a:lnTo>
                    <a:lnTo>
                      <a:pt x="3469909" y="1767440"/>
                    </a:lnTo>
                    <a:lnTo>
                      <a:pt x="3469909" y="1755408"/>
                    </a:lnTo>
                    <a:lnTo>
                      <a:pt x="3469909" y="1755408"/>
                    </a:lnTo>
                    <a:close/>
                    <a:moveTo>
                      <a:pt x="3518036" y="1754205"/>
                    </a:moveTo>
                    <a:lnTo>
                      <a:pt x="3493973" y="1754205"/>
                    </a:lnTo>
                    <a:lnTo>
                      <a:pt x="3493973" y="1766236"/>
                    </a:lnTo>
                    <a:lnTo>
                      <a:pt x="3518036" y="1766236"/>
                    </a:lnTo>
                    <a:lnTo>
                      <a:pt x="3518036" y="1754205"/>
                    </a:lnTo>
                    <a:lnTo>
                      <a:pt x="3518036" y="1754205"/>
                    </a:lnTo>
                    <a:close/>
                    <a:moveTo>
                      <a:pt x="3566162" y="1754205"/>
                    </a:moveTo>
                    <a:lnTo>
                      <a:pt x="3542099" y="1754205"/>
                    </a:lnTo>
                    <a:lnTo>
                      <a:pt x="3542099" y="1766236"/>
                    </a:lnTo>
                    <a:lnTo>
                      <a:pt x="3566162" y="1766236"/>
                    </a:lnTo>
                    <a:lnTo>
                      <a:pt x="3566162" y="1754205"/>
                    </a:lnTo>
                    <a:lnTo>
                      <a:pt x="3566162" y="1754205"/>
                    </a:lnTo>
                    <a:close/>
                    <a:moveTo>
                      <a:pt x="3614288" y="1753002"/>
                    </a:moveTo>
                    <a:lnTo>
                      <a:pt x="3590225" y="1753002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cubicBezTo>
                      <a:pt x="3590225" y="1765033"/>
                      <a:pt x="3590225" y="1765033"/>
                      <a:pt x="3590225" y="1765033"/>
                    </a:cubicBezTo>
                    <a:lnTo>
                      <a:pt x="3590225" y="1765033"/>
                    </a:lnTo>
                    <a:cubicBezTo>
                      <a:pt x="3592632" y="1765033"/>
                      <a:pt x="3614288" y="1765033"/>
                      <a:pt x="3614288" y="1765033"/>
                    </a:cubicBezTo>
                    <a:lnTo>
                      <a:pt x="3614288" y="1753002"/>
                    </a:lnTo>
                    <a:lnTo>
                      <a:pt x="3614288" y="1753002"/>
                    </a:lnTo>
                    <a:close/>
                    <a:moveTo>
                      <a:pt x="3662415" y="1751798"/>
                    </a:moveTo>
                    <a:lnTo>
                      <a:pt x="3638352" y="1751798"/>
                    </a:lnTo>
                    <a:lnTo>
                      <a:pt x="3638352" y="1763830"/>
                    </a:lnTo>
                    <a:cubicBezTo>
                      <a:pt x="3638352" y="1763830"/>
                      <a:pt x="3646774" y="1763830"/>
                      <a:pt x="3653993" y="1763830"/>
                    </a:cubicBezTo>
                    <a:lnTo>
                      <a:pt x="3653993" y="1763830"/>
                    </a:lnTo>
                    <a:cubicBezTo>
                      <a:pt x="3653993" y="1763830"/>
                      <a:pt x="3653993" y="1763830"/>
                      <a:pt x="3653993" y="1763830"/>
                    </a:cubicBezTo>
                    <a:lnTo>
                      <a:pt x="3662415" y="1763830"/>
                    </a:lnTo>
                    <a:lnTo>
                      <a:pt x="3662415" y="1751798"/>
                    </a:lnTo>
                    <a:lnTo>
                      <a:pt x="3662415" y="1751798"/>
                    </a:lnTo>
                    <a:close/>
                    <a:moveTo>
                      <a:pt x="3710541" y="1751798"/>
                    </a:moveTo>
                    <a:lnTo>
                      <a:pt x="3686478" y="1751798"/>
                    </a:lnTo>
                    <a:lnTo>
                      <a:pt x="3686478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lnTo>
                      <a:pt x="3691291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lnTo>
                      <a:pt x="3691291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cubicBezTo>
                      <a:pt x="3698510" y="1763830"/>
                      <a:pt x="3710541" y="1763830"/>
                      <a:pt x="3710541" y="1763830"/>
                    </a:cubicBezTo>
                    <a:lnTo>
                      <a:pt x="3710541" y="1751798"/>
                    </a:lnTo>
                    <a:lnTo>
                      <a:pt x="3710541" y="1751798"/>
                    </a:lnTo>
                    <a:close/>
                    <a:moveTo>
                      <a:pt x="3758668" y="1750595"/>
                    </a:moveTo>
                    <a:lnTo>
                      <a:pt x="3734604" y="1750595"/>
                    </a:lnTo>
                    <a:lnTo>
                      <a:pt x="3734604" y="1762627"/>
                    </a:lnTo>
                    <a:cubicBezTo>
                      <a:pt x="3734604" y="1762627"/>
                      <a:pt x="3741823" y="1762627"/>
                      <a:pt x="3747839" y="1762627"/>
                    </a:cubicBezTo>
                    <a:lnTo>
                      <a:pt x="3758668" y="1762627"/>
                    </a:lnTo>
                    <a:lnTo>
                      <a:pt x="3758668" y="1750595"/>
                    </a:lnTo>
                    <a:lnTo>
                      <a:pt x="3758668" y="1750595"/>
                    </a:lnTo>
                    <a:close/>
                    <a:moveTo>
                      <a:pt x="3806794" y="1749392"/>
                    </a:moveTo>
                    <a:lnTo>
                      <a:pt x="3782731" y="1749392"/>
                    </a:lnTo>
                    <a:lnTo>
                      <a:pt x="3782731" y="1761424"/>
                    </a:ln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8372" y="1761424"/>
                      <a:pt x="3806794" y="1761424"/>
                      <a:pt x="3806794" y="1761424"/>
                    </a:cubicBezTo>
                    <a:lnTo>
                      <a:pt x="3806794" y="1749392"/>
                    </a:lnTo>
                    <a:lnTo>
                      <a:pt x="3806794" y="1749392"/>
                    </a:lnTo>
                    <a:close/>
                    <a:moveTo>
                      <a:pt x="3854920" y="1749392"/>
                    </a:moveTo>
                    <a:lnTo>
                      <a:pt x="3830857" y="1749392"/>
                    </a:lnTo>
                    <a:lnTo>
                      <a:pt x="3830857" y="1761424"/>
                    </a:lnTo>
                    <a:cubicBezTo>
                      <a:pt x="3830857" y="1761424"/>
                      <a:pt x="3836873" y="1761424"/>
                      <a:pt x="3842889" y="1761424"/>
                    </a:cubicBezTo>
                    <a:lnTo>
                      <a:pt x="3842889" y="1761424"/>
                    </a:lnTo>
                    <a:cubicBezTo>
                      <a:pt x="3842889" y="1761424"/>
                      <a:pt x="3842889" y="1761424"/>
                      <a:pt x="3842889" y="1761424"/>
                    </a:cubicBezTo>
                    <a:lnTo>
                      <a:pt x="3842889" y="1761424"/>
                    </a:lnTo>
                    <a:cubicBezTo>
                      <a:pt x="3842889" y="1761424"/>
                      <a:pt x="3842889" y="1761424"/>
                      <a:pt x="3842889" y="1761424"/>
                    </a:cubicBezTo>
                    <a:lnTo>
                      <a:pt x="3854920" y="1761424"/>
                    </a:lnTo>
                    <a:lnTo>
                      <a:pt x="3854920" y="1749392"/>
                    </a:lnTo>
                    <a:lnTo>
                      <a:pt x="3854920" y="1749392"/>
                    </a:lnTo>
                    <a:close/>
                    <a:moveTo>
                      <a:pt x="3903047" y="1748189"/>
                    </a:moveTo>
                    <a:lnTo>
                      <a:pt x="3878983" y="1748189"/>
                    </a:lnTo>
                    <a:lnTo>
                      <a:pt x="3878983" y="1760221"/>
                    </a:ln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8234" y="1760221"/>
                      <a:pt x="3903047" y="1760221"/>
                      <a:pt x="3903047" y="1760221"/>
                    </a:cubicBezTo>
                    <a:lnTo>
                      <a:pt x="3903047" y="1748189"/>
                    </a:lnTo>
                    <a:lnTo>
                      <a:pt x="3903047" y="1748189"/>
                    </a:lnTo>
                    <a:close/>
                    <a:moveTo>
                      <a:pt x="3951173" y="1746986"/>
                    </a:moveTo>
                    <a:lnTo>
                      <a:pt x="3927110" y="1746986"/>
                    </a:lnTo>
                    <a:lnTo>
                      <a:pt x="3927110" y="1759017"/>
                    </a:lnTo>
                    <a:cubicBezTo>
                      <a:pt x="3927110" y="1759017"/>
                      <a:pt x="3931923" y="1759017"/>
                      <a:pt x="3937938" y="1759017"/>
                    </a:cubicBezTo>
                    <a:lnTo>
                      <a:pt x="3951173" y="1759017"/>
                    </a:lnTo>
                    <a:lnTo>
                      <a:pt x="3951173" y="1746986"/>
                    </a:lnTo>
                    <a:lnTo>
                      <a:pt x="3951173" y="1746986"/>
                    </a:lnTo>
                    <a:close/>
                    <a:moveTo>
                      <a:pt x="3999299" y="1746986"/>
                    </a:moveTo>
                    <a:lnTo>
                      <a:pt x="3975236" y="1746986"/>
                    </a:lnTo>
                    <a:lnTo>
                      <a:pt x="3975236" y="1759017"/>
                    </a:ln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6893" y="1759017"/>
                      <a:pt x="3998096" y="1759017"/>
                      <a:pt x="3998096" y="1759017"/>
                    </a:cubicBezTo>
                    <a:lnTo>
                      <a:pt x="3999299" y="1746986"/>
                    </a:lnTo>
                    <a:lnTo>
                      <a:pt x="3999299" y="1746986"/>
                    </a:lnTo>
                    <a:close/>
                    <a:moveTo>
                      <a:pt x="4047426" y="1745783"/>
                    </a:moveTo>
                    <a:lnTo>
                      <a:pt x="4023362" y="1745783"/>
                    </a:lnTo>
                    <a:lnTo>
                      <a:pt x="4023362" y="1757814"/>
                    </a:lnTo>
                    <a:cubicBezTo>
                      <a:pt x="4023362" y="1757814"/>
                      <a:pt x="4028175" y="1757814"/>
                      <a:pt x="4032988" y="1757814"/>
                    </a:cubicBezTo>
                    <a:lnTo>
                      <a:pt x="4032988" y="1757814"/>
                    </a:lnTo>
                    <a:cubicBezTo>
                      <a:pt x="4032988" y="1757814"/>
                      <a:pt x="4032988" y="1757814"/>
                      <a:pt x="4032988" y="1757814"/>
                    </a:cubicBezTo>
                    <a:lnTo>
                      <a:pt x="4032988" y="1757814"/>
                    </a:lnTo>
                    <a:cubicBezTo>
                      <a:pt x="4032988" y="1757814"/>
                      <a:pt x="4032988" y="1757814"/>
                      <a:pt x="4032988" y="1757814"/>
                    </a:cubicBezTo>
                    <a:lnTo>
                      <a:pt x="4047426" y="1757814"/>
                    </a:lnTo>
                    <a:lnTo>
                      <a:pt x="4047426" y="1745783"/>
                    </a:lnTo>
                    <a:lnTo>
                      <a:pt x="4047426" y="1745783"/>
                    </a:lnTo>
                    <a:close/>
                    <a:moveTo>
                      <a:pt x="4089536" y="1744579"/>
                    </a:moveTo>
                    <a:lnTo>
                      <a:pt x="4089536" y="1749392"/>
                    </a:lnTo>
                    <a:lnTo>
                      <a:pt x="4089536" y="1749392"/>
                    </a:lnTo>
                    <a:lnTo>
                      <a:pt x="4089536" y="1744579"/>
                    </a:lnTo>
                    <a:lnTo>
                      <a:pt x="4070286" y="1744579"/>
                    </a:lnTo>
                    <a:lnTo>
                      <a:pt x="4070286" y="1756611"/>
                    </a:ln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lnTo>
                      <a:pt x="4090739" y="1754205"/>
                    </a:lnTo>
                    <a:cubicBezTo>
                      <a:pt x="4090739" y="1754205"/>
                      <a:pt x="4090739" y="1754205"/>
                      <a:pt x="4090739" y="1754205"/>
                    </a:cubicBezTo>
                    <a:lnTo>
                      <a:pt x="4087130" y="1750595"/>
                    </a:lnTo>
                    <a:lnTo>
                      <a:pt x="4089536" y="1744579"/>
                    </a:lnTo>
                    <a:lnTo>
                      <a:pt x="4089536" y="1744579"/>
                    </a:lnTo>
                    <a:close/>
                    <a:moveTo>
                      <a:pt x="4103974" y="1706078"/>
                    </a:moveTo>
                    <a:cubicBezTo>
                      <a:pt x="4101568" y="1714500"/>
                      <a:pt x="4097958" y="1721720"/>
                      <a:pt x="4095552" y="1727735"/>
                    </a:cubicBezTo>
                    <a:lnTo>
                      <a:pt x="4106381" y="1732548"/>
                    </a:lnTo>
                    <a:cubicBezTo>
                      <a:pt x="4108787" y="1726532"/>
                      <a:pt x="4112396" y="1718110"/>
                      <a:pt x="4114803" y="1709688"/>
                    </a:cubicBezTo>
                    <a:lnTo>
                      <a:pt x="4103974" y="1706078"/>
                    </a:lnTo>
                    <a:lnTo>
                      <a:pt x="4103974" y="1706078"/>
                    </a:lnTo>
                    <a:close/>
                    <a:moveTo>
                      <a:pt x="4116006" y="1661562"/>
                    </a:moveTo>
                    <a:cubicBezTo>
                      <a:pt x="4113599" y="1669984"/>
                      <a:pt x="4112396" y="1677203"/>
                      <a:pt x="4109990" y="1684422"/>
                    </a:cubicBezTo>
                    <a:lnTo>
                      <a:pt x="4122022" y="1688031"/>
                    </a:lnTo>
                    <a:cubicBezTo>
                      <a:pt x="4124428" y="1680812"/>
                      <a:pt x="4125631" y="1672390"/>
                      <a:pt x="4128037" y="1665171"/>
                    </a:cubicBezTo>
                    <a:lnTo>
                      <a:pt x="4116006" y="1661562"/>
                    </a:lnTo>
                    <a:lnTo>
                      <a:pt x="4116006" y="1661562"/>
                    </a:lnTo>
                    <a:close/>
                    <a:moveTo>
                      <a:pt x="4125631" y="1614639"/>
                    </a:moveTo>
                    <a:cubicBezTo>
                      <a:pt x="4124428" y="1623061"/>
                      <a:pt x="4122022" y="1630279"/>
                      <a:pt x="4120818" y="1637498"/>
                    </a:cubicBezTo>
                    <a:lnTo>
                      <a:pt x="4132850" y="1639905"/>
                    </a:lnTo>
                    <a:cubicBezTo>
                      <a:pt x="4134053" y="1632686"/>
                      <a:pt x="4136460" y="1624264"/>
                      <a:pt x="4137662" y="1615842"/>
                    </a:cubicBezTo>
                    <a:lnTo>
                      <a:pt x="4125631" y="1614639"/>
                    </a:lnTo>
                    <a:lnTo>
                      <a:pt x="4125631" y="1614639"/>
                    </a:lnTo>
                    <a:close/>
                    <a:moveTo>
                      <a:pt x="4134053" y="1567715"/>
                    </a:moveTo>
                    <a:cubicBezTo>
                      <a:pt x="4132850" y="1576137"/>
                      <a:pt x="4131647" y="1583356"/>
                      <a:pt x="4130444" y="1591778"/>
                    </a:cubicBezTo>
                    <a:lnTo>
                      <a:pt x="4142475" y="1594185"/>
                    </a:lnTo>
                    <a:cubicBezTo>
                      <a:pt x="4142475" y="1592982"/>
                      <a:pt x="4142475" y="1591778"/>
                      <a:pt x="4142475" y="1591778"/>
                    </a:cubicBezTo>
                    <a:cubicBezTo>
                      <a:pt x="4143678" y="1584560"/>
                      <a:pt x="4144882" y="1578544"/>
                      <a:pt x="4146085" y="1571325"/>
                    </a:cubicBezTo>
                    <a:lnTo>
                      <a:pt x="4134053" y="1567715"/>
                    </a:lnTo>
                    <a:lnTo>
                      <a:pt x="4134053" y="1567715"/>
                    </a:lnTo>
                    <a:close/>
                    <a:moveTo>
                      <a:pt x="4141272" y="1519589"/>
                    </a:moveTo>
                    <a:cubicBezTo>
                      <a:pt x="4140069" y="1528011"/>
                      <a:pt x="4138866" y="1535230"/>
                      <a:pt x="4137662" y="1543652"/>
                    </a:cubicBezTo>
                    <a:lnTo>
                      <a:pt x="4149694" y="1544855"/>
                    </a:lnTo>
                    <a:cubicBezTo>
                      <a:pt x="4149694" y="1543652"/>
                      <a:pt x="4149694" y="1543652"/>
                      <a:pt x="4149694" y="1542449"/>
                    </a:cubicBezTo>
                    <a:cubicBezTo>
                      <a:pt x="4149694" y="1542449"/>
                      <a:pt x="4149694" y="1542449"/>
                      <a:pt x="4149694" y="1542449"/>
                    </a:cubicBezTo>
                    <a:lnTo>
                      <a:pt x="4149694" y="1542449"/>
                    </a:lnTo>
                    <a:cubicBezTo>
                      <a:pt x="4149694" y="1538839"/>
                      <a:pt x="4150897" y="1535230"/>
                      <a:pt x="4150897" y="1531620"/>
                    </a:cubicBezTo>
                    <a:cubicBezTo>
                      <a:pt x="4150897" y="1531620"/>
                      <a:pt x="4150897" y="1531620"/>
                      <a:pt x="4150897" y="1531620"/>
                    </a:cubicBezTo>
                    <a:cubicBezTo>
                      <a:pt x="4150897" y="1531620"/>
                      <a:pt x="4150897" y="1531620"/>
                      <a:pt x="4150897" y="1531620"/>
                    </a:cubicBezTo>
                    <a:cubicBezTo>
                      <a:pt x="4150897" y="1528011"/>
                      <a:pt x="4152101" y="1524402"/>
                      <a:pt x="4152101" y="1520792"/>
                    </a:cubicBezTo>
                    <a:lnTo>
                      <a:pt x="4141272" y="1519589"/>
                    </a:lnTo>
                    <a:lnTo>
                      <a:pt x="4141272" y="1519589"/>
                    </a:lnTo>
                    <a:close/>
                    <a:moveTo>
                      <a:pt x="4147288" y="1472666"/>
                    </a:moveTo>
                    <a:cubicBezTo>
                      <a:pt x="4146085" y="1481088"/>
                      <a:pt x="4144882" y="1488307"/>
                      <a:pt x="4143678" y="1496729"/>
                    </a:cubicBezTo>
                    <a:lnTo>
                      <a:pt x="4155710" y="1497932"/>
                    </a:lnTo>
                    <a:cubicBezTo>
                      <a:pt x="4155710" y="1495526"/>
                      <a:pt x="4156913" y="1493119"/>
                      <a:pt x="4156913" y="1490713"/>
                    </a:cubicBezTo>
                    <a:lnTo>
                      <a:pt x="4156913" y="1490713"/>
                    </a:lnTo>
                    <a:cubicBezTo>
                      <a:pt x="4156913" y="1490713"/>
                      <a:pt x="4156913" y="1490713"/>
                      <a:pt x="4156913" y="1490713"/>
                    </a:cubicBezTo>
                    <a:cubicBezTo>
                      <a:pt x="4158116" y="1484697"/>
                      <a:pt x="4158116" y="1479885"/>
                      <a:pt x="4159320" y="1473869"/>
                    </a:cubicBezTo>
                    <a:lnTo>
                      <a:pt x="4147288" y="1472666"/>
                    </a:lnTo>
                    <a:lnTo>
                      <a:pt x="4147288" y="1472666"/>
                    </a:lnTo>
                    <a:close/>
                    <a:moveTo>
                      <a:pt x="4153304" y="1424539"/>
                    </a:moveTo>
                    <a:cubicBezTo>
                      <a:pt x="4152101" y="1432962"/>
                      <a:pt x="4150897" y="1440181"/>
                      <a:pt x="4150897" y="1448603"/>
                    </a:cubicBezTo>
                    <a:lnTo>
                      <a:pt x="4162929" y="1449806"/>
                    </a:lnTo>
                    <a:cubicBezTo>
                      <a:pt x="4162929" y="1446196"/>
                      <a:pt x="4164132" y="1442587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5368"/>
                      <a:pt x="4165335" y="1431758"/>
                      <a:pt x="4165335" y="1429352"/>
                    </a:cubicBezTo>
                    <a:lnTo>
                      <a:pt x="4153304" y="1424539"/>
                    </a:lnTo>
                    <a:lnTo>
                      <a:pt x="4153304" y="1424539"/>
                    </a:lnTo>
                    <a:close/>
                    <a:moveTo>
                      <a:pt x="4158116" y="1377616"/>
                    </a:moveTo>
                    <a:cubicBezTo>
                      <a:pt x="4156913" y="1386038"/>
                      <a:pt x="4156913" y="1393257"/>
                      <a:pt x="4155710" y="1401679"/>
                    </a:cubicBezTo>
                    <a:lnTo>
                      <a:pt x="4167741" y="1402883"/>
                    </a:lnTo>
                    <a:cubicBezTo>
                      <a:pt x="4167741" y="1399273"/>
                      <a:pt x="4168945" y="1394461"/>
                      <a:pt x="4168945" y="1390851"/>
                    </a:cubicBezTo>
                    <a:cubicBezTo>
                      <a:pt x="4168945" y="1390851"/>
                      <a:pt x="4168945" y="1390851"/>
                      <a:pt x="4168945" y="1390851"/>
                    </a:cubicBezTo>
                    <a:cubicBezTo>
                      <a:pt x="4168945" y="1390851"/>
                      <a:pt x="4168945" y="1390851"/>
                      <a:pt x="4168945" y="1390851"/>
                    </a:cubicBezTo>
                    <a:cubicBezTo>
                      <a:pt x="4168945" y="1388445"/>
                      <a:pt x="4168945" y="1386038"/>
                      <a:pt x="4170148" y="1383632"/>
                    </a:cubicBezTo>
                    <a:cubicBezTo>
                      <a:pt x="4170148" y="1383632"/>
                      <a:pt x="4170148" y="1383632"/>
                      <a:pt x="4170148" y="1383632"/>
                    </a:cubicBezTo>
                    <a:cubicBezTo>
                      <a:pt x="4170148" y="1383632"/>
                      <a:pt x="4170148" y="1383632"/>
                      <a:pt x="4170148" y="1383632"/>
                    </a:cubicBezTo>
                    <a:cubicBezTo>
                      <a:pt x="4170148" y="1382429"/>
                      <a:pt x="4170148" y="1381226"/>
                      <a:pt x="4170148" y="1381226"/>
                    </a:cubicBezTo>
                    <a:lnTo>
                      <a:pt x="4158116" y="1377616"/>
                    </a:lnTo>
                    <a:lnTo>
                      <a:pt x="4158116" y="1377616"/>
                    </a:lnTo>
                    <a:close/>
                    <a:moveTo>
                      <a:pt x="4162929" y="1329490"/>
                    </a:moveTo>
                    <a:cubicBezTo>
                      <a:pt x="4161726" y="1337912"/>
                      <a:pt x="4161726" y="1345131"/>
                      <a:pt x="4160523" y="1353553"/>
                    </a:cubicBezTo>
                    <a:lnTo>
                      <a:pt x="4172554" y="1354756"/>
                    </a:lnTo>
                    <a:cubicBezTo>
                      <a:pt x="4172554" y="1352350"/>
                      <a:pt x="4172554" y="1349944"/>
                      <a:pt x="4173757" y="1347537"/>
                    </a:cubicBezTo>
                    <a:cubicBezTo>
                      <a:pt x="4173757" y="1347537"/>
                      <a:pt x="4173757" y="1347537"/>
                      <a:pt x="4173757" y="1346334"/>
                    </a:cubicBezTo>
                    <a:lnTo>
                      <a:pt x="4173757" y="1346334"/>
                    </a:lnTo>
                    <a:cubicBezTo>
                      <a:pt x="4173757" y="1346334"/>
                      <a:pt x="4173757" y="1346334"/>
                      <a:pt x="4173757" y="1345131"/>
                    </a:cubicBezTo>
                    <a:lnTo>
                      <a:pt x="4173757" y="1345131"/>
                    </a:lnTo>
                    <a:cubicBezTo>
                      <a:pt x="4173757" y="1345131"/>
                      <a:pt x="4173757" y="1343928"/>
                      <a:pt x="4173757" y="1343928"/>
                    </a:cubicBezTo>
                    <a:cubicBezTo>
                      <a:pt x="4173757" y="1343928"/>
                      <a:pt x="4173757" y="1343928"/>
                      <a:pt x="4173757" y="1343928"/>
                    </a:cubicBezTo>
                    <a:cubicBezTo>
                      <a:pt x="4173757" y="1343928"/>
                      <a:pt x="4173757" y="1343928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39115"/>
                      <a:pt x="4174960" y="1335506"/>
                      <a:pt x="4174960" y="1330693"/>
                    </a:cubicBezTo>
                    <a:lnTo>
                      <a:pt x="4162929" y="1329490"/>
                    </a:lnTo>
                    <a:lnTo>
                      <a:pt x="4162929" y="1329490"/>
                    </a:lnTo>
                    <a:close/>
                    <a:moveTo>
                      <a:pt x="4167741" y="1281364"/>
                    </a:moveTo>
                    <a:cubicBezTo>
                      <a:pt x="4166539" y="1289786"/>
                      <a:pt x="4166539" y="1297005"/>
                      <a:pt x="4165335" y="1305427"/>
                    </a:cubicBezTo>
                    <a:lnTo>
                      <a:pt x="4177367" y="1306630"/>
                    </a:lnTo>
                    <a:cubicBezTo>
                      <a:pt x="4177367" y="1306630"/>
                      <a:pt x="4177367" y="1306630"/>
                      <a:pt x="4177367" y="1306630"/>
                    </a:cubicBezTo>
                    <a:cubicBezTo>
                      <a:pt x="4177367" y="1306630"/>
                      <a:pt x="4177367" y="1306630"/>
                      <a:pt x="4177367" y="1306630"/>
                    </a:cubicBezTo>
                    <a:cubicBezTo>
                      <a:pt x="4178570" y="1299411"/>
                      <a:pt x="4178570" y="1292192"/>
                      <a:pt x="4179773" y="1283770"/>
                    </a:cubicBezTo>
                    <a:cubicBezTo>
                      <a:pt x="4179773" y="1283770"/>
                      <a:pt x="4179773" y="1282567"/>
                      <a:pt x="4179773" y="1282567"/>
                    </a:cubicBezTo>
                    <a:lnTo>
                      <a:pt x="4167741" y="1281364"/>
                    </a:lnTo>
                    <a:lnTo>
                      <a:pt x="4167741" y="1281364"/>
                    </a:lnTo>
                    <a:close/>
                    <a:moveTo>
                      <a:pt x="4171351" y="1233237"/>
                    </a:moveTo>
                    <a:cubicBezTo>
                      <a:pt x="4170148" y="1241659"/>
                      <a:pt x="4170148" y="1248878"/>
                      <a:pt x="4168945" y="1257300"/>
                    </a:cubicBezTo>
                    <a:lnTo>
                      <a:pt x="4180976" y="1258504"/>
                    </a:lnTo>
                    <a:cubicBezTo>
                      <a:pt x="4182179" y="1250082"/>
                      <a:pt x="4182179" y="1242862"/>
                      <a:pt x="4183383" y="1234440"/>
                    </a:cubicBezTo>
                    <a:lnTo>
                      <a:pt x="4171351" y="1233237"/>
                    </a:lnTo>
                    <a:lnTo>
                      <a:pt x="4171351" y="1233237"/>
                    </a:lnTo>
                    <a:close/>
                    <a:moveTo>
                      <a:pt x="4174960" y="1186314"/>
                    </a:moveTo>
                    <a:lnTo>
                      <a:pt x="4172554" y="1210377"/>
                    </a:lnTo>
                    <a:lnTo>
                      <a:pt x="4184586" y="1211580"/>
                    </a:lnTo>
                    <a:cubicBezTo>
                      <a:pt x="4184586" y="1207971"/>
                      <a:pt x="4185789" y="1204361"/>
                      <a:pt x="4185789" y="1199549"/>
                    </a:cubicBezTo>
                    <a:cubicBezTo>
                      <a:pt x="4185789" y="1195939"/>
                      <a:pt x="4186992" y="1191127"/>
                      <a:pt x="4186992" y="1187517"/>
                    </a:cubicBezTo>
                    <a:lnTo>
                      <a:pt x="4174960" y="1186314"/>
                    </a:lnTo>
                    <a:lnTo>
                      <a:pt x="4174960" y="1186314"/>
                    </a:lnTo>
                    <a:close/>
                    <a:moveTo>
                      <a:pt x="4179773" y="1138188"/>
                    </a:moveTo>
                    <a:lnTo>
                      <a:pt x="4177367" y="1162251"/>
                    </a:lnTo>
                    <a:lnTo>
                      <a:pt x="4189399" y="1163454"/>
                    </a:lnTo>
                    <a:cubicBezTo>
                      <a:pt x="4190602" y="1155032"/>
                      <a:pt x="4190602" y="1147813"/>
                      <a:pt x="4191805" y="1139391"/>
                    </a:cubicBezTo>
                    <a:lnTo>
                      <a:pt x="4179773" y="1138188"/>
                    </a:lnTo>
                    <a:lnTo>
                      <a:pt x="4179773" y="1138188"/>
                    </a:lnTo>
                    <a:close/>
                    <a:moveTo>
                      <a:pt x="4182179" y="1090061"/>
                    </a:moveTo>
                    <a:lnTo>
                      <a:pt x="4180976" y="1114125"/>
                    </a:lnTo>
                    <a:lnTo>
                      <a:pt x="4193008" y="1115328"/>
                    </a:lnTo>
                    <a:cubicBezTo>
                      <a:pt x="4193008" y="1106906"/>
                      <a:pt x="4194211" y="1099687"/>
                      <a:pt x="4194211" y="1091265"/>
                    </a:cubicBezTo>
                    <a:lnTo>
                      <a:pt x="4182179" y="1090061"/>
                    </a:lnTo>
                    <a:lnTo>
                      <a:pt x="4182179" y="1090061"/>
                    </a:lnTo>
                    <a:close/>
                    <a:moveTo>
                      <a:pt x="4185789" y="1041935"/>
                    </a:moveTo>
                    <a:lnTo>
                      <a:pt x="4184586" y="1065998"/>
                    </a:lnTo>
                    <a:lnTo>
                      <a:pt x="4196618" y="1067201"/>
                    </a:lnTo>
                    <a:cubicBezTo>
                      <a:pt x="4196618" y="1064795"/>
                      <a:pt x="4196618" y="1063592"/>
                      <a:pt x="4196618" y="1061186"/>
                    </a:cubicBezTo>
                    <a:cubicBezTo>
                      <a:pt x="4196618" y="1058779"/>
                      <a:pt x="4196618" y="1057576"/>
                      <a:pt x="4196618" y="1055170"/>
                    </a:cubicBezTo>
                    <a:cubicBezTo>
                      <a:pt x="4196618" y="1055170"/>
                      <a:pt x="4196618" y="1055170"/>
                      <a:pt x="4196618" y="1055170"/>
                    </a:cubicBezTo>
                    <a:cubicBezTo>
                      <a:pt x="4196618" y="1055170"/>
                      <a:pt x="4196618" y="1053967"/>
                      <a:pt x="4196618" y="1053967"/>
                    </a:cubicBezTo>
                    <a:cubicBezTo>
                      <a:pt x="4196618" y="1050357"/>
                      <a:pt x="4196618" y="1046748"/>
                      <a:pt x="4197821" y="1043138"/>
                    </a:cubicBezTo>
                    <a:lnTo>
                      <a:pt x="4185789" y="1041935"/>
                    </a:lnTo>
                    <a:lnTo>
                      <a:pt x="4185789" y="1041935"/>
                    </a:lnTo>
                    <a:close/>
                    <a:moveTo>
                      <a:pt x="4189399" y="993809"/>
                    </a:moveTo>
                    <a:lnTo>
                      <a:pt x="4188195" y="1017872"/>
                    </a:lnTo>
                    <a:lnTo>
                      <a:pt x="4200227" y="1019075"/>
                    </a:lnTo>
                    <a:cubicBezTo>
                      <a:pt x="4200227" y="1019075"/>
                      <a:pt x="4200227" y="1019075"/>
                      <a:pt x="4200227" y="1019075"/>
                    </a:cubicBezTo>
                    <a:cubicBezTo>
                      <a:pt x="4200227" y="1019075"/>
                      <a:pt x="4200227" y="1019075"/>
                      <a:pt x="4200227" y="1019075"/>
                    </a:cubicBezTo>
                    <a:cubicBezTo>
                      <a:pt x="4200227" y="1015466"/>
                      <a:pt x="4200227" y="1011856"/>
                      <a:pt x="4201430" y="1008247"/>
                    </a:cubicBezTo>
                    <a:cubicBezTo>
                      <a:pt x="4201430" y="1008247"/>
                      <a:pt x="4201430" y="1007043"/>
                      <a:pt x="4201430" y="1007043"/>
                    </a:cubicBezTo>
                    <a:cubicBezTo>
                      <a:pt x="4201430" y="1007043"/>
                      <a:pt x="4201430" y="1007043"/>
                      <a:pt x="4201430" y="1007043"/>
                    </a:cubicBezTo>
                    <a:cubicBezTo>
                      <a:pt x="4201430" y="1003434"/>
                      <a:pt x="4201430" y="998621"/>
                      <a:pt x="4202633" y="995012"/>
                    </a:cubicBezTo>
                    <a:lnTo>
                      <a:pt x="4189399" y="993809"/>
                    </a:lnTo>
                    <a:lnTo>
                      <a:pt x="4189399" y="993809"/>
                    </a:lnTo>
                    <a:close/>
                    <a:moveTo>
                      <a:pt x="4191805" y="945682"/>
                    </a:moveTo>
                    <a:lnTo>
                      <a:pt x="4190602" y="969746"/>
                    </a:lnTo>
                    <a:lnTo>
                      <a:pt x="4202633" y="970949"/>
                    </a:lnTo>
                    <a:cubicBezTo>
                      <a:pt x="4202633" y="969746"/>
                      <a:pt x="4202633" y="969746"/>
                      <a:pt x="4202633" y="968542"/>
                    </a:cubicBezTo>
                    <a:cubicBezTo>
                      <a:pt x="4202633" y="968542"/>
                      <a:pt x="4202633" y="967339"/>
                      <a:pt x="4202633" y="967339"/>
                    </a:cubicBezTo>
                    <a:cubicBezTo>
                      <a:pt x="4202633" y="967339"/>
                      <a:pt x="4202633" y="967339"/>
                      <a:pt x="4202633" y="967339"/>
                    </a:cubicBezTo>
                    <a:cubicBezTo>
                      <a:pt x="4202633" y="964933"/>
                      <a:pt x="4202633" y="963730"/>
                      <a:pt x="4202633" y="961324"/>
                    </a:cubicBezTo>
                    <a:cubicBezTo>
                      <a:pt x="4202633" y="961324"/>
                      <a:pt x="4202633" y="961324"/>
                      <a:pt x="4202633" y="961324"/>
                    </a:cubicBezTo>
                    <a:cubicBezTo>
                      <a:pt x="4202633" y="961324"/>
                      <a:pt x="4202633" y="960120"/>
                      <a:pt x="4202633" y="960120"/>
                    </a:cubicBezTo>
                    <a:cubicBezTo>
                      <a:pt x="4202633" y="956511"/>
                      <a:pt x="4202633" y="952901"/>
                      <a:pt x="4203836" y="949292"/>
                    </a:cubicBezTo>
                    <a:cubicBezTo>
                      <a:pt x="4203836" y="948089"/>
                      <a:pt x="4203836" y="946886"/>
                      <a:pt x="4203836" y="946886"/>
                    </a:cubicBezTo>
                    <a:lnTo>
                      <a:pt x="4191805" y="945682"/>
                    </a:lnTo>
                    <a:lnTo>
                      <a:pt x="4191805" y="945682"/>
                    </a:lnTo>
                    <a:close/>
                    <a:moveTo>
                      <a:pt x="4195414" y="897556"/>
                    </a:moveTo>
                    <a:lnTo>
                      <a:pt x="4194211" y="921619"/>
                    </a:lnTo>
                    <a:lnTo>
                      <a:pt x="4206243" y="922822"/>
                    </a:lnTo>
                    <a:cubicBezTo>
                      <a:pt x="4206243" y="914400"/>
                      <a:pt x="4207446" y="907181"/>
                      <a:pt x="4207446" y="898759"/>
                    </a:cubicBezTo>
                    <a:lnTo>
                      <a:pt x="4195414" y="897556"/>
                    </a:lnTo>
                    <a:lnTo>
                      <a:pt x="4195414" y="897556"/>
                    </a:lnTo>
                    <a:close/>
                    <a:moveTo>
                      <a:pt x="4197821" y="849430"/>
                    </a:moveTo>
                    <a:lnTo>
                      <a:pt x="4196618" y="873493"/>
                    </a:lnTo>
                    <a:lnTo>
                      <a:pt x="4208649" y="874696"/>
                    </a:lnTo>
                    <a:cubicBezTo>
                      <a:pt x="4208649" y="872290"/>
                      <a:pt x="4208649" y="869883"/>
                      <a:pt x="4208649" y="867477"/>
                    </a:cubicBezTo>
                    <a:cubicBezTo>
                      <a:pt x="4208649" y="866274"/>
                      <a:pt x="4208649" y="866274"/>
                      <a:pt x="4208649" y="865071"/>
                    </a:cubicBezTo>
                    <a:cubicBezTo>
                      <a:pt x="4208649" y="865071"/>
                      <a:pt x="4208649" y="865071"/>
                      <a:pt x="4208649" y="865071"/>
                    </a:cubicBezTo>
                    <a:cubicBezTo>
                      <a:pt x="4208649" y="860258"/>
                      <a:pt x="4208649" y="855446"/>
                      <a:pt x="4209852" y="850633"/>
                    </a:cubicBezTo>
                    <a:lnTo>
                      <a:pt x="4197821" y="849430"/>
                    </a:lnTo>
                    <a:lnTo>
                      <a:pt x="4197821" y="849430"/>
                    </a:lnTo>
                    <a:close/>
                    <a:moveTo>
                      <a:pt x="4200227" y="801303"/>
                    </a:moveTo>
                    <a:lnTo>
                      <a:pt x="4199024" y="825367"/>
                    </a:lnTo>
                    <a:lnTo>
                      <a:pt x="4211055" y="826570"/>
                    </a:lnTo>
                    <a:cubicBezTo>
                      <a:pt x="4211055" y="826570"/>
                      <a:pt x="4211055" y="826570"/>
                      <a:pt x="4211055" y="826570"/>
                    </a:cubicBezTo>
                    <a:cubicBezTo>
                      <a:pt x="4211055" y="820554"/>
                      <a:pt x="4212259" y="814538"/>
                      <a:pt x="4212259" y="809725"/>
                    </a:cubicBezTo>
                    <a:cubicBezTo>
                      <a:pt x="4212259" y="807319"/>
                      <a:pt x="4212259" y="806116"/>
                      <a:pt x="4212259" y="803710"/>
                    </a:cubicBezTo>
                    <a:lnTo>
                      <a:pt x="4200227" y="801303"/>
                    </a:lnTo>
                    <a:lnTo>
                      <a:pt x="4200227" y="801303"/>
                    </a:lnTo>
                    <a:close/>
                    <a:moveTo>
                      <a:pt x="4202633" y="753177"/>
                    </a:moveTo>
                    <a:lnTo>
                      <a:pt x="4201430" y="777240"/>
                    </a:lnTo>
                    <a:lnTo>
                      <a:pt x="4213462" y="778443"/>
                    </a:lnTo>
                    <a:cubicBezTo>
                      <a:pt x="4213462" y="771224"/>
                      <a:pt x="4214665" y="765209"/>
                      <a:pt x="4214665" y="757990"/>
                    </a:cubicBezTo>
                    <a:cubicBezTo>
                      <a:pt x="4214665" y="756787"/>
                      <a:pt x="4214665" y="755583"/>
                      <a:pt x="4214665" y="754380"/>
                    </a:cubicBezTo>
                    <a:lnTo>
                      <a:pt x="4202633" y="753177"/>
                    </a:lnTo>
                    <a:lnTo>
                      <a:pt x="4202633" y="753177"/>
                    </a:lnTo>
                    <a:close/>
                    <a:moveTo>
                      <a:pt x="4205040" y="706254"/>
                    </a:moveTo>
                    <a:lnTo>
                      <a:pt x="4203836" y="730317"/>
                    </a:lnTo>
                    <a:lnTo>
                      <a:pt x="4215868" y="730317"/>
                    </a:lnTo>
                    <a:cubicBezTo>
                      <a:pt x="4215868" y="730317"/>
                      <a:pt x="4215868" y="729114"/>
                      <a:pt x="4215868" y="729114"/>
                    </a:cubicBezTo>
                    <a:cubicBezTo>
                      <a:pt x="4215868" y="721895"/>
                      <a:pt x="4217071" y="713473"/>
                      <a:pt x="4217071" y="706254"/>
                    </a:cubicBezTo>
                    <a:lnTo>
                      <a:pt x="4205040" y="706254"/>
                    </a:lnTo>
                    <a:lnTo>
                      <a:pt x="4205040" y="706254"/>
                    </a:lnTo>
                    <a:close/>
                    <a:moveTo>
                      <a:pt x="4207446" y="658128"/>
                    </a:moveTo>
                    <a:lnTo>
                      <a:pt x="4206243" y="682191"/>
                    </a:lnTo>
                    <a:lnTo>
                      <a:pt x="4218274" y="682191"/>
                    </a:lnTo>
                    <a:cubicBezTo>
                      <a:pt x="4218274" y="680988"/>
                      <a:pt x="4218274" y="679784"/>
                      <a:pt x="4218274" y="678581"/>
                    </a:cubicBezTo>
                    <a:cubicBezTo>
                      <a:pt x="4218274" y="671362"/>
                      <a:pt x="4219478" y="665347"/>
                      <a:pt x="4219478" y="658128"/>
                    </a:cubicBezTo>
                    <a:cubicBezTo>
                      <a:pt x="4219478" y="658128"/>
                      <a:pt x="4219478" y="658128"/>
                      <a:pt x="4219478" y="656924"/>
                    </a:cubicBezTo>
                    <a:lnTo>
                      <a:pt x="4207446" y="658128"/>
                    </a:lnTo>
                    <a:lnTo>
                      <a:pt x="4207446" y="658128"/>
                    </a:lnTo>
                    <a:close/>
                    <a:moveTo>
                      <a:pt x="4209852" y="610001"/>
                    </a:moveTo>
                    <a:lnTo>
                      <a:pt x="4208649" y="634064"/>
                    </a:lnTo>
                    <a:lnTo>
                      <a:pt x="4220681" y="634064"/>
                    </a:lnTo>
                    <a:cubicBezTo>
                      <a:pt x="4220681" y="629252"/>
                      <a:pt x="4220681" y="624439"/>
                      <a:pt x="4221884" y="619627"/>
                    </a:cubicBezTo>
                    <a:cubicBezTo>
                      <a:pt x="4221884" y="616017"/>
                      <a:pt x="4221884" y="613611"/>
                      <a:pt x="4221884" y="610001"/>
                    </a:cubicBezTo>
                    <a:lnTo>
                      <a:pt x="4209852" y="610001"/>
                    </a:lnTo>
                    <a:lnTo>
                      <a:pt x="4209852" y="610001"/>
                    </a:lnTo>
                    <a:close/>
                    <a:moveTo>
                      <a:pt x="4211055" y="561875"/>
                    </a:moveTo>
                    <a:lnTo>
                      <a:pt x="4209852" y="585938"/>
                    </a:lnTo>
                    <a:lnTo>
                      <a:pt x="4221884" y="585938"/>
                    </a:lnTo>
                    <a:cubicBezTo>
                      <a:pt x="4221884" y="582329"/>
                      <a:pt x="4221884" y="578719"/>
                      <a:pt x="4221884" y="575110"/>
                    </a:cubicBezTo>
                    <a:cubicBezTo>
                      <a:pt x="4221884" y="570297"/>
                      <a:pt x="4221884" y="566688"/>
                      <a:pt x="4221884" y="561875"/>
                    </a:cubicBezTo>
                    <a:lnTo>
                      <a:pt x="4211055" y="561875"/>
                    </a:lnTo>
                    <a:lnTo>
                      <a:pt x="4211055" y="561875"/>
                    </a:lnTo>
                    <a:close/>
                    <a:moveTo>
                      <a:pt x="4213462" y="513749"/>
                    </a:moveTo>
                    <a:lnTo>
                      <a:pt x="4212259" y="537812"/>
                    </a:lnTo>
                    <a:lnTo>
                      <a:pt x="4224290" y="537812"/>
                    </a:lnTo>
                    <a:cubicBezTo>
                      <a:pt x="4224290" y="534202"/>
                      <a:pt x="4224290" y="530593"/>
                      <a:pt x="4224290" y="528187"/>
                    </a:cubicBezTo>
                    <a:cubicBezTo>
                      <a:pt x="4224290" y="523374"/>
                      <a:pt x="4224290" y="518561"/>
                      <a:pt x="4224290" y="513749"/>
                    </a:cubicBezTo>
                    <a:lnTo>
                      <a:pt x="4213462" y="513749"/>
                    </a:lnTo>
                    <a:lnTo>
                      <a:pt x="4213462" y="513749"/>
                    </a:lnTo>
                    <a:close/>
                    <a:moveTo>
                      <a:pt x="4215868" y="465622"/>
                    </a:moveTo>
                    <a:lnTo>
                      <a:pt x="4214665" y="489685"/>
                    </a:lnTo>
                    <a:lnTo>
                      <a:pt x="4226697" y="489685"/>
                    </a:lnTo>
                    <a:cubicBezTo>
                      <a:pt x="4226697" y="481263"/>
                      <a:pt x="4227900" y="474044"/>
                      <a:pt x="4227900" y="465622"/>
                    </a:cubicBezTo>
                    <a:lnTo>
                      <a:pt x="4215868" y="465622"/>
                    </a:lnTo>
                    <a:lnTo>
                      <a:pt x="4215868" y="465622"/>
                    </a:lnTo>
                    <a:close/>
                    <a:moveTo>
                      <a:pt x="4217071" y="417496"/>
                    </a:moveTo>
                    <a:lnTo>
                      <a:pt x="4215868" y="441559"/>
                    </a:lnTo>
                    <a:lnTo>
                      <a:pt x="4227900" y="441559"/>
                    </a:lnTo>
                    <a:cubicBezTo>
                      <a:pt x="4227900" y="433137"/>
                      <a:pt x="4229103" y="425918"/>
                      <a:pt x="4229103" y="417496"/>
                    </a:cubicBezTo>
                    <a:lnTo>
                      <a:pt x="4217071" y="417496"/>
                    </a:lnTo>
                    <a:lnTo>
                      <a:pt x="4217071" y="417496"/>
                    </a:lnTo>
                    <a:close/>
                    <a:moveTo>
                      <a:pt x="4219478" y="369370"/>
                    </a:moveTo>
                    <a:lnTo>
                      <a:pt x="4218274" y="393433"/>
                    </a:lnTo>
                    <a:lnTo>
                      <a:pt x="4230306" y="393433"/>
                    </a:lnTo>
                    <a:cubicBezTo>
                      <a:pt x="4230306" y="393433"/>
                      <a:pt x="4230306" y="392230"/>
                      <a:pt x="4230306" y="392230"/>
                    </a:cubicBezTo>
                    <a:cubicBezTo>
                      <a:pt x="4230306" y="386214"/>
                      <a:pt x="4230306" y="380198"/>
                      <a:pt x="4231509" y="374182"/>
                    </a:cubicBezTo>
                    <a:cubicBezTo>
                      <a:pt x="4231509" y="372979"/>
                      <a:pt x="4231509" y="370573"/>
                      <a:pt x="4231509" y="369370"/>
                    </a:cubicBezTo>
                    <a:lnTo>
                      <a:pt x="4219478" y="369370"/>
                    </a:lnTo>
                    <a:lnTo>
                      <a:pt x="4219478" y="369370"/>
                    </a:lnTo>
                    <a:close/>
                    <a:moveTo>
                      <a:pt x="4220681" y="321243"/>
                    </a:moveTo>
                    <a:lnTo>
                      <a:pt x="4219478" y="345306"/>
                    </a:lnTo>
                    <a:lnTo>
                      <a:pt x="4231509" y="345306"/>
                    </a:lnTo>
                    <a:cubicBezTo>
                      <a:pt x="4231509" y="340494"/>
                      <a:pt x="4231509" y="334478"/>
                      <a:pt x="4231509" y="329665"/>
                    </a:cubicBezTo>
                    <a:cubicBezTo>
                      <a:pt x="4231509" y="327259"/>
                      <a:pt x="4231509" y="323650"/>
                      <a:pt x="4231509" y="321243"/>
                    </a:cubicBezTo>
                    <a:lnTo>
                      <a:pt x="4220681" y="321243"/>
                    </a:lnTo>
                    <a:lnTo>
                      <a:pt x="4220681" y="321243"/>
                    </a:lnTo>
                    <a:close/>
                    <a:moveTo>
                      <a:pt x="4221884" y="273117"/>
                    </a:moveTo>
                    <a:lnTo>
                      <a:pt x="4220681" y="297180"/>
                    </a:lnTo>
                    <a:lnTo>
                      <a:pt x="4232712" y="297180"/>
                    </a:lnTo>
                    <a:cubicBezTo>
                      <a:pt x="4232712" y="293571"/>
                      <a:pt x="4232712" y="289961"/>
                      <a:pt x="4232712" y="286352"/>
                    </a:cubicBezTo>
                    <a:cubicBezTo>
                      <a:pt x="4232712" y="286352"/>
                      <a:pt x="4232712" y="286352"/>
                      <a:pt x="4232712" y="286352"/>
                    </a:cubicBezTo>
                    <a:cubicBezTo>
                      <a:pt x="4232712" y="286352"/>
                      <a:pt x="4232712" y="286352"/>
                      <a:pt x="4232712" y="286352"/>
                    </a:cubicBezTo>
                    <a:cubicBezTo>
                      <a:pt x="4232712" y="282742"/>
                      <a:pt x="4232712" y="279133"/>
                      <a:pt x="4232712" y="274320"/>
                    </a:cubicBezTo>
                    <a:cubicBezTo>
                      <a:pt x="4232712" y="274320"/>
                      <a:pt x="4232712" y="273117"/>
                      <a:pt x="4232712" y="273117"/>
                    </a:cubicBezTo>
                    <a:lnTo>
                      <a:pt x="4221884" y="273117"/>
                    </a:lnTo>
                    <a:lnTo>
                      <a:pt x="4221884" y="273117"/>
                    </a:lnTo>
                    <a:close/>
                    <a:moveTo>
                      <a:pt x="4224290" y="224991"/>
                    </a:moveTo>
                    <a:lnTo>
                      <a:pt x="4223087" y="249054"/>
                    </a:lnTo>
                    <a:lnTo>
                      <a:pt x="4235119" y="249054"/>
                    </a:lnTo>
                    <a:cubicBezTo>
                      <a:pt x="4235119" y="240632"/>
                      <a:pt x="4235119" y="233413"/>
                      <a:pt x="4236322" y="224991"/>
                    </a:cubicBezTo>
                    <a:lnTo>
                      <a:pt x="4224290" y="224991"/>
                    </a:lnTo>
                    <a:lnTo>
                      <a:pt x="4224290" y="224991"/>
                    </a:lnTo>
                    <a:close/>
                    <a:moveTo>
                      <a:pt x="4225493" y="176864"/>
                    </a:moveTo>
                    <a:lnTo>
                      <a:pt x="4224290" y="200927"/>
                    </a:lnTo>
                    <a:lnTo>
                      <a:pt x="4236322" y="200927"/>
                    </a:lnTo>
                    <a:cubicBezTo>
                      <a:pt x="4236322" y="196115"/>
                      <a:pt x="4236322" y="191302"/>
                      <a:pt x="4236322" y="185286"/>
                    </a:cubicBezTo>
                    <a:cubicBezTo>
                      <a:pt x="4236322" y="185286"/>
                      <a:pt x="4236322" y="185286"/>
                      <a:pt x="4236322" y="185286"/>
                    </a:cubicBezTo>
                    <a:cubicBezTo>
                      <a:pt x="4236322" y="185286"/>
                      <a:pt x="4236322" y="185286"/>
                      <a:pt x="4236322" y="185286"/>
                    </a:cubicBezTo>
                    <a:cubicBezTo>
                      <a:pt x="4236322" y="182880"/>
                      <a:pt x="4236322" y="181677"/>
                      <a:pt x="4236322" y="179271"/>
                    </a:cubicBezTo>
                    <a:cubicBezTo>
                      <a:pt x="4236322" y="179271"/>
                      <a:pt x="4236322" y="179271"/>
                      <a:pt x="4236322" y="179271"/>
                    </a:cubicBezTo>
                    <a:cubicBezTo>
                      <a:pt x="4236322" y="179271"/>
                      <a:pt x="4236322" y="179271"/>
                      <a:pt x="4236322" y="179271"/>
                    </a:cubicBezTo>
                    <a:cubicBezTo>
                      <a:pt x="4236322" y="178067"/>
                      <a:pt x="4236322" y="178067"/>
                      <a:pt x="4236322" y="176864"/>
                    </a:cubicBezTo>
                    <a:lnTo>
                      <a:pt x="4225493" y="176864"/>
                    </a:lnTo>
                    <a:lnTo>
                      <a:pt x="4225493" y="176864"/>
                    </a:lnTo>
                    <a:close/>
                    <a:moveTo>
                      <a:pt x="4226697" y="128738"/>
                    </a:moveTo>
                    <a:lnTo>
                      <a:pt x="4225493" y="152801"/>
                    </a:lnTo>
                    <a:lnTo>
                      <a:pt x="4237525" y="152801"/>
                    </a:lnTo>
                    <a:cubicBezTo>
                      <a:pt x="4237525" y="151598"/>
                      <a:pt x="4237525" y="151598"/>
                      <a:pt x="4237525" y="150395"/>
                    </a:cubicBezTo>
                    <a:cubicBezTo>
                      <a:pt x="4237525" y="145582"/>
                      <a:pt x="4237525" y="140770"/>
                      <a:pt x="4237525" y="135957"/>
                    </a:cubicBezTo>
                    <a:cubicBezTo>
                      <a:pt x="4237525" y="135957"/>
                      <a:pt x="4237525" y="135957"/>
                      <a:pt x="4237525" y="135957"/>
                    </a:cubicBezTo>
                    <a:cubicBezTo>
                      <a:pt x="4237525" y="135957"/>
                      <a:pt x="4237525" y="135957"/>
                      <a:pt x="4237525" y="135957"/>
                    </a:cubicBezTo>
                    <a:cubicBezTo>
                      <a:pt x="4237525" y="133551"/>
                      <a:pt x="4237525" y="131144"/>
                      <a:pt x="4237525" y="129941"/>
                    </a:cubicBezTo>
                    <a:lnTo>
                      <a:pt x="4226697" y="128738"/>
                    </a:lnTo>
                    <a:lnTo>
                      <a:pt x="4226697" y="128738"/>
                    </a:lnTo>
                    <a:close/>
                    <a:moveTo>
                      <a:pt x="4227900" y="80612"/>
                    </a:moveTo>
                    <a:lnTo>
                      <a:pt x="4226697" y="104675"/>
                    </a:lnTo>
                    <a:lnTo>
                      <a:pt x="4238728" y="104675"/>
                    </a:lnTo>
                    <a:cubicBezTo>
                      <a:pt x="4238728" y="96253"/>
                      <a:pt x="4238728" y="87831"/>
                      <a:pt x="4239931" y="80612"/>
                    </a:cubicBezTo>
                    <a:lnTo>
                      <a:pt x="4227900" y="80612"/>
                    </a:lnTo>
                    <a:lnTo>
                      <a:pt x="4227900" y="80612"/>
                    </a:lnTo>
                    <a:close/>
                    <a:moveTo>
                      <a:pt x="4229103" y="32485"/>
                    </a:moveTo>
                    <a:lnTo>
                      <a:pt x="4229103" y="56548"/>
                    </a:lnTo>
                    <a:lnTo>
                      <a:pt x="4241134" y="56548"/>
                    </a:lnTo>
                    <a:cubicBezTo>
                      <a:pt x="4241134" y="55345"/>
                      <a:pt x="4241134" y="52939"/>
                      <a:pt x="4241134" y="51736"/>
                    </a:cubicBezTo>
                    <a:lnTo>
                      <a:pt x="4241134" y="51736"/>
                    </a:lnTo>
                    <a:cubicBezTo>
                      <a:pt x="4241134" y="51736"/>
                      <a:pt x="4241134" y="51736"/>
                      <a:pt x="4241134" y="51736"/>
                    </a:cubicBezTo>
                    <a:cubicBezTo>
                      <a:pt x="4241134" y="44517"/>
                      <a:pt x="4241134" y="38501"/>
                      <a:pt x="4241134" y="32485"/>
                    </a:cubicBezTo>
                    <a:lnTo>
                      <a:pt x="4229103" y="32485"/>
                    </a:lnTo>
                    <a:lnTo>
                      <a:pt x="4229103" y="32485"/>
                    </a:lnTo>
                    <a:close/>
                  </a:path>
                </a:pathLst>
              </a:custGeom>
              <a:solidFill>
                <a:srgbClr val="231815"/>
              </a:solidFill>
              <a:ln w="1202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22" name="图形 117"/>
              <p:cNvGrpSpPr/>
              <p:nvPr/>
            </p:nvGrpSpPr>
            <p:grpSpPr>
              <a:xfrm>
                <a:off x="6094092" y="2334418"/>
                <a:ext cx="381365" cy="470142"/>
                <a:chOff x="6094092" y="2334418"/>
                <a:chExt cx="381365" cy="470142"/>
              </a:xfrm>
            </p:grpSpPr>
            <p:sp>
              <p:nvSpPr>
                <p:cNvPr id="123" name="任意多边形: 形状 122"/>
                <p:cNvSpPr/>
                <p:nvPr/>
              </p:nvSpPr>
              <p:spPr>
                <a:xfrm>
                  <a:off x="6114047" y="2586789"/>
                  <a:ext cx="149191" cy="217771"/>
                </a:xfrm>
                <a:custGeom>
                  <a:avLst/>
                  <a:gdLst>
                    <a:gd name="connsiteX0" fmla="*/ 30079 w 149191"/>
                    <a:gd name="connsiteY0" fmla="*/ 217772 h 217771"/>
                    <a:gd name="connsiteX1" fmla="*/ 0 w 149191"/>
                    <a:gd name="connsiteY1" fmla="*/ 217772 h 217771"/>
                    <a:gd name="connsiteX2" fmla="*/ 126332 w 149191"/>
                    <a:gd name="connsiteY2" fmla="*/ 0 h 217771"/>
                    <a:gd name="connsiteX3" fmla="*/ 149192 w 149191"/>
                    <a:gd name="connsiteY3" fmla="*/ 13235 h 217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91" h="217771">
                      <a:moveTo>
                        <a:pt x="30079" y="217772"/>
                      </a:moveTo>
                      <a:lnTo>
                        <a:pt x="0" y="217772"/>
                      </a:lnTo>
                      <a:lnTo>
                        <a:pt x="126332" y="0"/>
                      </a:lnTo>
                      <a:lnTo>
                        <a:pt x="149192" y="13235"/>
                      </a:lnTo>
                      <a:close/>
                    </a:path>
                  </a:pathLst>
                </a:custGeom>
                <a:solidFill>
                  <a:srgbClr val="078BAD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6094092" y="2516165"/>
                  <a:ext cx="296681" cy="200416"/>
                </a:xfrm>
                <a:custGeom>
                  <a:avLst/>
                  <a:gdLst>
                    <a:gd name="connsiteX0" fmla="*/ 290666 w 296681"/>
                    <a:gd name="connsiteY0" fmla="*/ 154845 h 200416"/>
                    <a:gd name="connsiteX1" fmla="*/ 179975 w 296681"/>
                    <a:gd name="connsiteY1" fmla="*/ 28513 h 200416"/>
                    <a:gd name="connsiteX2" fmla="*/ 13939 w 296681"/>
                    <a:gd name="connsiteY2" fmla="*/ 16482 h 200416"/>
                    <a:gd name="connsiteX3" fmla="*/ 13939 w 296681"/>
                    <a:gd name="connsiteY3" fmla="*/ 9263 h 200416"/>
                    <a:gd name="connsiteX4" fmla="*/ 4314 w 296681"/>
                    <a:gd name="connsiteY4" fmla="*/ 29716 h 200416"/>
                    <a:gd name="connsiteX5" fmla="*/ 110192 w 296681"/>
                    <a:gd name="connsiteY5" fmla="*/ 171689 h 200416"/>
                    <a:gd name="connsiteX6" fmla="*/ 287056 w 296681"/>
                    <a:gd name="connsiteY6" fmla="*/ 170486 h 200416"/>
                    <a:gd name="connsiteX7" fmla="*/ 296682 w 296681"/>
                    <a:gd name="connsiteY7" fmla="*/ 150032 h 200416"/>
                    <a:gd name="connsiteX8" fmla="*/ 290666 w 296681"/>
                    <a:gd name="connsiteY8" fmla="*/ 154845 h 20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681" h="200416">
                      <a:moveTo>
                        <a:pt x="290666" y="154845"/>
                      </a:moveTo>
                      <a:cubicBezTo>
                        <a:pt x="293072" y="115141"/>
                        <a:pt x="248555" y="63405"/>
                        <a:pt x="179975" y="28513"/>
                      </a:cubicBezTo>
                      <a:cubicBezTo>
                        <a:pt x="111395" y="-5175"/>
                        <a:pt x="42815" y="-8785"/>
                        <a:pt x="13939" y="16482"/>
                      </a:cubicBezTo>
                      <a:lnTo>
                        <a:pt x="13939" y="9263"/>
                      </a:lnTo>
                      <a:lnTo>
                        <a:pt x="4314" y="29716"/>
                      </a:lnTo>
                      <a:cubicBezTo>
                        <a:pt x="-14936" y="69421"/>
                        <a:pt x="31987" y="133188"/>
                        <a:pt x="110192" y="171689"/>
                      </a:cubicBezTo>
                      <a:cubicBezTo>
                        <a:pt x="188397" y="210190"/>
                        <a:pt x="267806" y="210190"/>
                        <a:pt x="287056" y="170486"/>
                      </a:cubicBezTo>
                      <a:lnTo>
                        <a:pt x="296682" y="150032"/>
                      </a:lnTo>
                      <a:lnTo>
                        <a:pt x="290666" y="154845"/>
                      </a:lnTo>
                      <a:close/>
                    </a:path>
                  </a:pathLst>
                </a:custGeom>
                <a:solidFill>
                  <a:srgbClr val="089EC4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25" name="图形 117"/>
                <p:cNvGrpSpPr/>
                <p:nvPr/>
              </p:nvGrpSpPr>
              <p:grpSpPr>
                <a:xfrm>
                  <a:off x="6103613" y="2496701"/>
                  <a:ext cx="291474" cy="200416"/>
                  <a:chOff x="6103613" y="2496701"/>
                  <a:chExt cx="291474" cy="200416"/>
                </a:xfrm>
              </p:grpSpPr>
              <p:sp>
                <p:nvSpPr>
                  <p:cNvPr id="126" name="任意多边形: 形状 125"/>
                  <p:cNvSpPr/>
                  <p:nvPr/>
                </p:nvSpPr>
                <p:spPr>
                  <a:xfrm>
                    <a:off x="6130891" y="2606039"/>
                    <a:ext cx="250257" cy="91077"/>
                  </a:xfrm>
                  <a:custGeom>
                    <a:avLst/>
                    <a:gdLst>
                      <a:gd name="connsiteX0" fmla="*/ 119113 w 250257"/>
                      <a:gd name="connsiteY0" fmla="*/ 73393 h 91077"/>
                      <a:gd name="connsiteX1" fmla="*/ 0 w 250257"/>
                      <a:gd name="connsiteY1" fmla="*/ 0 h 91077"/>
                      <a:gd name="connsiteX2" fmla="*/ 83018 w 250257"/>
                      <a:gd name="connsiteY2" fmla="*/ 62564 h 91077"/>
                      <a:gd name="connsiteX3" fmla="*/ 250257 w 250257"/>
                      <a:gd name="connsiteY3" fmla="*/ 74596 h 91077"/>
                      <a:gd name="connsiteX4" fmla="*/ 119113 w 250257"/>
                      <a:gd name="connsiteY4" fmla="*/ 73393 h 91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0257" h="91077">
                        <a:moveTo>
                          <a:pt x="119113" y="73393"/>
                        </a:moveTo>
                        <a:cubicBezTo>
                          <a:pt x="66174" y="56548"/>
                          <a:pt x="2406" y="2406"/>
                          <a:pt x="0" y="0"/>
                        </a:cubicBezTo>
                        <a:cubicBezTo>
                          <a:pt x="19251" y="22860"/>
                          <a:pt x="48126" y="45720"/>
                          <a:pt x="83018" y="62564"/>
                        </a:cubicBezTo>
                        <a:cubicBezTo>
                          <a:pt x="151598" y="96253"/>
                          <a:pt x="221381" y="99862"/>
                          <a:pt x="250257" y="74596"/>
                        </a:cubicBezTo>
                        <a:cubicBezTo>
                          <a:pt x="218975" y="87831"/>
                          <a:pt x="181677" y="92643"/>
                          <a:pt x="119113" y="73393"/>
                        </a:cubicBezTo>
                        <a:close/>
                      </a:path>
                    </a:pathLst>
                  </a:custGeom>
                  <a:solidFill>
                    <a:srgbClr val="87E7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7" name="任意多边形: 形状 126"/>
                  <p:cNvSpPr/>
                  <p:nvPr/>
                </p:nvSpPr>
                <p:spPr>
                  <a:xfrm>
                    <a:off x="6103613" y="2496701"/>
                    <a:ext cx="291474" cy="195552"/>
                  </a:xfrm>
                  <a:custGeom>
                    <a:avLst/>
                    <a:gdLst>
                      <a:gd name="connsiteX0" fmla="*/ 181282 w 291474"/>
                      <a:gd name="connsiteY0" fmla="*/ 28727 h 195552"/>
                      <a:gd name="connsiteX1" fmla="*/ 4418 w 291474"/>
                      <a:gd name="connsiteY1" fmla="*/ 29930 h 195552"/>
                      <a:gd name="connsiteX2" fmla="*/ 27278 w 291474"/>
                      <a:gd name="connsiteY2" fmla="*/ 109339 h 195552"/>
                      <a:gd name="connsiteX3" fmla="*/ 146391 w 291474"/>
                      <a:gd name="connsiteY3" fmla="*/ 182731 h 195552"/>
                      <a:gd name="connsiteX4" fmla="*/ 277535 w 291474"/>
                      <a:gd name="connsiteY4" fmla="*/ 183935 h 195552"/>
                      <a:gd name="connsiteX5" fmla="*/ 287160 w 291474"/>
                      <a:gd name="connsiteY5" fmla="*/ 170700 h 195552"/>
                      <a:gd name="connsiteX6" fmla="*/ 181282 w 291474"/>
                      <a:gd name="connsiteY6" fmla="*/ 28727 h 195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474" h="195552">
                        <a:moveTo>
                          <a:pt x="181282" y="28727"/>
                        </a:moveTo>
                        <a:cubicBezTo>
                          <a:pt x="103077" y="-9774"/>
                          <a:pt x="23669" y="-9774"/>
                          <a:pt x="4418" y="29930"/>
                        </a:cubicBezTo>
                        <a:cubicBezTo>
                          <a:pt x="-6410" y="51587"/>
                          <a:pt x="3215" y="80463"/>
                          <a:pt x="27278" y="109339"/>
                        </a:cubicBezTo>
                        <a:cubicBezTo>
                          <a:pt x="29685" y="111745"/>
                          <a:pt x="93452" y="165887"/>
                          <a:pt x="146391" y="182731"/>
                        </a:cubicBezTo>
                        <a:cubicBezTo>
                          <a:pt x="208955" y="201982"/>
                          <a:pt x="247456" y="197169"/>
                          <a:pt x="277535" y="183935"/>
                        </a:cubicBezTo>
                        <a:cubicBezTo>
                          <a:pt x="281145" y="180325"/>
                          <a:pt x="284754" y="175512"/>
                          <a:pt x="287160" y="170700"/>
                        </a:cubicBezTo>
                        <a:cubicBezTo>
                          <a:pt x="306411" y="130996"/>
                          <a:pt x="259488" y="67228"/>
                          <a:pt x="181282" y="28727"/>
                        </a:cubicBezTo>
                        <a:close/>
                      </a:path>
                    </a:pathLst>
                  </a:custGeom>
                  <a:solidFill>
                    <a:srgbClr val="5CDE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28" name="图形 117"/>
                <p:cNvGrpSpPr/>
                <p:nvPr/>
              </p:nvGrpSpPr>
              <p:grpSpPr>
                <a:xfrm>
                  <a:off x="6175700" y="2383903"/>
                  <a:ext cx="245739" cy="259381"/>
                  <a:chOff x="6175700" y="2383903"/>
                  <a:chExt cx="245739" cy="259381"/>
                </a:xfrm>
              </p:grpSpPr>
              <p:sp>
                <p:nvSpPr>
                  <p:cNvPr id="129" name="任意多边形: 形状 128"/>
                  <p:cNvSpPr/>
                  <p:nvPr/>
                </p:nvSpPr>
                <p:spPr>
                  <a:xfrm>
                    <a:off x="6243988" y="2421956"/>
                    <a:ext cx="177451" cy="221328"/>
                  </a:xfrm>
                  <a:custGeom>
                    <a:avLst/>
                    <a:gdLst>
                      <a:gd name="connsiteX0" fmla="*/ 154004 w 177451"/>
                      <a:gd name="connsiteY0" fmla="*/ 0 h 221328"/>
                      <a:gd name="connsiteX1" fmla="*/ 31282 w 177451"/>
                      <a:gd name="connsiteY1" fmla="*/ 210553 h 221328"/>
                      <a:gd name="connsiteX2" fmla="*/ 0 w 177451"/>
                      <a:gd name="connsiteY2" fmla="*/ 210553 h 221328"/>
                      <a:gd name="connsiteX3" fmla="*/ 83018 w 177451"/>
                      <a:gd name="connsiteY3" fmla="*/ 205740 h 221328"/>
                      <a:gd name="connsiteX4" fmla="*/ 175661 w 177451"/>
                      <a:gd name="connsiteY4" fmla="*/ 50533 h 221328"/>
                      <a:gd name="connsiteX5" fmla="*/ 154004 w 177451"/>
                      <a:gd name="connsiteY5" fmla="*/ 0 h 221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7451" h="221328">
                        <a:moveTo>
                          <a:pt x="154004" y="0"/>
                        </a:moveTo>
                        <a:cubicBezTo>
                          <a:pt x="107081" y="80612"/>
                          <a:pt x="36095" y="203334"/>
                          <a:pt x="31282" y="210553"/>
                        </a:cubicBezTo>
                        <a:cubicBezTo>
                          <a:pt x="25266" y="220178"/>
                          <a:pt x="2406" y="211756"/>
                          <a:pt x="0" y="210553"/>
                        </a:cubicBezTo>
                        <a:cubicBezTo>
                          <a:pt x="37298" y="226194"/>
                          <a:pt x="73393" y="224991"/>
                          <a:pt x="83018" y="205740"/>
                        </a:cubicBezTo>
                        <a:lnTo>
                          <a:pt x="175661" y="50533"/>
                        </a:lnTo>
                        <a:cubicBezTo>
                          <a:pt x="181677" y="37298"/>
                          <a:pt x="172052" y="18047"/>
                          <a:pt x="154004" y="0"/>
                        </a:cubicBezTo>
                        <a:close/>
                      </a:path>
                    </a:pathLst>
                  </a:custGeom>
                  <a:solidFill>
                    <a:srgbClr val="0792B5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6175700" y="2383903"/>
                    <a:ext cx="221089" cy="253163"/>
                  </a:xfrm>
                  <a:custGeom>
                    <a:avLst/>
                    <a:gdLst>
                      <a:gd name="connsiteX0" fmla="*/ 98367 w 221089"/>
                      <a:gd name="connsiteY0" fmla="*/ 248606 h 253163"/>
                      <a:gd name="connsiteX1" fmla="*/ 221089 w 221089"/>
                      <a:gd name="connsiteY1" fmla="*/ 38053 h 253163"/>
                      <a:gd name="connsiteX2" fmla="*/ 187401 w 221089"/>
                      <a:gd name="connsiteY2" fmla="*/ 15193 h 253163"/>
                      <a:gd name="connsiteX3" fmla="*/ 94758 w 221089"/>
                      <a:gd name="connsiteY3" fmla="*/ 16396 h 253163"/>
                      <a:gd name="connsiteX4" fmla="*/ 2115 w 221089"/>
                      <a:gd name="connsiteY4" fmla="*/ 171604 h 253163"/>
                      <a:gd name="connsiteX5" fmla="*/ 57460 w 221089"/>
                      <a:gd name="connsiteY5" fmla="*/ 244996 h 253163"/>
                      <a:gd name="connsiteX6" fmla="*/ 67085 w 221089"/>
                      <a:gd name="connsiteY6" fmla="*/ 248606 h 253163"/>
                      <a:gd name="connsiteX7" fmla="*/ 98367 w 221089"/>
                      <a:gd name="connsiteY7" fmla="*/ 248606 h 253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1089" h="253163">
                        <a:moveTo>
                          <a:pt x="98367" y="248606"/>
                        </a:moveTo>
                        <a:cubicBezTo>
                          <a:pt x="103180" y="241387"/>
                          <a:pt x="174166" y="118665"/>
                          <a:pt x="221089" y="38053"/>
                        </a:cubicBezTo>
                        <a:cubicBezTo>
                          <a:pt x="211464" y="29631"/>
                          <a:pt x="200636" y="21209"/>
                          <a:pt x="187401" y="15193"/>
                        </a:cubicBezTo>
                        <a:cubicBezTo>
                          <a:pt x="146494" y="-5261"/>
                          <a:pt x="105586" y="-5261"/>
                          <a:pt x="94758" y="16396"/>
                        </a:cubicBezTo>
                        <a:lnTo>
                          <a:pt x="2115" y="171604"/>
                        </a:lnTo>
                        <a:cubicBezTo>
                          <a:pt x="-7511" y="192057"/>
                          <a:pt x="16552" y="225746"/>
                          <a:pt x="57460" y="244996"/>
                        </a:cubicBezTo>
                        <a:cubicBezTo>
                          <a:pt x="61069" y="246199"/>
                          <a:pt x="63475" y="247403"/>
                          <a:pt x="67085" y="248606"/>
                        </a:cubicBezTo>
                        <a:cubicBezTo>
                          <a:pt x="70695" y="249809"/>
                          <a:pt x="92351" y="258231"/>
                          <a:pt x="98367" y="248606"/>
                        </a:cubicBezTo>
                        <a:close/>
                      </a:path>
                    </a:pathLst>
                  </a:custGeom>
                  <a:solidFill>
                    <a:srgbClr val="078BAD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131" name="任意多边形: 形状 130"/>
                <p:cNvSpPr/>
                <p:nvPr/>
              </p:nvSpPr>
              <p:spPr>
                <a:xfrm>
                  <a:off x="6223270" y="2353572"/>
                  <a:ext cx="249317" cy="166751"/>
                </a:xfrm>
                <a:custGeom>
                  <a:avLst/>
                  <a:gdLst>
                    <a:gd name="connsiteX0" fmla="*/ 243302 w 249317"/>
                    <a:gd name="connsiteY0" fmla="*/ 127339 h 166751"/>
                    <a:gd name="connsiteX1" fmla="*/ 151862 w 249317"/>
                    <a:gd name="connsiteY1" fmla="*/ 23868 h 166751"/>
                    <a:gd name="connsiteX2" fmla="*/ 13499 w 249317"/>
                    <a:gd name="connsiteY2" fmla="*/ 13039 h 166751"/>
                    <a:gd name="connsiteX3" fmla="*/ 13499 w 249317"/>
                    <a:gd name="connsiteY3" fmla="*/ 5820 h 166751"/>
                    <a:gd name="connsiteX4" fmla="*/ 3873 w 249317"/>
                    <a:gd name="connsiteY4" fmla="*/ 25071 h 166751"/>
                    <a:gd name="connsiteX5" fmla="*/ 91704 w 249317"/>
                    <a:gd name="connsiteY5" fmla="*/ 142980 h 166751"/>
                    <a:gd name="connsiteX6" fmla="*/ 239693 w 249317"/>
                    <a:gd name="connsiteY6" fmla="*/ 141777 h 166751"/>
                    <a:gd name="connsiteX7" fmla="*/ 249318 w 249317"/>
                    <a:gd name="connsiteY7" fmla="*/ 122527 h 166751"/>
                    <a:gd name="connsiteX8" fmla="*/ 243302 w 249317"/>
                    <a:gd name="connsiteY8" fmla="*/ 127339 h 166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9317" h="166751">
                      <a:moveTo>
                        <a:pt x="243302" y="127339"/>
                      </a:moveTo>
                      <a:cubicBezTo>
                        <a:pt x="244505" y="94854"/>
                        <a:pt x="207207" y="51540"/>
                        <a:pt x="151862" y="23868"/>
                      </a:cubicBezTo>
                      <a:cubicBezTo>
                        <a:pt x="95313" y="-3805"/>
                        <a:pt x="38765" y="-7414"/>
                        <a:pt x="13499" y="13039"/>
                      </a:cubicBezTo>
                      <a:lnTo>
                        <a:pt x="13499" y="5820"/>
                      </a:lnTo>
                      <a:lnTo>
                        <a:pt x="3873" y="25071"/>
                      </a:lnTo>
                      <a:cubicBezTo>
                        <a:pt x="-12971" y="57556"/>
                        <a:pt x="26733" y="110495"/>
                        <a:pt x="91704" y="142980"/>
                      </a:cubicBezTo>
                      <a:cubicBezTo>
                        <a:pt x="156675" y="175466"/>
                        <a:pt x="222848" y="174262"/>
                        <a:pt x="239693" y="141777"/>
                      </a:cubicBezTo>
                      <a:lnTo>
                        <a:pt x="249318" y="122527"/>
                      </a:lnTo>
                      <a:lnTo>
                        <a:pt x="243302" y="127339"/>
                      </a:lnTo>
                      <a:close/>
                    </a:path>
                  </a:pathLst>
                </a:custGeom>
                <a:solidFill>
                  <a:srgbClr val="089EC4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32" name="图形 117"/>
                <p:cNvGrpSpPr/>
                <p:nvPr/>
              </p:nvGrpSpPr>
              <p:grpSpPr>
                <a:xfrm>
                  <a:off x="6231956" y="2334418"/>
                  <a:ext cx="243501" cy="162963"/>
                  <a:chOff x="6231956" y="2334418"/>
                  <a:chExt cx="243501" cy="162963"/>
                </a:xfrm>
              </p:grpSpPr>
              <p:sp>
                <p:nvSpPr>
                  <p:cNvPr id="133" name="任意多边形: 形状 132"/>
                  <p:cNvSpPr/>
                  <p:nvPr/>
                </p:nvSpPr>
                <p:spPr>
                  <a:xfrm>
                    <a:off x="6231956" y="2334418"/>
                    <a:ext cx="243301" cy="162963"/>
                  </a:xfrm>
                  <a:custGeom>
                    <a:avLst/>
                    <a:gdLst>
                      <a:gd name="connsiteX0" fmla="*/ 151598 w 243301"/>
                      <a:gd name="connsiteY0" fmla="*/ 23771 h 162963"/>
                      <a:gd name="connsiteX1" fmla="*/ 3610 w 243301"/>
                      <a:gd name="connsiteY1" fmla="*/ 24974 h 162963"/>
                      <a:gd name="connsiteX2" fmla="*/ 0 w 243301"/>
                      <a:gd name="connsiteY2" fmla="*/ 45428 h 162963"/>
                      <a:gd name="connsiteX3" fmla="*/ 129941 w 243301"/>
                      <a:gd name="connsiteY3" fmla="*/ 152509 h 162963"/>
                      <a:gd name="connsiteX4" fmla="*/ 239428 w 243301"/>
                      <a:gd name="connsiteY4" fmla="*/ 141680 h 162963"/>
                      <a:gd name="connsiteX5" fmla="*/ 151598 w 243301"/>
                      <a:gd name="connsiteY5" fmla="*/ 23771 h 16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3301" h="162963">
                        <a:moveTo>
                          <a:pt x="151598" y="23771"/>
                        </a:moveTo>
                        <a:cubicBezTo>
                          <a:pt x="86627" y="-8715"/>
                          <a:pt x="20454" y="-7511"/>
                          <a:pt x="3610" y="24974"/>
                        </a:cubicBezTo>
                        <a:cubicBezTo>
                          <a:pt x="0" y="30990"/>
                          <a:pt x="0" y="38209"/>
                          <a:pt x="0" y="45428"/>
                        </a:cubicBezTo>
                        <a:cubicBezTo>
                          <a:pt x="0" y="45428"/>
                          <a:pt x="13235" y="112804"/>
                          <a:pt x="129941" y="152509"/>
                        </a:cubicBezTo>
                        <a:cubicBezTo>
                          <a:pt x="152801" y="159728"/>
                          <a:pt x="205740" y="176572"/>
                          <a:pt x="239428" y="141680"/>
                        </a:cubicBezTo>
                        <a:cubicBezTo>
                          <a:pt x="256273" y="109195"/>
                          <a:pt x="216569" y="56256"/>
                          <a:pt x="151598" y="23771"/>
                        </a:cubicBezTo>
                        <a:close/>
                      </a:path>
                    </a:pathLst>
                  </a:custGeom>
                  <a:solidFill>
                    <a:srgbClr val="5CDE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4" name="任意多边形: 形状 133"/>
                  <p:cNvSpPr/>
                  <p:nvPr/>
                </p:nvSpPr>
                <p:spPr>
                  <a:xfrm>
                    <a:off x="6236029" y="2334422"/>
                    <a:ext cx="239428" cy="122429"/>
                  </a:xfrm>
                  <a:custGeom>
                    <a:avLst/>
                    <a:gdLst>
                      <a:gd name="connsiteX0" fmla="*/ 129941 w 239428"/>
                      <a:gd name="connsiteY0" fmla="*/ 107081 h 122429"/>
                      <a:gd name="connsiteX1" fmla="*/ 0 w 239428"/>
                      <a:gd name="connsiteY1" fmla="*/ 0 h 122429"/>
                      <a:gd name="connsiteX2" fmla="*/ 91440 w 239428"/>
                      <a:gd name="connsiteY2" fmla="*/ 98659 h 122429"/>
                      <a:gd name="connsiteX3" fmla="*/ 239429 w 239428"/>
                      <a:gd name="connsiteY3" fmla="*/ 97456 h 122429"/>
                      <a:gd name="connsiteX4" fmla="*/ 129941 w 239428"/>
                      <a:gd name="connsiteY4" fmla="*/ 107081 h 122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9428" h="122429">
                        <a:moveTo>
                          <a:pt x="129941" y="107081"/>
                        </a:moveTo>
                        <a:cubicBezTo>
                          <a:pt x="12032" y="67377"/>
                          <a:pt x="0" y="0"/>
                          <a:pt x="0" y="0"/>
                        </a:cubicBezTo>
                        <a:cubicBezTo>
                          <a:pt x="2406" y="31282"/>
                          <a:pt x="38501" y="72190"/>
                          <a:pt x="91440" y="98659"/>
                        </a:cubicBezTo>
                        <a:cubicBezTo>
                          <a:pt x="156411" y="131144"/>
                          <a:pt x="222584" y="129941"/>
                          <a:pt x="239429" y="97456"/>
                        </a:cubicBezTo>
                        <a:cubicBezTo>
                          <a:pt x="205740" y="131144"/>
                          <a:pt x="152801" y="114300"/>
                          <a:pt x="129941" y="107081"/>
                        </a:cubicBezTo>
                        <a:close/>
                      </a:path>
                    </a:pathLst>
                  </a:custGeom>
                  <a:solidFill>
                    <a:srgbClr val="A6ED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35" name="图形 117"/>
              <p:cNvGrpSpPr/>
              <p:nvPr/>
            </p:nvGrpSpPr>
            <p:grpSpPr>
              <a:xfrm>
                <a:off x="3828218" y="4168942"/>
                <a:ext cx="4323979" cy="359744"/>
                <a:chOff x="3828218" y="4168942"/>
                <a:chExt cx="4323979" cy="359744"/>
              </a:xfrm>
            </p:grpSpPr>
            <p:sp>
              <p:nvSpPr>
                <p:cNvPr id="136" name="任意多边形: 形状 135"/>
                <p:cNvSpPr/>
                <p:nvPr/>
              </p:nvSpPr>
              <p:spPr>
                <a:xfrm>
                  <a:off x="3840161" y="4182177"/>
                  <a:ext cx="4275942" cy="334477"/>
                </a:xfrm>
                <a:custGeom>
                  <a:avLst/>
                  <a:gdLst>
                    <a:gd name="connsiteX0" fmla="*/ 31198 w 4275942"/>
                    <a:gd name="connsiteY0" fmla="*/ 334478 h 334477"/>
                    <a:gd name="connsiteX1" fmla="*/ 1120 w 4275942"/>
                    <a:gd name="connsiteY1" fmla="*/ 257476 h 334477"/>
                    <a:gd name="connsiteX2" fmla="*/ 62481 w 4275942"/>
                    <a:gd name="connsiteY2" fmla="*/ 182880 h 334477"/>
                    <a:gd name="connsiteX3" fmla="*/ 4237441 w 4275942"/>
                    <a:gd name="connsiteY3" fmla="*/ 0 h 334477"/>
                    <a:gd name="connsiteX4" fmla="*/ 4275942 w 4275942"/>
                    <a:gd name="connsiteY4" fmla="*/ 246647 h 334477"/>
                    <a:gd name="connsiteX5" fmla="*/ 31198 w 4275942"/>
                    <a:gd name="connsiteY5" fmla="*/ 334478 h 334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75942" h="334477">
                      <a:moveTo>
                        <a:pt x="31198" y="334478"/>
                      </a:moveTo>
                      <a:cubicBezTo>
                        <a:pt x="7135" y="308008"/>
                        <a:pt x="-3693" y="281539"/>
                        <a:pt x="1120" y="257476"/>
                      </a:cubicBezTo>
                      <a:cubicBezTo>
                        <a:pt x="8338" y="216568"/>
                        <a:pt x="51652" y="188896"/>
                        <a:pt x="62481" y="182880"/>
                      </a:cubicBezTo>
                      <a:lnTo>
                        <a:pt x="4237441" y="0"/>
                      </a:lnTo>
                      <a:cubicBezTo>
                        <a:pt x="4220597" y="45720"/>
                        <a:pt x="4186908" y="168442"/>
                        <a:pt x="4275942" y="246647"/>
                      </a:cubicBezTo>
                      <a:lnTo>
                        <a:pt x="31198" y="334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7" name="任意多边形: 形状 136"/>
                <p:cNvSpPr/>
                <p:nvPr/>
              </p:nvSpPr>
              <p:spPr>
                <a:xfrm>
                  <a:off x="3828218" y="4168942"/>
                  <a:ext cx="4323979" cy="359744"/>
                </a:xfrm>
                <a:custGeom>
                  <a:avLst/>
                  <a:gdLst>
                    <a:gd name="connsiteX0" fmla="*/ 4231337 w 4323979"/>
                    <a:gd name="connsiteY0" fmla="*/ 26469 h 359744"/>
                    <a:gd name="connsiteX1" fmla="*/ 4260213 w 4323979"/>
                    <a:gd name="connsiteY1" fmla="*/ 249054 h 359744"/>
                    <a:gd name="connsiteX2" fmla="*/ 49157 w 4323979"/>
                    <a:gd name="connsiteY2" fmla="*/ 335681 h 359744"/>
                    <a:gd name="connsiteX3" fmla="*/ 25094 w 4323979"/>
                    <a:gd name="connsiteY3" fmla="*/ 273117 h 359744"/>
                    <a:gd name="connsiteX4" fmla="*/ 78033 w 4323979"/>
                    <a:gd name="connsiteY4" fmla="*/ 208146 h 359744"/>
                    <a:gd name="connsiteX5" fmla="*/ 4231337 w 4323979"/>
                    <a:gd name="connsiteY5" fmla="*/ 26469 h 359744"/>
                    <a:gd name="connsiteX6" fmla="*/ 4267432 w 4323979"/>
                    <a:gd name="connsiteY6" fmla="*/ 0 h 359744"/>
                    <a:gd name="connsiteX7" fmla="*/ 70814 w 4323979"/>
                    <a:gd name="connsiteY7" fmla="*/ 184083 h 359744"/>
                    <a:gd name="connsiteX8" fmla="*/ 38329 w 4323979"/>
                    <a:gd name="connsiteY8" fmla="*/ 359744 h 359744"/>
                    <a:gd name="connsiteX9" fmla="*/ 4323980 w 4323979"/>
                    <a:gd name="connsiteY9" fmla="*/ 271914 h 359744"/>
                    <a:gd name="connsiteX10" fmla="*/ 4267432 w 4323979"/>
                    <a:gd name="connsiteY10" fmla="*/ 0 h 359744"/>
                    <a:gd name="connsiteX11" fmla="*/ 4267432 w 4323979"/>
                    <a:gd name="connsiteY11" fmla="*/ 0 h 35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23979" h="359744">
                      <a:moveTo>
                        <a:pt x="4231337" y="26469"/>
                      </a:moveTo>
                      <a:cubicBezTo>
                        <a:pt x="4210883" y="89034"/>
                        <a:pt x="4202461" y="181677"/>
                        <a:pt x="4260213" y="249054"/>
                      </a:cubicBezTo>
                      <a:lnTo>
                        <a:pt x="49157" y="335681"/>
                      </a:lnTo>
                      <a:cubicBezTo>
                        <a:pt x="29907" y="314024"/>
                        <a:pt x="21485" y="292368"/>
                        <a:pt x="25094" y="273117"/>
                      </a:cubicBezTo>
                      <a:cubicBezTo>
                        <a:pt x="29907" y="239428"/>
                        <a:pt x="66002" y="215365"/>
                        <a:pt x="78033" y="208146"/>
                      </a:cubicBezTo>
                      <a:lnTo>
                        <a:pt x="4231337" y="26469"/>
                      </a:lnTo>
                      <a:moveTo>
                        <a:pt x="4267432" y="0"/>
                      </a:moveTo>
                      <a:lnTo>
                        <a:pt x="70814" y="184083"/>
                      </a:lnTo>
                      <a:cubicBezTo>
                        <a:pt x="70814" y="184083"/>
                        <a:pt x="-63940" y="253866"/>
                        <a:pt x="38329" y="359744"/>
                      </a:cubicBezTo>
                      <a:lnTo>
                        <a:pt x="4323980" y="271914"/>
                      </a:lnTo>
                      <a:cubicBezTo>
                        <a:pt x="4177195" y="184083"/>
                        <a:pt x="4267432" y="0"/>
                        <a:pt x="4267432" y="0"/>
                      </a:cubicBezTo>
                      <a:lnTo>
                        <a:pt x="4267432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5" name="文本框 4"/>
            <p:cNvSpPr txBox="1"/>
            <p:nvPr/>
          </p:nvSpPr>
          <p:spPr>
            <a:xfrm>
              <a:off x="6785" y="4239"/>
              <a:ext cx="6108" cy="24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Blip>
                  <a:blip r:embed="rId3"/>
                </a:buBlip>
              </a:pPr>
              <a:r>
                <a:rPr lang="en-US" altLang="zh-CN" sz="2400" dirty="0" smtClean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2.</a:t>
              </a:r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附加税费衔接：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对实行增值税期末留抵退税的纳税人，允许其从城市维护建设税、教育费附加和地方教育附加的计税（征）依据中扣除退还的增值税税额。</a:t>
              </a:r>
            </a:p>
            <a:p>
              <a:pPr marL="342900" indent="-34290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Blip>
                  <a:blip r:embed="rId3"/>
                </a:buBlip>
              </a:pPr>
              <a:r>
                <a:rPr lang="en-US" altLang="zh-CN" sz="2400" dirty="0" smtClean="0">
                  <a:latin typeface="+mn-ea"/>
                  <a:sym typeface="+mn-ea"/>
                </a:rPr>
                <a:t>3.</a:t>
              </a:r>
              <a:r>
                <a:rPr lang="zh-CN" altLang="en-US" sz="2400" b="1" dirty="0" smtClean="0">
                  <a:latin typeface="+mn-ea"/>
                  <a:sym typeface="+mn-ea"/>
                </a:rPr>
                <a:t>信用等级调整</a:t>
              </a:r>
              <a:r>
                <a:rPr lang="zh-CN" altLang="en-US" sz="2400" dirty="0" smtClean="0">
                  <a:latin typeface="+mn-ea"/>
                  <a:sym typeface="+mn-ea"/>
                </a:rPr>
                <a:t>：</a:t>
              </a:r>
              <a:r>
                <a:rPr lang="zh-CN" sz="2400" dirty="0" smtClean="0">
                  <a:latin typeface="+mn-ea"/>
                  <a:sym typeface="+mn-ea"/>
                </a:rPr>
                <a:t>已完成退税的纳税信用</a:t>
              </a:r>
              <a:r>
                <a:rPr lang="en-US" sz="2400" dirty="0" smtClean="0">
                  <a:latin typeface="+mn-ea"/>
                  <a:sym typeface="+mn-ea"/>
                </a:rPr>
                <a:t>A</a:t>
              </a:r>
              <a:r>
                <a:rPr lang="zh-CN" sz="2400" dirty="0" smtClean="0">
                  <a:latin typeface="+mn-ea"/>
                  <a:sym typeface="+mn-ea"/>
                </a:rPr>
                <a:t>级或</a:t>
              </a:r>
              <a:r>
                <a:rPr lang="en-US" sz="2400" dirty="0" smtClean="0">
                  <a:latin typeface="+mn-ea"/>
                  <a:sym typeface="+mn-ea"/>
                </a:rPr>
                <a:t>B</a:t>
              </a:r>
              <a:r>
                <a:rPr lang="zh-CN" sz="2400" dirty="0" smtClean="0">
                  <a:latin typeface="+mn-ea"/>
                  <a:sym typeface="+mn-ea"/>
                </a:rPr>
                <a:t>级纳税人，因纳税信用年度评价、动态调整等原因，纳税信用级别不再是</a:t>
              </a:r>
              <a:r>
                <a:rPr lang="en-US" sz="2400" dirty="0" smtClean="0">
                  <a:latin typeface="+mn-ea"/>
                  <a:sym typeface="+mn-ea"/>
                </a:rPr>
                <a:t>A</a:t>
              </a:r>
              <a:r>
                <a:rPr lang="zh-CN" sz="2400" dirty="0" smtClean="0">
                  <a:latin typeface="+mn-ea"/>
                  <a:sym typeface="+mn-ea"/>
                </a:rPr>
                <a:t>级或</a:t>
              </a:r>
              <a:r>
                <a:rPr lang="en-US" sz="2400" dirty="0" smtClean="0">
                  <a:latin typeface="+mn-ea"/>
                  <a:sym typeface="+mn-ea"/>
                </a:rPr>
                <a:t>B</a:t>
              </a:r>
              <a:r>
                <a:rPr lang="zh-CN" sz="2400" dirty="0" smtClean="0">
                  <a:latin typeface="+mn-ea"/>
                  <a:sym typeface="+mn-ea"/>
                </a:rPr>
                <a:t>级的，其已取得的留抵退税款不需要退回。</a:t>
              </a:r>
            </a:p>
            <a:p>
              <a:pPr indent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zh-CN" altLang="en-US" sz="2400" spc="200" dirty="0" smtClean="0">
                <a:solidFill>
                  <a:schemeClr val="tx1"/>
                </a:solidFill>
                <a:uFillTx/>
                <a:latin typeface="+mn-ea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3" name="图片 2" descr="65"/>
          <p:cNvPicPr>
            <a:picLocks noChangeAspect="1"/>
          </p:cNvPicPr>
          <p:nvPr/>
        </p:nvPicPr>
        <p:blipFill>
          <a:blip r:embed="rId4" cstate="print"/>
          <a:srcRect l="40800" t="32281"/>
          <a:stretch>
            <a:fillRect/>
          </a:stretch>
        </p:blipFill>
        <p:spPr>
          <a:xfrm>
            <a:off x="727710" y="5270500"/>
            <a:ext cx="1268095" cy="1451610"/>
          </a:xfrm>
          <a:prstGeom prst="rect">
            <a:avLst/>
          </a:prstGeom>
          <a:effectLst>
            <a:outerShdw blurRad="355600" dist="279400" dir="10800000" algn="r" rotWithShape="0">
              <a:schemeClr val="tx1">
                <a:lumMod val="75000"/>
                <a:alpha val="49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38245"/>
            <a:ext cx="10969200" cy="705600"/>
          </a:xfrm>
        </p:spPr>
        <p:txBody>
          <a:bodyPr/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后续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 descr="7b0a202020202262756c6c6574223a20227b5c2263617465676f727949645c223a31303030352c5c2274656d706c61746549645c223a32303233313336307d222c0a202020202274657874626f78223a20227b5c2269645c223a32303334323130392c5c2263617465676f72795f69645c223a5c225c227d220a7d0a"/>
          <p:cNvGrpSpPr/>
          <p:nvPr/>
        </p:nvGrpSpPr>
        <p:grpSpPr>
          <a:xfrm>
            <a:off x="635" y="1035685"/>
            <a:ext cx="12045315" cy="5712233"/>
            <a:chOff x="6028" y="3676"/>
            <a:chExt cx="7143" cy="3448"/>
          </a:xfrm>
        </p:grpSpPr>
        <p:grpSp>
          <p:nvGrpSpPr>
            <p:cNvPr id="119" name="图形 117"/>
            <p:cNvGrpSpPr/>
            <p:nvPr/>
          </p:nvGrpSpPr>
          <p:grpSpPr>
            <a:xfrm>
              <a:off x="6028" y="3676"/>
              <a:ext cx="7143" cy="3448"/>
              <a:chOff x="3828046" y="2334126"/>
              <a:chExt cx="4535908" cy="2189748"/>
            </a:xfrm>
          </p:grpSpPr>
          <p:sp>
            <p:nvSpPr>
              <p:cNvPr id="120" name="任意多边形: 形状 119"/>
              <p:cNvSpPr/>
              <p:nvPr/>
            </p:nvSpPr>
            <p:spPr>
              <a:xfrm>
                <a:off x="3866547" y="2496552"/>
                <a:ext cx="4498610" cy="2030931"/>
              </a:xfrm>
              <a:custGeom>
                <a:avLst/>
                <a:gdLst>
                  <a:gd name="connsiteX0" fmla="*/ 4473344 w 4498610"/>
                  <a:gd name="connsiteY0" fmla="*/ 24063 h 2030931"/>
                  <a:gd name="connsiteX1" fmla="*/ 4438452 w 4498610"/>
                  <a:gd name="connsiteY1" fmla="*/ 969746 h 2030931"/>
                  <a:gd name="connsiteX2" fmla="*/ 4374685 w 4498610"/>
                  <a:gd name="connsiteY2" fmla="*/ 1635092 h 2030931"/>
                  <a:gd name="connsiteX3" fmla="*/ 4286854 w 4498610"/>
                  <a:gd name="connsiteY3" fmla="*/ 1917834 h 2030931"/>
                  <a:gd name="connsiteX4" fmla="*/ 4286854 w 4498610"/>
                  <a:gd name="connsiteY4" fmla="*/ 1917834 h 2030931"/>
                  <a:gd name="connsiteX5" fmla="*/ 4285651 w 4498610"/>
                  <a:gd name="connsiteY5" fmla="*/ 1917834 h 2030931"/>
                  <a:gd name="connsiteX6" fmla="*/ 4284448 w 4498610"/>
                  <a:gd name="connsiteY6" fmla="*/ 1917834 h 2030931"/>
                  <a:gd name="connsiteX7" fmla="*/ 64971 w 4498610"/>
                  <a:gd name="connsiteY7" fmla="*/ 2005665 h 2030931"/>
                  <a:gd name="connsiteX8" fmla="*/ 137160 w 4498610"/>
                  <a:gd name="connsiteY8" fmla="*/ 1714501 h 2030931"/>
                  <a:gd name="connsiteX9" fmla="*/ 182880 w 4498610"/>
                  <a:gd name="connsiteY9" fmla="*/ 1014262 h 2030931"/>
                  <a:gd name="connsiteX10" fmla="*/ 184083 w 4498610"/>
                  <a:gd name="connsiteY10" fmla="*/ 24063 h 2030931"/>
                  <a:gd name="connsiteX11" fmla="*/ 4473344 w 4498610"/>
                  <a:gd name="connsiteY11" fmla="*/ 24063 h 2030931"/>
                  <a:gd name="connsiteX12" fmla="*/ 4498610 w 4498610"/>
                  <a:gd name="connsiteY12" fmla="*/ 0 h 2030931"/>
                  <a:gd name="connsiteX13" fmla="*/ 160020 w 4498610"/>
                  <a:gd name="connsiteY13" fmla="*/ 0 h 2030931"/>
                  <a:gd name="connsiteX14" fmla="*/ 0 w 4498610"/>
                  <a:gd name="connsiteY14" fmla="*/ 2030931 h 2030931"/>
                  <a:gd name="connsiteX15" fmla="*/ 4285651 w 4498610"/>
                  <a:gd name="connsiteY15" fmla="*/ 1943101 h 2030931"/>
                  <a:gd name="connsiteX16" fmla="*/ 4286854 w 4498610"/>
                  <a:gd name="connsiteY16" fmla="*/ 1943101 h 2030931"/>
                  <a:gd name="connsiteX17" fmla="*/ 4498610 w 4498610"/>
                  <a:gd name="connsiteY17" fmla="*/ 0 h 2030931"/>
                  <a:gd name="connsiteX18" fmla="*/ 4498610 w 4498610"/>
                  <a:gd name="connsiteY18" fmla="*/ 0 h 203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8610" h="2030931">
                    <a:moveTo>
                      <a:pt x="4473344" y="24063"/>
                    </a:moveTo>
                    <a:cubicBezTo>
                      <a:pt x="4472141" y="128738"/>
                      <a:pt x="4463719" y="552250"/>
                      <a:pt x="4438452" y="969746"/>
                    </a:cubicBezTo>
                    <a:cubicBezTo>
                      <a:pt x="4421608" y="1251285"/>
                      <a:pt x="4399951" y="1475072"/>
                      <a:pt x="4374685" y="1635092"/>
                    </a:cubicBezTo>
                    <a:cubicBezTo>
                      <a:pt x="4330168" y="1915428"/>
                      <a:pt x="4286854" y="1917834"/>
                      <a:pt x="4286854" y="1917834"/>
                    </a:cubicBezTo>
                    <a:lnTo>
                      <a:pt x="4286854" y="1917834"/>
                    </a:lnTo>
                    <a:lnTo>
                      <a:pt x="4285651" y="1917834"/>
                    </a:lnTo>
                    <a:lnTo>
                      <a:pt x="4284448" y="1917834"/>
                    </a:lnTo>
                    <a:lnTo>
                      <a:pt x="64971" y="2005665"/>
                    </a:lnTo>
                    <a:cubicBezTo>
                      <a:pt x="95050" y="1952726"/>
                      <a:pt x="117910" y="1857676"/>
                      <a:pt x="137160" y="1714501"/>
                    </a:cubicBezTo>
                    <a:cubicBezTo>
                      <a:pt x="158817" y="1544855"/>
                      <a:pt x="174458" y="1309036"/>
                      <a:pt x="182880" y="1014262"/>
                    </a:cubicBezTo>
                    <a:cubicBezTo>
                      <a:pt x="194912" y="575110"/>
                      <a:pt x="186490" y="132347"/>
                      <a:pt x="184083" y="24063"/>
                    </a:cubicBezTo>
                    <a:lnTo>
                      <a:pt x="4473344" y="24063"/>
                    </a:lnTo>
                    <a:moveTo>
                      <a:pt x="4498610" y="0"/>
                    </a:moveTo>
                    <a:lnTo>
                      <a:pt x="160020" y="0"/>
                    </a:lnTo>
                    <a:cubicBezTo>
                      <a:pt x="160020" y="0"/>
                      <a:pt x="210553" y="2024915"/>
                      <a:pt x="0" y="2030931"/>
                    </a:cubicBezTo>
                    <a:lnTo>
                      <a:pt x="4285651" y="1943101"/>
                    </a:lnTo>
                    <a:cubicBezTo>
                      <a:pt x="4285651" y="1943101"/>
                      <a:pt x="4286854" y="1943101"/>
                      <a:pt x="4286854" y="1943101"/>
                    </a:cubicBezTo>
                    <a:cubicBezTo>
                      <a:pt x="4473344" y="1944304"/>
                      <a:pt x="4498610" y="0"/>
                      <a:pt x="4498610" y="0"/>
                    </a:cubicBezTo>
                    <a:lnTo>
                      <a:pt x="4498610" y="0"/>
                    </a:lnTo>
                    <a:close/>
                  </a:path>
                </a:pathLst>
              </a:custGeom>
              <a:solidFill>
                <a:srgbClr val="231815"/>
              </a:solidFill>
              <a:ln w="1202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任意多边形: 形状 120"/>
              <p:cNvSpPr/>
              <p:nvPr/>
            </p:nvSpPr>
            <p:spPr>
              <a:xfrm>
                <a:off x="4025364" y="2591601"/>
                <a:ext cx="4242337" cy="1823987"/>
              </a:xfrm>
              <a:custGeom>
                <a:avLst/>
                <a:gdLst>
                  <a:gd name="connsiteX0" fmla="*/ 4242338 w 4242337"/>
                  <a:gd name="connsiteY0" fmla="*/ 0 h 1823987"/>
                  <a:gd name="connsiteX1" fmla="*/ 4218274 w 4242337"/>
                  <a:gd name="connsiteY1" fmla="*/ 0 h 1823987"/>
                  <a:gd name="connsiteX2" fmla="*/ 4218274 w 4242337"/>
                  <a:gd name="connsiteY2" fmla="*/ 12032 h 1823987"/>
                  <a:gd name="connsiteX3" fmla="*/ 4242338 w 4242337"/>
                  <a:gd name="connsiteY3" fmla="*/ 12032 h 1823987"/>
                  <a:gd name="connsiteX4" fmla="*/ 4242338 w 4242337"/>
                  <a:gd name="connsiteY4" fmla="*/ 0 h 1823987"/>
                  <a:gd name="connsiteX5" fmla="*/ 4242338 w 4242337"/>
                  <a:gd name="connsiteY5" fmla="*/ 0 h 1823987"/>
                  <a:gd name="connsiteX6" fmla="*/ 4194211 w 4242337"/>
                  <a:gd name="connsiteY6" fmla="*/ 0 h 1823987"/>
                  <a:gd name="connsiteX7" fmla="*/ 4170148 w 4242337"/>
                  <a:gd name="connsiteY7" fmla="*/ 0 h 1823987"/>
                  <a:gd name="connsiteX8" fmla="*/ 4170148 w 4242337"/>
                  <a:gd name="connsiteY8" fmla="*/ 12032 h 1823987"/>
                  <a:gd name="connsiteX9" fmla="*/ 4194211 w 4242337"/>
                  <a:gd name="connsiteY9" fmla="*/ 12032 h 1823987"/>
                  <a:gd name="connsiteX10" fmla="*/ 4194211 w 4242337"/>
                  <a:gd name="connsiteY10" fmla="*/ 0 h 1823987"/>
                  <a:gd name="connsiteX11" fmla="*/ 4194211 w 4242337"/>
                  <a:gd name="connsiteY11" fmla="*/ 0 h 1823987"/>
                  <a:gd name="connsiteX12" fmla="*/ 4146085 w 4242337"/>
                  <a:gd name="connsiteY12" fmla="*/ 0 h 1823987"/>
                  <a:gd name="connsiteX13" fmla="*/ 4122022 w 4242337"/>
                  <a:gd name="connsiteY13" fmla="*/ 0 h 1823987"/>
                  <a:gd name="connsiteX14" fmla="*/ 4122022 w 4242337"/>
                  <a:gd name="connsiteY14" fmla="*/ 12032 h 1823987"/>
                  <a:gd name="connsiteX15" fmla="*/ 4146085 w 4242337"/>
                  <a:gd name="connsiteY15" fmla="*/ 12032 h 1823987"/>
                  <a:gd name="connsiteX16" fmla="*/ 4146085 w 4242337"/>
                  <a:gd name="connsiteY16" fmla="*/ 0 h 1823987"/>
                  <a:gd name="connsiteX17" fmla="*/ 4146085 w 4242337"/>
                  <a:gd name="connsiteY17" fmla="*/ 0 h 1823987"/>
                  <a:gd name="connsiteX18" fmla="*/ 4097958 w 4242337"/>
                  <a:gd name="connsiteY18" fmla="*/ 0 h 1823987"/>
                  <a:gd name="connsiteX19" fmla="*/ 4073895 w 4242337"/>
                  <a:gd name="connsiteY19" fmla="*/ 0 h 1823987"/>
                  <a:gd name="connsiteX20" fmla="*/ 4073895 w 4242337"/>
                  <a:gd name="connsiteY20" fmla="*/ 12032 h 1823987"/>
                  <a:gd name="connsiteX21" fmla="*/ 4097958 w 4242337"/>
                  <a:gd name="connsiteY21" fmla="*/ 12032 h 1823987"/>
                  <a:gd name="connsiteX22" fmla="*/ 4097958 w 4242337"/>
                  <a:gd name="connsiteY22" fmla="*/ 0 h 1823987"/>
                  <a:gd name="connsiteX23" fmla="*/ 4097958 w 4242337"/>
                  <a:gd name="connsiteY23" fmla="*/ 0 h 1823987"/>
                  <a:gd name="connsiteX24" fmla="*/ 4049832 w 4242337"/>
                  <a:gd name="connsiteY24" fmla="*/ 0 h 1823987"/>
                  <a:gd name="connsiteX25" fmla="*/ 4025769 w 4242337"/>
                  <a:gd name="connsiteY25" fmla="*/ 0 h 1823987"/>
                  <a:gd name="connsiteX26" fmla="*/ 4025769 w 4242337"/>
                  <a:gd name="connsiteY26" fmla="*/ 12032 h 1823987"/>
                  <a:gd name="connsiteX27" fmla="*/ 4049832 w 4242337"/>
                  <a:gd name="connsiteY27" fmla="*/ 12032 h 1823987"/>
                  <a:gd name="connsiteX28" fmla="*/ 4049832 w 4242337"/>
                  <a:gd name="connsiteY28" fmla="*/ 0 h 1823987"/>
                  <a:gd name="connsiteX29" fmla="*/ 4049832 w 4242337"/>
                  <a:gd name="connsiteY29" fmla="*/ 0 h 1823987"/>
                  <a:gd name="connsiteX30" fmla="*/ 4001706 w 4242337"/>
                  <a:gd name="connsiteY30" fmla="*/ 0 h 1823987"/>
                  <a:gd name="connsiteX31" fmla="*/ 3977643 w 4242337"/>
                  <a:gd name="connsiteY31" fmla="*/ 0 h 1823987"/>
                  <a:gd name="connsiteX32" fmla="*/ 3977643 w 4242337"/>
                  <a:gd name="connsiteY32" fmla="*/ 12032 h 1823987"/>
                  <a:gd name="connsiteX33" fmla="*/ 4001706 w 4242337"/>
                  <a:gd name="connsiteY33" fmla="*/ 12032 h 1823987"/>
                  <a:gd name="connsiteX34" fmla="*/ 4001706 w 4242337"/>
                  <a:gd name="connsiteY34" fmla="*/ 0 h 1823987"/>
                  <a:gd name="connsiteX35" fmla="*/ 4001706 w 4242337"/>
                  <a:gd name="connsiteY35" fmla="*/ 0 h 1823987"/>
                  <a:gd name="connsiteX36" fmla="*/ 3953579 w 4242337"/>
                  <a:gd name="connsiteY36" fmla="*/ 0 h 1823987"/>
                  <a:gd name="connsiteX37" fmla="*/ 3929516 w 4242337"/>
                  <a:gd name="connsiteY37" fmla="*/ 0 h 1823987"/>
                  <a:gd name="connsiteX38" fmla="*/ 3929516 w 4242337"/>
                  <a:gd name="connsiteY38" fmla="*/ 12032 h 1823987"/>
                  <a:gd name="connsiteX39" fmla="*/ 3953579 w 4242337"/>
                  <a:gd name="connsiteY39" fmla="*/ 12032 h 1823987"/>
                  <a:gd name="connsiteX40" fmla="*/ 3953579 w 4242337"/>
                  <a:gd name="connsiteY40" fmla="*/ 0 h 1823987"/>
                  <a:gd name="connsiteX41" fmla="*/ 3953579 w 4242337"/>
                  <a:gd name="connsiteY41" fmla="*/ 0 h 1823987"/>
                  <a:gd name="connsiteX42" fmla="*/ 3905453 w 4242337"/>
                  <a:gd name="connsiteY42" fmla="*/ 0 h 1823987"/>
                  <a:gd name="connsiteX43" fmla="*/ 3881390 w 4242337"/>
                  <a:gd name="connsiteY43" fmla="*/ 0 h 1823987"/>
                  <a:gd name="connsiteX44" fmla="*/ 3881390 w 4242337"/>
                  <a:gd name="connsiteY44" fmla="*/ 12032 h 1823987"/>
                  <a:gd name="connsiteX45" fmla="*/ 3905453 w 4242337"/>
                  <a:gd name="connsiteY45" fmla="*/ 12032 h 1823987"/>
                  <a:gd name="connsiteX46" fmla="*/ 3905453 w 4242337"/>
                  <a:gd name="connsiteY46" fmla="*/ 0 h 1823987"/>
                  <a:gd name="connsiteX47" fmla="*/ 3905453 w 4242337"/>
                  <a:gd name="connsiteY47" fmla="*/ 0 h 1823987"/>
                  <a:gd name="connsiteX48" fmla="*/ 3857327 w 4242337"/>
                  <a:gd name="connsiteY48" fmla="*/ 0 h 1823987"/>
                  <a:gd name="connsiteX49" fmla="*/ 3833263 w 4242337"/>
                  <a:gd name="connsiteY49" fmla="*/ 0 h 1823987"/>
                  <a:gd name="connsiteX50" fmla="*/ 3833263 w 4242337"/>
                  <a:gd name="connsiteY50" fmla="*/ 12032 h 1823987"/>
                  <a:gd name="connsiteX51" fmla="*/ 3857327 w 4242337"/>
                  <a:gd name="connsiteY51" fmla="*/ 12032 h 1823987"/>
                  <a:gd name="connsiteX52" fmla="*/ 3857327 w 4242337"/>
                  <a:gd name="connsiteY52" fmla="*/ 0 h 1823987"/>
                  <a:gd name="connsiteX53" fmla="*/ 3857327 w 4242337"/>
                  <a:gd name="connsiteY53" fmla="*/ 0 h 1823987"/>
                  <a:gd name="connsiteX54" fmla="*/ 3809200 w 4242337"/>
                  <a:gd name="connsiteY54" fmla="*/ 0 h 1823987"/>
                  <a:gd name="connsiteX55" fmla="*/ 3785137 w 4242337"/>
                  <a:gd name="connsiteY55" fmla="*/ 0 h 1823987"/>
                  <a:gd name="connsiteX56" fmla="*/ 3785137 w 4242337"/>
                  <a:gd name="connsiteY56" fmla="*/ 12032 h 1823987"/>
                  <a:gd name="connsiteX57" fmla="*/ 3809200 w 4242337"/>
                  <a:gd name="connsiteY57" fmla="*/ 12032 h 1823987"/>
                  <a:gd name="connsiteX58" fmla="*/ 3809200 w 4242337"/>
                  <a:gd name="connsiteY58" fmla="*/ 0 h 1823987"/>
                  <a:gd name="connsiteX59" fmla="*/ 3809200 w 4242337"/>
                  <a:gd name="connsiteY59" fmla="*/ 0 h 1823987"/>
                  <a:gd name="connsiteX60" fmla="*/ 3761074 w 4242337"/>
                  <a:gd name="connsiteY60" fmla="*/ 0 h 1823987"/>
                  <a:gd name="connsiteX61" fmla="*/ 3737011 w 4242337"/>
                  <a:gd name="connsiteY61" fmla="*/ 0 h 1823987"/>
                  <a:gd name="connsiteX62" fmla="*/ 3737011 w 4242337"/>
                  <a:gd name="connsiteY62" fmla="*/ 12032 h 1823987"/>
                  <a:gd name="connsiteX63" fmla="*/ 3761074 w 4242337"/>
                  <a:gd name="connsiteY63" fmla="*/ 12032 h 1823987"/>
                  <a:gd name="connsiteX64" fmla="*/ 3761074 w 4242337"/>
                  <a:gd name="connsiteY64" fmla="*/ 0 h 1823987"/>
                  <a:gd name="connsiteX65" fmla="*/ 3761074 w 4242337"/>
                  <a:gd name="connsiteY65" fmla="*/ 0 h 1823987"/>
                  <a:gd name="connsiteX66" fmla="*/ 3712948 w 4242337"/>
                  <a:gd name="connsiteY66" fmla="*/ 0 h 1823987"/>
                  <a:gd name="connsiteX67" fmla="*/ 3688884 w 4242337"/>
                  <a:gd name="connsiteY67" fmla="*/ 0 h 1823987"/>
                  <a:gd name="connsiteX68" fmla="*/ 3688884 w 4242337"/>
                  <a:gd name="connsiteY68" fmla="*/ 12032 h 1823987"/>
                  <a:gd name="connsiteX69" fmla="*/ 3712948 w 4242337"/>
                  <a:gd name="connsiteY69" fmla="*/ 12032 h 1823987"/>
                  <a:gd name="connsiteX70" fmla="*/ 3712948 w 4242337"/>
                  <a:gd name="connsiteY70" fmla="*/ 0 h 1823987"/>
                  <a:gd name="connsiteX71" fmla="*/ 3712948 w 4242337"/>
                  <a:gd name="connsiteY71" fmla="*/ 0 h 1823987"/>
                  <a:gd name="connsiteX72" fmla="*/ 3664821 w 4242337"/>
                  <a:gd name="connsiteY72" fmla="*/ 0 h 1823987"/>
                  <a:gd name="connsiteX73" fmla="*/ 3640758 w 4242337"/>
                  <a:gd name="connsiteY73" fmla="*/ 0 h 1823987"/>
                  <a:gd name="connsiteX74" fmla="*/ 3640758 w 4242337"/>
                  <a:gd name="connsiteY74" fmla="*/ 12032 h 1823987"/>
                  <a:gd name="connsiteX75" fmla="*/ 3664821 w 4242337"/>
                  <a:gd name="connsiteY75" fmla="*/ 12032 h 1823987"/>
                  <a:gd name="connsiteX76" fmla="*/ 3664821 w 4242337"/>
                  <a:gd name="connsiteY76" fmla="*/ 0 h 1823987"/>
                  <a:gd name="connsiteX77" fmla="*/ 3664821 w 4242337"/>
                  <a:gd name="connsiteY77" fmla="*/ 0 h 1823987"/>
                  <a:gd name="connsiteX78" fmla="*/ 3616695 w 4242337"/>
                  <a:gd name="connsiteY78" fmla="*/ 0 h 1823987"/>
                  <a:gd name="connsiteX79" fmla="*/ 3592632 w 4242337"/>
                  <a:gd name="connsiteY79" fmla="*/ 0 h 1823987"/>
                  <a:gd name="connsiteX80" fmla="*/ 3592632 w 4242337"/>
                  <a:gd name="connsiteY80" fmla="*/ 12032 h 1823987"/>
                  <a:gd name="connsiteX81" fmla="*/ 3616695 w 4242337"/>
                  <a:gd name="connsiteY81" fmla="*/ 12032 h 1823987"/>
                  <a:gd name="connsiteX82" fmla="*/ 3616695 w 4242337"/>
                  <a:gd name="connsiteY82" fmla="*/ 0 h 1823987"/>
                  <a:gd name="connsiteX83" fmla="*/ 3616695 w 4242337"/>
                  <a:gd name="connsiteY83" fmla="*/ 0 h 1823987"/>
                  <a:gd name="connsiteX84" fmla="*/ 3568569 w 4242337"/>
                  <a:gd name="connsiteY84" fmla="*/ 0 h 1823987"/>
                  <a:gd name="connsiteX85" fmla="*/ 3544505 w 4242337"/>
                  <a:gd name="connsiteY85" fmla="*/ 0 h 1823987"/>
                  <a:gd name="connsiteX86" fmla="*/ 3544505 w 4242337"/>
                  <a:gd name="connsiteY86" fmla="*/ 12032 h 1823987"/>
                  <a:gd name="connsiteX87" fmla="*/ 3568569 w 4242337"/>
                  <a:gd name="connsiteY87" fmla="*/ 12032 h 1823987"/>
                  <a:gd name="connsiteX88" fmla="*/ 3568569 w 4242337"/>
                  <a:gd name="connsiteY88" fmla="*/ 0 h 1823987"/>
                  <a:gd name="connsiteX89" fmla="*/ 3568569 w 4242337"/>
                  <a:gd name="connsiteY89" fmla="*/ 0 h 1823987"/>
                  <a:gd name="connsiteX90" fmla="*/ 3520442 w 4242337"/>
                  <a:gd name="connsiteY90" fmla="*/ 0 h 1823987"/>
                  <a:gd name="connsiteX91" fmla="*/ 3496379 w 4242337"/>
                  <a:gd name="connsiteY91" fmla="*/ 0 h 1823987"/>
                  <a:gd name="connsiteX92" fmla="*/ 3496379 w 4242337"/>
                  <a:gd name="connsiteY92" fmla="*/ 12032 h 1823987"/>
                  <a:gd name="connsiteX93" fmla="*/ 3520442 w 4242337"/>
                  <a:gd name="connsiteY93" fmla="*/ 12032 h 1823987"/>
                  <a:gd name="connsiteX94" fmla="*/ 3520442 w 4242337"/>
                  <a:gd name="connsiteY94" fmla="*/ 0 h 1823987"/>
                  <a:gd name="connsiteX95" fmla="*/ 3520442 w 4242337"/>
                  <a:gd name="connsiteY95" fmla="*/ 0 h 1823987"/>
                  <a:gd name="connsiteX96" fmla="*/ 3472316 w 4242337"/>
                  <a:gd name="connsiteY96" fmla="*/ 0 h 1823987"/>
                  <a:gd name="connsiteX97" fmla="*/ 3448253 w 4242337"/>
                  <a:gd name="connsiteY97" fmla="*/ 0 h 1823987"/>
                  <a:gd name="connsiteX98" fmla="*/ 3448253 w 4242337"/>
                  <a:gd name="connsiteY98" fmla="*/ 12032 h 1823987"/>
                  <a:gd name="connsiteX99" fmla="*/ 3472316 w 4242337"/>
                  <a:gd name="connsiteY99" fmla="*/ 12032 h 1823987"/>
                  <a:gd name="connsiteX100" fmla="*/ 3472316 w 4242337"/>
                  <a:gd name="connsiteY100" fmla="*/ 0 h 1823987"/>
                  <a:gd name="connsiteX101" fmla="*/ 3472316 w 4242337"/>
                  <a:gd name="connsiteY101" fmla="*/ 0 h 1823987"/>
                  <a:gd name="connsiteX102" fmla="*/ 3424190 w 4242337"/>
                  <a:gd name="connsiteY102" fmla="*/ 0 h 1823987"/>
                  <a:gd name="connsiteX103" fmla="*/ 3400126 w 4242337"/>
                  <a:gd name="connsiteY103" fmla="*/ 0 h 1823987"/>
                  <a:gd name="connsiteX104" fmla="*/ 3400126 w 4242337"/>
                  <a:gd name="connsiteY104" fmla="*/ 12032 h 1823987"/>
                  <a:gd name="connsiteX105" fmla="*/ 3424190 w 4242337"/>
                  <a:gd name="connsiteY105" fmla="*/ 12032 h 1823987"/>
                  <a:gd name="connsiteX106" fmla="*/ 3424190 w 4242337"/>
                  <a:gd name="connsiteY106" fmla="*/ 0 h 1823987"/>
                  <a:gd name="connsiteX107" fmla="*/ 3424190 w 4242337"/>
                  <a:gd name="connsiteY107" fmla="*/ 0 h 1823987"/>
                  <a:gd name="connsiteX108" fmla="*/ 3376063 w 4242337"/>
                  <a:gd name="connsiteY108" fmla="*/ 0 h 1823987"/>
                  <a:gd name="connsiteX109" fmla="*/ 3352000 w 4242337"/>
                  <a:gd name="connsiteY109" fmla="*/ 0 h 1823987"/>
                  <a:gd name="connsiteX110" fmla="*/ 3352000 w 4242337"/>
                  <a:gd name="connsiteY110" fmla="*/ 12032 h 1823987"/>
                  <a:gd name="connsiteX111" fmla="*/ 3376063 w 4242337"/>
                  <a:gd name="connsiteY111" fmla="*/ 12032 h 1823987"/>
                  <a:gd name="connsiteX112" fmla="*/ 3376063 w 4242337"/>
                  <a:gd name="connsiteY112" fmla="*/ 0 h 1823987"/>
                  <a:gd name="connsiteX113" fmla="*/ 3376063 w 4242337"/>
                  <a:gd name="connsiteY113" fmla="*/ 0 h 1823987"/>
                  <a:gd name="connsiteX114" fmla="*/ 3327937 w 4242337"/>
                  <a:gd name="connsiteY114" fmla="*/ 0 h 1823987"/>
                  <a:gd name="connsiteX115" fmla="*/ 3303874 w 4242337"/>
                  <a:gd name="connsiteY115" fmla="*/ 0 h 1823987"/>
                  <a:gd name="connsiteX116" fmla="*/ 3303874 w 4242337"/>
                  <a:gd name="connsiteY116" fmla="*/ 12032 h 1823987"/>
                  <a:gd name="connsiteX117" fmla="*/ 3327937 w 4242337"/>
                  <a:gd name="connsiteY117" fmla="*/ 12032 h 1823987"/>
                  <a:gd name="connsiteX118" fmla="*/ 3327937 w 4242337"/>
                  <a:gd name="connsiteY118" fmla="*/ 0 h 1823987"/>
                  <a:gd name="connsiteX119" fmla="*/ 3327937 w 4242337"/>
                  <a:gd name="connsiteY119" fmla="*/ 0 h 1823987"/>
                  <a:gd name="connsiteX120" fmla="*/ 3279811 w 4242337"/>
                  <a:gd name="connsiteY120" fmla="*/ 0 h 1823987"/>
                  <a:gd name="connsiteX121" fmla="*/ 3255747 w 4242337"/>
                  <a:gd name="connsiteY121" fmla="*/ 0 h 1823987"/>
                  <a:gd name="connsiteX122" fmla="*/ 3255747 w 4242337"/>
                  <a:gd name="connsiteY122" fmla="*/ 12032 h 1823987"/>
                  <a:gd name="connsiteX123" fmla="*/ 3279811 w 4242337"/>
                  <a:gd name="connsiteY123" fmla="*/ 12032 h 1823987"/>
                  <a:gd name="connsiteX124" fmla="*/ 3279811 w 4242337"/>
                  <a:gd name="connsiteY124" fmla="*/ 0 h 1823987"/>
                  <a:gd name="connsiteX125" fmla="*/ 3279811 w 4242337"/>
                  <a:gd name="connsiteY125" fmla="*/ 0 h 1823987"/>
                  <a:gd name="connsiteX126" fmla="*/ 3231684 w 4242337"/>
                  <a:gd name="connsiteY126" fmla="*/ 0 h 1823987"/>
                  <a:gd name="connsiteX127" fmla="*/ 3207621 w 4242337"/>
                  <a:gd name="connsiteY127" fmla="*/ 0 h 1823987"/>
                  <a:gd name="connsiteX128" fmla="*/ 3207621 w 4242337"/>
                  <a:gd name="connsiteY128" fmla="*/ 12032 h 1823987"/>
                  <a:gd name="connsiteX129" fmla="*/ 3231684 w 4242337"/>
                  <a:gd name="connsiteY129" fmla="*/ 12032 h 1823987"/>
                  <a:gd name="connsiteX130" fmla="*/ 3231684 w 4242337"/>
                  <a:gd name="connsiteY130" fmla="*/ 0 h 1823987"/>
                  <a:gd name="connsiteX131" fmla="*/ 3231684 w 4242337"/>
                  <a:gd name="connsiteY131" fmla="*/ 0 h 1823987"/>
                  <a:gd name="connsiteX132" fmla="*/ 3183558 w 4242337"/>
                  <a:gd name="connsiteY132" fmla="*/ 0 h 1823987"/>
                  <a:gd name="connsiteX133" fmla="*/ 3159495 w 4242337"/>
                  <a:gd name="connsiteY133" fmla="*/ 0 h 1823987"/>
                  <a:gd name="connsiteX134" fmla="*/ 3159495 w 4242337"/>
                  <a:gd name="connsiteY134" fmla="*/ 12032 h 1823987"/>
                  <a:gd name="connsiteX135" fmla="*/ 3183558 w 4242337"/>
                  <a:gd name="connsiteY135" fmla="*/ 12032 h 1823987"/>
                  <a:gd name="connsiteX136" fmla="*/ 3183558 w 4242337"/>
                  <a:gd name="connsiteY136" fmla="*/ 0 h 1823987"/>
                  <a:gd name="connsiteX137" fmla="*/ 3183558 w 4242337"/>
                  <a:gd name="connsiteY137" fmla="*/ 0 h 1823987"/>
                  <a:gd name="connsiteX138" fmla="*/ 3135431 w 4242337"/>
                  <a:gd name="connsiteY138" fmla="*/ 0 h 1823987"/>
                  <a:gd name="connsiteX139" fmla="*/ 3111368 w 4242337"/>
                  <a:gd name="connsiteY139" fmla="*/ 0 h 1823987"/>
                  <a:gd name="connsiteX140" fmla="*/ 3111368 w 4242337"/>
                  <a:gd name="connsiteY140" fmla="*/ 12032 h 1823987"/>
                  <a:gd name="connsiteX141" fmla="*/ 3135431 w 4242337"/>
                  <a:gd name="connsiteY141" fmla="*/ 12032 h 1823987"/>
                  <a:gd name="connsiteX142" fmla="*/ 3135431 w 4242337"/>
                  <a:gd name="connsiteY142" fmla="*/ 0 h 1823987"/>
                  <a:gd name="connsiteX143" fmla="*/ 3135431 w 4242337"/>
                  <a:gd name="connsiteY143" fmla="*/ 0 h 1823987"/>
                  <a:gd name="connsiteX144" fmla="*/ 3087305 w 4242337"/>
                  <a:gd name="connsiteY144" fmla="*/ 0 h 1823987"/>
                  <a:gd name="connsiteX145" fmla="*/ 3063242 w 4242337"/>
                  <a:gd name="connsiteY145" fmla="*/ 0 h 1823987"/>
                  <a:gd name="connsiteX146" fmla="*/ 3063242 w 4242337"/>
                  <a:gd name="connsiteY146" fmla="*/ 12032 h 1823987"/>
                  <a:gd name="connsiteX147" fmla="*/ 3087305 w 4242337"/>
                  <a:gd name="connsiteY147" fmla="*/ 12032 h 1823987"/>
                  <a:gd name="connsiteX148" fmla="*/ 3087305 w 4242337"/>
                  <a:gd name="connsiteY148" fmla="*/ 0 h 1823987"/>
                  <a:gd name="connsiteX149" fmla="*/ 3087305 w 4242337"/>
                  <a:gd name="connsiteY149" fmla="*/ 0 h 1823987"/>
                  <a:gd name="connsiteX150" fmla="*/ 3039179 w 4242337"/>
                  <a:gd name="connsiteY150" fmla="*/ 0 h 1823987"/>
                  <a:gd name="connsiteX151" fmla="*/ 3015116 w 4242337"/>
                  <a:gd name="connsiteY151" fmla="*/ 0 h 1823987"/>
                  <a:gd name="connsiteX152" fmla="*/ 3015116 w 4242337"/>
                  <a:gd name="connsiteY152" fmla="*/ 12032 h 1823987"/>
                  <a:gd name="connsiteX153" fmla="*/ 3039179 w 4242337"/>
                  <a:gd name="connsiteY153" fmla="*/ 12032 h 1823987"/>
                  <a:gd name="connsiteX154" fmla="*/ 3039179 w 4242337"/>
                  <a:gd name="connsiteY154" fmla="*/ 0 h 1823987"/>
                  <a:gd name="connsiteX155" fmla="*/ 3039179 w 4242337"/>
                  <a:gd name="connsiteY155" fmla="*/ 0 h 1823987"/>
                  <a:gd name="connsiteX156" fmla="*/ 2991052 w 4242337"/>
                  <a:gd name="connsiteY156" fmla="*/ 0 h 1823987"/>
                  <a:gd name="connsiteX157" fmla="*/ 2966989 w 4242337"/>
                  <a:gd name="connsiteY157" fmla="*/ 0 h 1823987"/>
                  <a:gd name="connsiteX158" fmla="*/ 2966989 w 4242337"/>
                  <a:gd name="connsiteY158" fmla="*/ 12032 h 1823987"/>
                  <a:gd name="connsiteX159" fmla="*/ 2991052 w 4242337"/>
                  <a:gd name="connsiteY159" fmla="*/ 12032 h 1823987"/>
                  <a:gd name="connsiteX160" fmla="*/ 2991052 w 4242337"/>
                  <a:gd name="connsiteY160" fmla="*/ 0 h 1823987"/>
                  <a:gd name="connsiteX161" fmla="*/ 2991052 w 4242337"/>
                  <a:gd name="connsiteY161" fmla="*/ 0 h 1823987"/>
                  <a:gd name="connsiteX162" fmla="*/ 2942926 w 4242337"/>
                  <a:gd name="connsiteY162" fmla="*/ 0 h 1823987"/>
                  <a:gd name="connsiteX163" fmla="*/ 2918863 w 4242337"/>
                  <a:gd name="connsiteY163" fmla="*/ 0 h 1823987"/>
                  <a:gd name="connsiteX164" fmla="*/ 2918863 w 4242337"/>
                  <a:gd name="connsiteY164" fmla="*/ 12032 h 1823987"/>
                  <a:gd name="connsiteX165" fmla="*/ 2942926 w 4242337"/>
                  <a:gd name="connsiteY165" fmla="*/ 12032 h 1823987"/>
                  <a:gd name="connsiteX166" fmla="*/ 2942926 w 4242337"/>
                  <a:gd name="connsiteY166" fmla="*/ 0 h 1823987"/>
                  <a:gd name="connsiteX167" fmla="*/ 2942926 w 4242337"/>
                  <a:gd name="connsiteY167" fmla="*/ 0 h 1823987"/>
                  <a:gd name="connsiteX168" fmla="*/ 2894800 w 4242337"/>
                  <a:gd name="connsiteY168" fmla="*/ 0 h 1823987"/>
                  <a:gd name="connsiteX169" fmla="*/ 2870737 w 4242337"/>
                  <a:gd name="connsiteY169" fmla="*/ 0 h 1823987"/>
                  <a:gd name="connsiteX170" fmla="*/ 2870737 w 4242337"/>
                  <a:gd name="connsiteY170" fmla="*/ 12032 h 1823987"/>
                  <a:gd name="connsiteX171" fmla="*/ 2894800 w 4242337"/>
                  <a:gd name="connsiteY171" fmla="*/ 12032 h 1823987"/>
                  <a:gd name="connsiteX172" fmla="*/ 2894800 w 4242337"/>
                  <a:gd name="connsiteY172" fmla="*/ 0 h 1823987"/>
                  <a:gd name="connsiteX173" fmla="*/ 2894800 w 4242337"/>
                  <a:gd name="connsiteY173" fmla="*/ 0 h 1823987"/>
                  <a:gd name="connsiteX174" fmla="*/ 2846673 w 4242337"/>
                  <a:gd name="connsiteY174" fmla="*/ 0 h 1823987"/>
                  <a:gd name="connsiteX175" fmla="*/ 2822610 w 4242337"/>
                  <a:gd name="connsiteY175" fmla="*/ 0 h 1823987"/>
                  <a:gd name="connsiteX176" fmla="*/ 2822610 w 4242337"/>
                  <a:gd name="connsiteY176" fmla="*/ 12032 h 1823987"/>
                  <a:gd name="connsiteX177" fmla="*/ 2846673 w 4242337"/>
                  <a:gd name="connsiteY177" fmla="*/ 12032 h 1823987"/>
                  <a:gd name="connsiteX178" fmla="*/ 2846673 w 4242337"/>
                  <a:gd name="connsiteY178" fmla="*/ 0 h 1823987"/>
                  <a:gd name="connsiteX179" fmla="*/ 2846673 w 4242337"/>
                  <a:gd name="connsiteY179" fmla="*/ 0 h 1823987"/>
                  <a:gd name="connsiteX180" fmla="*/ 2798547 w 4242337"/>
                  <a:gd name="connsiteY180" fmla="*/ 0 h 1823987"/>
                  <a:gd name="connsiteX181" fmla="*/ 2774484 w 4242337"/>
                  <a:gd name="connsiteY181" fmla="*/ 0 h 1823987"/>
                  <a:gd name="connsiteX182" fmla="*/ 2774484 w 4242337"/>
                  <a:gd name="connsiteY182" fmla="*/ 12032 h 1823987"/>
                  <a:gd name="connsiteX183" fmla="*/ 2798547 w 4242337"/>
                  <a:gd name="connsiteY183" fmla="*/ 12032 h 1823987"/>
                  <a:gd name="connsiteX184" fmla="*/ 2798547 w 4242337"/>
                  <a:gd name="connsiteY184" fmla="*/ 0 h 1823987"/>
                  <a:gd name="connsiteX185" fmla="*/ 2798547 w 4242337"/>
                  <a:gd name="connsiteY185" fmla="*/ 0 h 1823987"/>
                  <a:gd name="connsiteX186" fmla="*/ 2750421 w 4242337"/>
                  <a:gd name="connsiteY186" fmla="*/ 0 h 1823987"/>
                  <a:gd name="connsiteX187" fmla="*/ 2726358 w 4242337"/>
                  <a:gd name="connsiteY187" fmla="*/ 0 h 1823987"/>
                  <a:gd name="connsiteX188" fmla="*/ 2726358 w 4242337"/>
                  <a:gd name="connsiteY188" fmla="*/ 12032 h 1823987"/>
                  <a:gd name="connsiteX189" fmla="*/ 2750421 w 4242337"/>
                  <a:gd name="connsiteY189" fmla="*/ 12032 h 1823987"/>
                  <a:gd name="connsiteX190" fmla="*/ 2750421 w 4242337"/>
                  <a:gd name="connsiteY190" fmla="*/ 0 h 1823987"/>
                  <a:gd name="connsiteX191" fmla="*/ 2750421 w 4242337"/>
                  <a:gd name="connsiteY191" fmla="*/ 0 h 1823987"/>
                  <a:gd name="connsiteX192" fmla="*/ 2702294 w 4242337"/>
                  <a:gd name="connsiteY192" fmla="*/ 0 h 1823987"/>
                  <a:gd name="connsiteX193" fmla="*/ 2678231 w 4242337"/>
                  <a:gd name="connsiteY193" fmla="*/ 0 h 1823987"/>
                  <a:gd name="connsiteX194" fmla="*/ 2678231 w 4242337"/>
                  <a:gd name="connsiteY194" fmla="*/ 12032 h 1823987"/>
                  <a:gd name="connsiteX195" fmla="*/ 2702294 w 4242337"/>
                  <a:gd name="connsiteY195" fmla="*/ 12032 h 1823987"/>
                  <a:gd name="connsiteX196" fmla="*/ 2702294 w 4242337"/>
                  <a:gd name="connsiteY196" fmla="*/ 0 h 1823987"/>
                  <a:gd name="connsiteX197" fmla="*/ 2702294 w 4242337"/>
                  <a:gd name="connsiteY197" fmla="*/ 0 h 1823987"/>
                  <a:gd name="connsiteX198" fmla="*/ 2654168 w 4242337"/>
                  <a:gd name="connsiteY198" fmla="*/ 0 h 1823987"/>
                  <a:gd name="connsiteX199" fmla="*/ 2630105 w 4242337"/>
                  <a:gd name="connsiteY199" fmla="*/ 0 h 1823987"/>
                  <a:gd name="connsiteX200" fmla="*/ 2630105 w 4242337"/>
                  <a:gd name="connsiteY200" fmla="*/ 12032 h 1823987"/>
                  <a:gd name="connsiteX201" fmla="*/ 2654168 w 4242337"/>
                  <a:gd name="connsiteY201" fmla="*/ 12032 h 1823987"/>
                  <a:gd name="connsiteX202" fmla="*/ 2654168 w 4242337"/>
                  <a:gd name="connsiteY202" fmla="*/ 0 h 1823987"/>
                  <a:gd name="connsiteX203" fmla="*/ 2654168 w 4242337"/>
                  <a:gd name="connsiteY203" fmla="*/ 0 h 1823987"/>
                  <a:gd name="connsiteX204" fmla="*/ 2606042 w 4242337"/>
                  <a:gd name="connsiteY204" fmla="*/ 0 h 1823987"/>
                  <a:gd name="connsiteX205" fmla="*/ 2581979 w 4242337"/>
                  <a:gd name="connsiteY205" fmla="*/ 0 h 1823987"/>
                  <a:gd name="connsiteX206" fmla="*/ 2581979 w 4242337"/>
                  <a:gd name="connsiteY206" fmla="*/ 12032 h 1823987"/>
                  <a:gd name="connsiteX207" fmla="*/ 2606042 w 4242337"/>
                  <a:gd name="connsiteY207" fmla="*/ 12032 h 1823987"/>
                  <a:gd name="connsiteX208" fmla="*/ 2606042 w 4242337"/>
                  <a:gd name="connsiteY208" fmla="*/ 0 h 1823987"/>
                  <a:gd name="connsiteX209" fmla="*/ 2606042 w 4242337"/>
                  <a:gd name="connsiteY209" fmla="*/ 0 h 1823987"/>
                  <a:gd name="connsiteX210" fmla="*/ 2557915 w 4242337"/>
                  <a:gd name="connsiteY210" fmla="*/ 0 h 1823987"/>
                  <a:gd name="connsiteX211" fmla="*/ 2533852 w 4242337"/>
                  <a:gd name="connsiteY211" fmla="*/ 0 h 1823987"/>
                  <a:gd name="connsiteX212" fmla="*/ 2533852 w 4242337"/>
                  <a:gd name="connsiteY212" fmla="*/ 12032 h 1823987"/>
                  <a:gd name="connsiteX213" fmla="*/ 2557915 w 4242337"/>
                  <a:gd name="connsiteY213" fmla="*/ 12032 h 1823987"/>
                  <a:gd name="connsiteX214" fmla="*/ 2557915 w 4242337"/>
                  <a:gd name="connsiteY214" fmla="*/ 0 h 1823987"/>
                  <a:gd name="connsiteX215" fmla="*/ 2557915 w 4242337"/>
                  <a:gd name="connsiteY215" fmla="*/ 0 h 1823987"/>
                  <a:gd name="connsiteX216" fmla="*/ 2509789 w 4242337"/>
                  <a:gd name="connsiteY216" fmla="*/ 0 h 1823987"/>
                  <a:gd name="connsiteX217" fmla="*/ 2485726 w 4242337"/>
                  <a:gd name="connsiteY217" fmla="*/ 0 h 1823987"/>
                  <a:gd name="connsiteX218" fmla="*/ 2485726 w 4242337"/>
                  <a:gd name="connsiteY218" fmla="*/ 12032 h 1823987"/>
                  <a:gd name="connsiteX219" fmla="*/ 2509789 w 4242337"/>
                  <a:gd name="connsiteY219" fmla="*/ 12032 h 1823987"/>
                  <a:gd name="connsiteX220" fmla="*/ 2509789 w 4242337"/>
                  <a:gd name="connsiteY220" fmla="*/ 0 h 1823987"/>
                  <a:gd name="connsiteX221" fmla="*/ 2509789 w 4242337"/>
                  <a:gd name="connsiteY221" fmla="*/ 0 h 1823987"/>
                  <a:gd name="connsiteX222" fmla="*/ 2461663 w 4242337"/>
                  <a:gd name="connsiteY222" fmla="*/ 0 h 1823987"/>
                  <a:gd name="connsiteX223" fmla="*/ 2437599 w 4242337"/>
                  <a:gd name="connsiteY223" fmla="*/ 0 h 1823987"/>
                  <a:gd name="connsiteX224" fmla="*/ 2437599 w 4242337"/>
                  <a:gd name="connsiteY224" fmla="*/ 12032 h 1823987"/>
                  <a:gd name="connsiteX225" fmla="*/ 2461663 w 4242337"/>
                  <a:gd name="connsiteY225" fmla="*/ 12032 h 1823987"/>
                  <a:gd name="connsiteX226" fmla="*/ 2461663 w 4242337"/>
                  <a:gd name="connsiteY226" fmla="*/ 0 h 1823987"/>
                  <a:gd name="connsiteX227" fmla="*/ 2461663 w 4242337"/>
                  <a:gd name="connsiteY227" fmla="*/ 0 h 1823987"/>
                  <a:gd name="connsiteX228" fmla="*/ 2413536 w 4242337"/>
                  <a:gd name="connsiteY228" fmla="*/ 0 h 1823987"/>
                  <a:gd name="connsiteX229" fmla="*/ 2389473 w 4242337"/>
                  <a:gd name="connsiteY229" fmla="*/ 0 h 1823987"/>
                  <a:gd name="connsiteX230" fmla="*/ 2389473 w 4242337"/>
                  <a:gd name="connsiteY230" fmla="*/ 12032 h 1823987"/>
                  <a:gd name="connsiteX231" fmla="*/ 2413536 w 4242337"/>
                  <a:gd name="connsiteY231" fmla="*/ 12032 h 1823987"/>
                  <a:gd name="connsiteX232" fmla="*/ 2413536 w 4242337"/>
                  <a:gd name="connsiteY232" fmla="*/ 0 h 1823987"/>
                  <a:gd name="connsiteX233" fmla="*/ 2413536 w 4242337"/>
                  <a:gd name="connsiteY233" fmla="*/ 0 h 1823987"/>
                  <a:gd name="connsiteX234" fmla="*/ 2365410 w 4242337"/>
                  <a:gd name="connsiteY234" fmla="*/ 0 h 1823987"/>
                  <a:gd name="connsiteX235" fmla="*/ 2341347 w 4242337"/>
                  <a:gd name="connsiteY235" fmla="*/ 0 h 1823987"/>
                  <a:gd name="connsiteX236" fmla="*/ 2341347 w 4242337"/>
                  <a:gd name="connsiteY236" fmla="*/ 12032 h 1823987"/>
                  <a:gd name="connsiteX237" fmla="*/ 2365410 w 4242337"/>
                  <a:gd name="connsiteY237" fmla="*/ 12032 h 1823987"/>
                  <a:gd name="connsiteX238" fmla="*/ 2365410 w 4242337"/>
                  <a:gd name="connsiteY238" fmla="*/ 0 h 1823987"/>
                  <a:gd name="connsiteX239" fmla="*/ 2365410 w 4242337"/>
                  <a:gd name="connsiteY239" fmla="*/ 0 h 1823987"/>
                  <a:gd name="connsiteX240" fmla="*/ 2317284 w 4242337"/>
                  <a:gd name="connsiteY240" fmla="*/ 0 h 1823987"/>
                  <a:gd name="connsiteX241" fmla="*/ 2293220 w 4242337"/>
                  <a:gd name="connsiteY241" fmla="*/ 0 h 1823987"/>
                  <a:gd name="connsiteX242" fmla="*/ 2293220 w 4242337"/>
                  <a:gd name="connsiteY242" fmla="*/ 12032 h 1823987"/>
                  <a:gd name="connsiteX243" fmla="*/ 2317284 w 4242337"/>
                  <a:gd name="connsiteY243" fmla="*/ 12032 h 1823987"/>
                  <a:gd name="connsiteX244" fmla="*/ 2317284 w 4242337"/>
                  <a:gd name="connsiteY244" fmla="*/ 0 h 1823987"/>
                  <a:gd name="connsiteX245" fmla="*/ 2317284 w 4242337"/>
                  <a:gd name="connsiteY245" fmla="*/ 0 h 1823987"/>
                  <a:gd name="connsiteX246" fmla="*/ 2269157 w 4242337"/>
                  <a:gd name="connsiteY246" fmla="*/ 0 h 1823987"/>
                  <a:gd name="connsiteX247" fmla="*/ 2245094 w 4242337"/>
                  <a:gd name="connsiteY247" fmla="*/ 0 h 1823987"/>
                  <a:gd name="connsiteX248" fmla="*/ 2245094 w 4242337"/>
                  <a:gd name="connsiteY248" fmla="*/ 12032 h 1823987"/>
                  <a:gd name="connsiteX249" fmla="*/ 2269157 w 4242337"/>
                  <a:gd name="connsiteY249" fmla="*/ 12032 h 1823987"/>
                  <a:gd name="connsiteX250" fmla="*/ 2269157 w 4242337"/>
                  <a:gd name="connsiteY250" fmla="*/ 0 h 1823987"/>
                  <a:gd name="connsiteX251" fmla="*/ 2269157 w 4242337"/>
                  <a:gd name="connsiteY251" fmla="*/ 0 h 1823987"/>
                  <a:gd name="connsiteX252" fmla="*/ 2221031 w 4242337"/>
                  <a:gd name="connsiteY252" fmla="*/ 0 h 1823987"/>
                  <a:gd name="connsiteX253" fmla="*/ 2196968 w 4242337"/>
                  <a:gd name="connsiteY253" fmla="*/ 0 h 1823987"/>
                  <a:gd name="connsiteX254" fmla="*/ 2196968 w 4242337"/>
                  <a:gd name="connsiteY254" fmla="*/ 12032 h 1823987"/>
                  <a:gd name="connsiteX255" fmla="*/ 2221031 w 4242337"/>
                  <a:gd name="connsiteY255" fmla="*/ 12032 h 1823987"/>
                  <a:gd name="connsiteX256" fmla="*/ 2221031 w 4242337"/>
                  <a:gd name="connsiteY256" fmla="*/ 0 h 1823987"/>
                  <a:gd name="connsiteX257" fmla="*/ 2221031 w 4242337"/>
                  <a:gd name="connsiteY257" fmla="*/ 0 h 1823987"/>
                  <a:gd name="connsiteX258" fmla="*/ 2172905 w 4242337"/>
                  <a:gd name="connsiteY258" fmla="*/ 0 h 1823987"/>
                  <a:gd name="connsiteX259" fmla="*/ 2148841 w 4242337"/>
                  <a:gd name="connsiteY259" fmla="*/ 0 h 1823987"/>
                  <a:gd name="connsiteX260" fmla="*/ 2148841 w 4242337"/>
                  <a:gd name="connsiteY260" fmla="*/ 12032 h 1823987"/>
                  <a:gd name="connsiteX261" fmla="*/ 2172905 w 4242337"/>
                  <a:gd name="connsiteY261" fmla="*/ 12032 h 1823987"/>
                  <a:gd name="connsiteX262" fmla="*/ 2172905 w 4242337"/>
                  <a:gd name="connsiteY262" fmla="*/ 0 h 1823987"/>
                  <a:gd name="connsiteX263" fmla="*/ 2172905 w 4242337"/>
                  <a:gd name="connsiteY263" fmla="*/ 0 h 1823987"/>
                  <a:gd name="connsiteX264" fmla="*/ 2124778 w 4242337"/>
                  <a:gd name="connsiteY264" fmla="*/ 0 h 1823987"/>
                  <a:gd name="connsiteX265" fmla="*/ 2100715 w 4242337"/>
                  <a:gd name="connsiteY265" fmla="*/ 0 h 1823987"/>
                  <a:gd name="connsiteX266" fmla="*/ 2100715 w 4242337"/>
                  <a:gd name="connsiteY266" fmla="*/ 12032 h 1823987"/>
                  <a:gd name="connsiteX267" fmla="*/ 2124778 w 4242337"/>
                  <a:gd name="connsiteY267" fmla="*/ 12032 h 1823987"/>
                  <a:gd name="connsiteX268" fmla="*/ 2124778 w 4242337"/>
                  <a:gd name="connsiteY268" fmla="*/ 0 h 1823987"/>
                  <a:gd name="connsiteX269" fmla="*/ 2124778 w 4242337"/>
                  <a:gd name="connsiteY269" fmla="*/ 0 h 1823987"/>
                  <a:gd name="connsiteX270" fmla="*/ 2076652 w 4242337"/>
                  <a:gd name="connsiteY270" fmla="*/ 0 h 1823987"/>
                  <a:gd name="connsiteX271" fmla="*/ 2052589 w 4242337"/>
                  <a:gd name="connsiteY271" fmla="*/ 0 h 1823987"/>
                  <a:gd name="connsiteX272" fmla="*/ 2052589 w 4242337"/>
                  <a:gd name="connsiteY272" fmla="*/ 12032 h 1823987"/>
                  <a:gd name="connsiteX273" fmla="*/ 2076652 w 4242337"/>
                  <a:gd name="connsiteY273" fmla="*/ 12032 h 1823987"/>
                  <a:gd name="connsiteX274" fmla="*/ 2076652 w 4242337"/>
                  <a:gd name="connsiteY274" fmla="*/ 0 h 1823987"/>
                  <a:gd name="connsiteX275" fmla="*/ 2076652 w 4242337"/>
                  <a:gd name="connsiteY275" fmla="*/ 0 h 1823987"/>
                  <a:gd name="connsiteX276" fmla="*/ 2028526 w 4242337"/>
                  <a:gd name="connsiteY276" fmla="*/ 0 h 1823987"/>
                  <a:gd name="connsiteX277" fmla="*/ 2004462 w 4242337"/>
                  <a:gd name="connsiteY277" fmla="*/ 0 h 1823987"/>
                  <a:gd name="connsiteX278" fmla="*/ 2004462 w 4242337"/>
                  <a:gd name="connsiteY278" fmla="*/ 12032 h 1823987"/>
                  <a:gd name="connsiteX279" fmla="*/ 2028526 w 4242337"/>
                  <a:gd name="connsiteY279" fmla="*/ 12032 h 1823987"/>
                  <a:gd name="connsiteX280" fmla="*/ 2028526 w 4242337"/>
                  <a:gd name="connsiteY280" fmla="*/ 0 h 1823987"/>
                  <a:gd name="connsiteX281" fmla="*/ 2028526 w 4242337"/>
                  <a:gd name="connsiteY281" fmla="*/ 0 h 1823987"/>
                  <a:gd name="connsiteX282" fmla="*/ 1980399 w 4242337"/>
                  <a:gd name="connsiteY282" fmla="*/ 0 h 1823987"/>
                  <a:gd name="connsiteX283" fmla="*/ 1956336 w 4242337"/>
                  <a:gd name="connsiteY283" fmla="*/ 0 h 1823987"/>
                  <a:gd name="connsiteX284" fmla="*/ 1956336 w 4242337"/>
                  <a:gd name="connsiteY284" fmla="*/ 12032 h 1823987"/>
                  <a:gd name="connsiteX285" fmla="*/ 1980399 w 4242337"/>
                  <a:gd name="connsiteY285" fmla="*/ 12032 h 1823987"/>
                  <a:gd name="connsiteX286" fmla="*/ 1980399 w 4242337"/>
                  <a:gd name="connsiteY286" fmla="*/ 0 h 1823987"/>
                  <a:gd name="connsiteX287" fmla="*/ 1980399 w 4242337"/>
                  <a:gd name="connsiteY287" fmla="*/ 0 h 1823987"/>
                  <a:gd name="connsiteX288" fmla="*/ 1932273 w 4242337"/>
                  <a:gd name="connsiteY288" fmla="*/ 0 h 1823987"/>
                  <a:gd name="connsiteX289" fmla="*/ 1908210 w 4242337"/>
                  <a:gd name="connsiteY289" fmla="*/ 0 h 1823987"/>
                  <a:gd name="connsiteX290" fmla="*/ 1908210 w 4242337"/>
                  <a:gd name="connsiteY290" fmla="*/ 12032 h 1823987"/>
                  <a:gd name="connsiteX291" fmla="*/ 1932273 w 4242337"/>
                  <a:gd name="connsiteY291" fmla="*/ 12032 h 1823987"/>
                  <a:gd name="connsiteX292" fmla="*/ 1932273 w 4242337"/>
                  <a:gd name="connsiteY292" fmla="*/ 0 h 1823987"/>
                  <a:gd name="connsiteX293" fmla="*/ 1932273 w 4242337"/>
                  <a:gd name="connsiteY293" fmla="*/ 0 h 1823987"/>
                  <a:gd name="connsiteX294" fmla="*/ 1884146 w 4242337"/>
                  <a:gd name="connsiteY294" fmla="*/ 0 h 1823987"/>
                  <a:gd name="connsiteX295" fmla="*/ 1860083 w 4242337"/>
                  <a:gd name="connsiteY295" fmla="*/ 0 h 1823987"/>
                  <a:gd name="connsiteX296" fmla="*/ 1860083 w 4242337"/>
                  <a:gd name="connsiteY296" fmla="*/ 12032 h 1823987"/>
                  <a:gd name="connsiteX297" fmla="*/ 1884146 w 4242337"/>
                  <a:gd name="connsiteY297" fmla="*/ 12032 h 1823987"/>
                  <a:gd name="connsiteX298" fmla="*/ 1884146 w 4242337"/>
                  <a:gd name="connsiteY298" fmla="*/ 0 h 1823987"/>
                  <a:gd name="connsiteX299" fmla="*/ 1884146 w 4242337"/>
                  <a:gd name="connsiteY299" fmla="*/ 0 h 1823987"/>
                  <a:gd name="connsiteX300" fmla="*/ 1836020 w 4242337"/>
                  <a:gd name="connsiteY300" fmla="*/ 0 h 1823987"/>
                  <a:gd name="connsiteX301" fmla="*/ 1811957 w 4242337"/>
                  <a:gd name="connsiteY301" fmla="*/ 0 h 1823987"/>
                  <a:gd name="connsiteX302" fmla="*/ 1811957 w 4242337"/>
                  <a:gd name="connsiteY302" fmla="*/ 12032 h 1823987"/>
                  <a:gd name="connsiteX303" fmla="*/ 1836020 w 4242337"/>
                  <a:gd name="connsiteY303" fmla="*/ 12032 h 1823987"/>
                  <a:gd name="connsiteX304" fmla="*/ 1836020 w 4242337"/>
                  <a:gd name="connsiteY304" fmla="*/ 0 h 1823987"/>
                  <a:gd name="connsiteX305" fmla="*/ 1836020 w 4242337"/>
                  <a:gd name="connsiteY305" fmla="*/ 0 h 1823987"/>
                  <a:gd name="connsiteX306" fmla="*/ 1787894 w 4242337"/>
                  <a:gd name="connsiteY306" fmla="*/ 0 h 1823987"/>
                  <a:gd name="connsiteX307" fmla="*/ 1763831 w 4242337"/>
                  <a:gd name="connsiteY307" fmla="*/ 0 h 1823987"/>
                  <a:gd name="connsiteX308" fmla="*/ 1763831 w 4242337"/>
                  <a:gd name="connsiteY308" fmla="*/ 12032 h 1823987"/>
                  <a:gd name="connsiteX309" fmla="*/ 1787894 w 4242337"/>
                  <a:gd name="connsiteY309" fmla="*/ 12032 h 1823987"/>
                  <a:gd name="connsiteX310" fmla="*/ 1787894 w 4242337"/>
                  <a:gd name="connsiteY310" fmla="*/ 0 h 1823987"/>
                  <a:gd name="connsiteX311" fmla="*/ 1787894 w 4242337"/>
                  <a:gd name="connsiteY311" fmla="*/ 0 h 1823987"/>
                  <a:gd name="connsiteX312" fmla="*/ 1739767 w 4242337"/>
                  <a:gd name="connsiteY312" fmla="*/ 0 h 1823987"/>
                  <a:gd name="connsiteX313" fmla="*/ 1715704 w 4242337"/>
                  <a:gd name="connsiteY313" fmla="*/ 0 h 1823987"/>
                  <a:gd name="connsiteX314" fmla="*/ 1715704 w 4242337"/>
                  <a:gd name="connsiteY314" fmla="*/ 12032 h 1823987"/>
                  <a:gd name="connsiteX315" fmla="*/ 1739767 w 4242337"/>
                  <a:gd name="connsiteY315" fmla="*/ 12032 h 1823987"/>
                  <a:gd name="connsiteX316" fmla="*/ 1739767 w 4242337"/>
                  <a:gd name="connsiteY316" fmla="*/ 0 h 1823987"/>
                  <a:gd name="connsiteX317" fmla="*/ 1739767 w 4242337"/>
                  <a:gd name="connsiteY317" fmla="*/ 0 h 1823987"/>
                  <a:gd name="connsiteX318" fmla="*/ 1691641 w 4242337"/>
                  <a:gd name="connsiteY318" fmla="*/ 0 h 1823987"/>
                  <a:gd name="connsiteX319" fmla="*/ 1667578 w 4242337"/>
                  <a:gd name="connsiteY319" fmla="*/ 0 h 1823987"/>
                  <a:gd name="connsiteX320" fmla="*/ 1667578 w 4242337"/>
                  <a:gd name="connsiteY320" fmla="*/ 12032 h 1823987"/>
                  <a:gd name="connsiteX321" fmla="*/ 1691641 w 4242337"/>
                  <a:gd name="connsiteY321" fmla="*/ 12032 h 1823987"/>
                  <a:gd name="connsiteX322" fmla="*/ 1691641 w 4242337"/>
                  <a:gd name="connsiteY322" fmla="*/ 0 h 1823987"/>
                  <a:gd name="connsiteX323" fmla="*/ 1691641 w 4242337"/>
                  <a:gd name="connsiteY323" fmla="*/ 0 h 1823987"/>
                  <a:gd name="connsiteX324" fmla="*/ 1643515 w 4242337"/>
                  <a:gd name="connsiteY324" fmla="*/ 0 h 1823987"/>
                  <a:gd name="connsiteX325" fmla="*/ 1619452 w 4242337"/>
                  <a:gd name="connsiteY325" fmla="*/ 0 h 1823987"/>
                  <a:gd name="connsiteX326" fmla="*/ 1619452 w 4242337"/>
                  <a:gd name="connsiteY326" fmla="*/ 12032 h 1823987"/>
                  <a:gd name="connsiteX327" fmla="*/ 1643515 w 4242337"/>
                  <a:gd name="connsiteY327" fmla="*/ 12032 h 1823987"/>
                  <a:gd name="connsiteX328" fmla="*/ 1643515 w 4242337"/>
                  <a:gd name="connsiteY328" fmla="*/ 0 h 1823987"/>
                  <a:gd name="connsiteX329" fmla="*/ 1643515 w 4242337"/>
                  <a:gd name="connsiteY329" fmla="*/ 0 h 1823987"/>
                  <a:gd name="connsiteX330" fmla="*/ 1595388 w 4242337"/>
                  <a:gd name="connsiteY330" fmla="*/ 0 h 1823987"/>
                  <a:gd name="connsiteX331" fmla="*/ 1571325 w 4242337"/>
                  <a:gd name="connsiteY331" fmla="*/ 0 h 1823987"/>
                  <a:gd name="connsiteX332" fmla="*/ 1571325 w 4242337"/>
                  <a:gd name="connsiteY332" fmla="*/ 12032 h 1823987"/>
                  <a:gd name="connsiteX333" fmla="*/ 1595388 w 4242337"/>
                  <a:gd name="connsiteY333" fmla="*/ 12032 h 1823987"/>
                  <a:gd name="connsiteX334" fmla="*/ 1595388 w 4242337"/>
                  <a:gd name="connsiteY334" fmla="*/ 0 h 1823987"/>
                  <a:gd name="connsiteX335" fmla="*/ 1595388 w 4242337"/>
                  <a:gd name="connsiteY335" fmla="*/ 0 h 1823987"/>
                  <a:gd name="connsiteX336" fmla="*/ 1547262 w 4242337"/>
                  <a:gd name="connsiteY336" fmla="*/ 0 h 1823987"/>
                  <a:gd name="connsiteX337" fmla="*/ 1523199 w 4242337"/>
                  <a:gd name="connsiteY337" fmla="*/ 0 h 1823987"/>
                  <a:gd name="connsiteX338" fmla="*/ 1523199 w 4242337"/>
                  <a:gd name="connsiteY338" fmla="*/ 12032 h 1823987"/>
                  <a:gd name="connsiteX339" fmla="*/ 1547262 w 4242337"/>
                  <a:gd name="connsiteY339" fmla="*/ 12032 h 1823987"/>
                  <a:gd name="connsiteX340" fmla="*/ 1547262 w 4242337"/>
                  <a:gd name="connsiteY340" fmla="*/ 0 h 1823987"/>
                  <a:gd name="connsiteX341" fmla="*/ 1547262 w 4242337"/>
                  <a:gd name="connsiteY341" fmla="*/ 0 h 1823987"/>
                  <a:gd name="connsiteX342" fmla="*/ 1499136 w 4242337"/>
                  <a:gd name="connsiteY342" fmla="*/ 0 h 1823987"/>
                  <a:gd name="connsiteX343" fmla="*/ 1475073 w 4242337"/>
                  <a:gd name="connsiteY343" fmla="*/ 0 h 1823987"/>
                  <a:gd name="connsiteX344" fmla="*/ 1475073 w 4242337"/>
                  <a:gd name="connsiteY344" fmla="*/ 12032 h 1823987"/>
                  <a:gd name="connsiteX345" fmla="*/ 1499136 w 4242337"/>
                  <a:gd name="connsiteY345" fmla="*/ 12032 h 1823987"/>
                  <a:gd name="connsiteX346" fmla="*/ 1499136 w 4242337"/>
                  <a:gd name="connsiteY346" fmla="*/ 0 h 1823987"/>
                  <a:gd name="connsiteX347" fmla="*/ 1499136 w 4242337"/>
                  <a:gd name="connsiteY347" fmla="*/ 0 h 1823987"/>
                  <a:gd name="connsiteX348" fmla="*/ 1451009 w 4242337"/>
                  <a:gd name="connsiteY348" fmla="*/ 0 h 1823987"/>
                  <a:gd name="connsiteX349" fmla="*/ 1426946 w 4242337"/>
                  <a:gd name="connsiteY349" fmla="*/ 0 h 1823987"/>
                  <a:gd name="connsiteX350" fmla="*/ 1426946 w 4242337"/>
                  <a:gd name="connsiteY350" fmla="*/ 12032 h 1823987"/>
                  <a:gd name="connsiteX351" fmla="*/ 1451009 w 4242337"/>
                  <a:gd name="connsiteY351" fmla="*/ 12032 h 1823987"/>
                  <a:gd name="connsiteX352" fmla="*/ 1451009 w 4242337"/>
                  <a:gd name="connsiteY352" fmla="*/ 0 h 1823987"/>
                  <a:gd name="connsiteX353" fmla="*/ 1451009 w 4242337"/>
                  <a:gd name="connsiteY353" fmla="*/ 0 h 1823987"/>
                  <a:gd name="connsiteX354" fmla="*/ 1402883 w 4242337"/>
                  <a:gd name="connsiteY354" fmla="*/ 0 h 1823987"/>
                  <a:gd name="connsiteX355" fmla="*/ 1378820 w 4242337"/>
                  <a:gd name="connsiteY355" fmla="*/ 0 h 1823987"/>
                  <a:gd name="connsiteX356" fmla="*/ 1378820 w 4242337"/>
                  <a:gd name="connsiteY356" fmla="*/ 12032 h 1823987"/>
                  <a:gd name="connsiteX357" fmla="*/ 1402883 w 4242337"/>
                  <a:gd name="connsiteY357" fmla="*/ 12032 h 1823987"/>
                  <a:gd name="connsiteX358" fmla="*/ 1402883 w 4242337"/>
                  <a:gd name="connsiteY358" fmla="*/ 0 h 1823987"/>
                  <a:gd name="connsiteX359" fmla="*/ 1402883 w 4242337"/>
                  <a:gd name="connsiteY359" fmla="*/ 0 h 1823987"/>
                  <a:gd name="connsiteX360" fmla="*/ 1354757 w 4242337"/>
                  <a:gd name="connsiteY360" fmla="*/ 0 h 1823987"/>
                  <a:gd name="connsiteX361" fmla="*/ 1330694 w 4242337"/>
                  <a:gd name="connsiteY361" fmla="*/ 0 h 1823987"/>
                  <a:gd name="connsiteX362" fmla="*/ 1330694 w 4242337"/>
                  <a:gd name="connsiteY362" fmla="*/ 12032 h 1823987"/>
                  <a:gd name="connsiteX363" fmla="*/ 1354757 w 4242337"/>
                  <a:gd name="connsiteY363" fmla="*/ 12032 h 1823987"/>
                  <a:gd name="connsiteX364" fmla="*/ 1354757 w 4242337"/>
                  <a:gd name="connsiteY364" fmla="*/ 0 h 1823987"/>
                  <a:gd name="connsiteX365" fmla="*/ 1354757 w 4242337"/>
                  <a:gd name="connsiteY365" fmla="*/ 0 h 1823987"/>
                  <a:gd name="connsiteX366" fmla="*/ 1306630 w 4242337"/>
                  <a:gd name="connsiteY366" fmla="*/ 0 h 1823987"/>
                  <a:gd name="connsiteX367" fmla="*/ 1282567 w 4242337"/>
                  <a:gd name="connsiteY367" fmla="*/ 0 h 1823987"/>
                  <a:gd name="connsiteX368" fmla="*/ 1282567 w 4242337"/>
                  <a:gd name="connsiteY368" fmla="*/ 12032 h 1823987"/>
                  <a:gd name="connsiteX369" fmla="*/ 1306630 w 4242337"/>
                  <a:gd name="connsiteY369" fmla="*/ 12032 h 1823987"/>
                  <a:gd name="connsiteX370" fmla="*/ 1306630 w 4242337"/>
                  <a:gd name="connsiteY370" fmla="*/ 0 h 1823987"/>
                  <a:gd name="connsiteX371" fmla="*/ 1306630 w 4242337"/>
                  <a:gd name="connsiteY371" fmla="*/ 0 h 1823987"/>
                  <a:gd name="connsiteX372" fmla="*/ 1258504 w 4242337"/>
                  <a:gd name="connsiteY372" fmla="*/ 0 h 1823987"/>
                  <a:gd name="connsiteX373" fmla="*/ 1234441 w 4242337"/>
                  <a:gd name="connsiteY373" fmla="*/ 0 h 1823987"/>
                  <a:gd name="connsiteX374" fmla="*/ 1234441 w 4242337"/>
                  <a:gd name="connsiteY374" fmla="*/ 12032 h 1823987"/>
                  <a:gd name="connsiteX375" fmla="*/ 1258504 w 4242337"/>
                  <a:gd name="connsiteY375" fmla="*/ 12032 h 1823987"/>
                  <a:gd name="connsiteX376" fmla="*/ 1258504 w 4242337"/>
                  <a:gd name="connsiteY376" fmla="*/ 0 h 1823987"/>
                  <a:gd name="connsiteX377" fmla="*/ 1258504 w 4242337"/>
                  <a:gd name="connsiteY377" fmla="*/ 0 h 1823987"/>
                  <a:gd name="connsiteX378" fmla="*/ 1210378 w 4242337"/>
                  <a:gd name="connsiteY378" fmla="*/ 0 h 1823987"/>
                  <a:gd name="connsiteX379" fmla="*/ 1186314 w 4242337"/>
                  <a:gd name="connsiteY379" fmla="*/ 0 h 1823987"/>
                  <a:gd name="connsiteX380" fmla="*/ 1186314 w 4242337"/>
                  <a:gd name="connsiteY380" fmla="*/ 12032 h 1823987"/>
                  <a:gd name="connsiteX381" fmla="*/ 1210378 w 4242337"/>
                  <a:gd name="connsiteY381" fmla="*/ 12032 h 1823987"/>
                  <a:gd name="connsiteX382" fmla="*/ 1210378 w 4242337"/>
                  <a:gd name="connsiteY382" fmla="*/ 0 h 1823987"/>
                  <a:gd name="connsiteX383" fmla="*/ 1210378 w 4242337"/>
                  <a:gd name="connsiteY383" fmla="*/ 0 h 1823987"/>
                  <a:gd name="connsiteX384" fmla="*/ 1162251 w 4242337"/>
                  <a:gd name="connsiteY384" fmla="*/ 0 h 1823987"/>
                  <a:gd name="connsiteX385" fmla="*/ 1138188 w 4242337"/>
                  <a:gd name="connsiteY385" fmla="*/ 0 h 1823987"/>
                  <a:gd name="connsiteX386" fmla="*/ 1138188 w 4242337"/>
                  <a:gd name="connsiteY386" fmla="*/ 12032 h 1823987"/>
                  <a:gd name="connsiteX387" fmla="*/ 1162251 w 4242337"/>
                  <a:gd name="connsiteY387" fmla="*/ 12032 h 1823987"/>
                  <a:gd name="connsiteX388" fmla="*/ 1162251 w 4242337"/>
                  <a:gd name="connsiteY388" fmla="*/ 0 h 1823987"/>
                  <a:gd name="connsiteX389" fmla="*/ 1162251 w 4242337"/>
                  <a:gd name="connsiteY389" fmla="*/ 0 h 1823987"/>
                  <a:gd name="connsiteX390" fmla="*/ 1114125 w 4242337"/>
                  <a:gd name="connsiteY390" fmla="*/ 0 h 1823987"/>
                  <a:gd name="connsiteX391" fmla="*/ 1090062 w 4242337"/>
                  <a:gd name="connsiteY391" fmla="*/ 0 h 1823987"/>
                  <a:gd name="connsiteX392" fmla="*/ 1090062 w 4242337"/>
                  <a:gd name="connsiteY392" fmla="*/ 12032 h 1823987"/>
                  <a:gd name="connsiteX393" fmla="*/ 1114125 w 4242337"/>
                  <a:gd name="connsiteY393" fmla="*/ 12032 h 1823987"/>
                  <a:gd name="connsiteX394" fmla="*/ 1114125 w 4242337"/>
                  <a:gd name="connsiteY394" fmla="*/ 0 h 1823987"/>
                  <a:gd name="connsiteX395" fmla="*/ 1114125 w 4242337"/>
                  <a:gd name="connsiteY395" fmla="*/ 0 h 1823987"/>
                  <a:gd name="connsiteX396" fmla="*/ 1065999 w 4242337"/>
                  <a:gd name="connsiteY396" fmla="*/ 0 h 1823987"/>
                  <a:gd name="connsiteX397" fmla="*/ 1041935 w 4242337"/>
                  <a:gd name="connsiteY397" fmla="*/ 0 h 1823987"/>
                  <a:gd name="connsiteX398" fmla="*/ 1041935 w 4242337"/>
                  <a:gd name="connsiteY398" fmla="*/ 12032 h 1823987"/>
                  <a:gd name="connsiteX399" fmla="*/ 1065999 w 4242337"/>
                  <a:gd name="connsiteY399" fmla="*/ 12032 h 1823987"/>
                  <a:gd name="connsiteX400" fmla="*/ 1065999 w 4242337"/>
                  <a:gd name="connsiteY400" fmla="*/ 0 h 1823987"/>
                  <a:gd name="connsiteX401" fmla="*/ 1065999 w 4242337"/>
                  <a:gd name="connsiteY401" fmla="*/ 0 h 1823987"/>
                  <a:gd name="connsiteX402" fmla="*/ 1017872 w 4242337"/>
                  <a:gd name="connsiteY402" fmla="*/ 0 h 1823987"/>
                  <a:gd name="connsiteX403" fmla="*/ 993809 w 4242337"/>
                  <a:gd name="connsiteY403" fmla="*/ 0 h 1823987"/>
                  <a:gd name="connsiteX404" fmla="*/ 993809 w 4242337"/>
                  <a:gd name="connsiteY404" fmla="*/ 12032 h 1823987"/>
                  <a:gd name="connsiteX405" fmla="*/ 1017872 w 4242337"/>
                  <a:gd name="connsiteY405" fmla="*/ 12032 h 1823987"/>
                  <a:gd name="connsiteX406" fmla="*/ 1017872 w 4242337"/>
                  <a:gd name="connsiteY406" fmla="*/ 0 h 1823987"/>
                  <a:gd name="connsiteX407" fmla="*/ 1017872 w 4242337"/>
                  <a:gd name="connsiteY407" fmla="*/ 0 h 1823987"/>
                  <a:gd name="connsiteX408" fmla="*/ 969746 w 4242337"/>
                  <a:gd name="connsiteY408" fmla="*/ 0 h 1823987"/>
                  <a:gd name="connsiteX409" fmla="*/ 945683 w 4242337"/>
                  <a:gd name="connsiteY409" fmla="*/ 0 h 1823987"/>
                  <a:gd name="connsiteX410" fmla="*/ 945683 w 4242337"/>
                  <a:gd name="connsiteY410" fmla="*/ 12032 h 1823987"/>
                  <a:gd name="connsiteX411" fmla="*/ 969746 w 4242337"/>
                  <a:gd name="connsiteY411" fmla="*/ 12032 h 1823987"/>
                  <a:gd name="connsiteX412" fmla="*/ 969746 w 4242337"/>
                  <a:gd name="connsiteY412" fmla="*/ 0 h 1823987"/>
                  <a:gd name="connsiteX413" fmla="*/ 969746 w 4242337"/>
                  <a:gd name="connsiteY413" fmla="*/ 0 h 1823987"/>
                  <a:gd name="connsiteX414" fmla="*/ 921620 w 4242337"/>
                  <a:gd name="connsiteY414" fmla="*/ 0 h 1823987"/>
                  <a:gd name="connsiteX415" fmla="*/ 897556 w 4242337"/>
                  <a:gd name="connsiteY415" fmla="*/ 0 h 1823987"/>
                  <a:gd name="connsiteX416" fmla="*/ 897556 w 4242337"/>
                  <a:gd name="connsiteY416" fmla="*/ 12032 h 1823987"/>
                  <a:gd name="connsiteX417" fmla="*/ 921620 w 4242337"/>
                  <a:gd name="connsiteY417" fmla="*/ 12032 h 1823987"/>
                  <a:gd name="connsiteX418" fmla="*/ 921620 w 4242337"/>
                  <a:gd name="connsiteY418" fmla="*/ 0 h 1823987"/>
                  <a:gd name="connsiteX419" fmla="*/ 921620 w 4242337"/>
                  <a:gd name="connsiteY419" fmla="*/ 0 h 1823987"/>
                  <a:gd name="connsiteX420" fmla="*/ 873493 w 4242337"/>
                  <a:gd name="connsiteY420" fmla="*/ 0 h 1823987"/>
                  <a:gd name="connsiteX421" fmla="*/ 849430 w 4242337"/>
                  <a:gd name="connsiteY421" fmla="*/ 0 h 1823987"/>
                  <a:gd name="connsiteX422" fmla="*/ 849430 w 4242337"/>
                  <a:gd name="connsiteY422" fmla="*/ 12032 h 1823987"/>
                  <a:gd name="connsiteX423" fmla="*/ 873493 w 4242337"/>
                  <a:gd name="connsiteY423" fmla="*/ 12032 h 1823987"/>
                  <a:gd name="connsiteX424" fmla="*/ 873493 w 4242337"/>
                  <a:gd name="connsiteY424" fmla="*/ 0 h 1823987"/>
                  <a:gd name="connsiteX425" fmla="*/ 873493 w 4242337"/>
                  <a:gd name="connsiteY425" fmla="*/ 0 h 1823987"/>
                  <a:gd name="connsiteX426" fmla="*/ 825367 w 4242337"/>
                  <a:gd name="connsiteY426" fmla="*/ 0 h 1823987"/>
                  <a:gd name="connsiteX427" fmla="*/ 801304 w 4242337"/>
                  <a:gd name="connsiteY427" fmla="*/ 0 h 1823987"/>
                  <a:gd name="connsiteX428" fmla="*/ 801304 w 4242337"/>
                  <a:gd name="connsiteY428" fmla="*/ 12032 h 1823987"/>
                  <a:gd name="connsiteX429" fmla="*/ 825367 w 4242337"/>
                  <a:gd name="connsiteY429" fmla="*/ 12032 h 1823987"/>
                  <a:gd name="connsiteX430" fmla="*/ 825367 w 4242337"/>
                  <a:gd name="connsiteY430" fmla="*/ 0 h 1823987"/>
                  <a:gd name="connsiteX431" fmla="*/ 825367 w 4242337"/>
                  <a:gd name="connsiteY431" fmla="*/ 0 h 1823987"/>
                  <a:gd name="connsiteX432" fmla="*/ 777241 w 4242337"/>
                  <a:gd name="connsiteY432" fmla="*/ 0 h 1823987"/>
                  <a:gd name="connsiteX433" fmla="*/ 753177 w 4242337"/>
                  <a:gd name="connsiteY433" fmla="*/ 0 h 1823987"/>
                  <a:gd name="connsiteX434" fmla="*/ 753177 w 4242337"/>
                  <a:gd name="connsiteY434" fmla="*/ 12032 h 1823987"/>
                  <a:gd name="connsiteX435" fmla="*/ 777241 w 4242337"/>
                  <a:gd name="connsiteY435" fmla="*/ 12032 h 1823987"/>
                  <a:gd name="connsiteX436" fmla="*/ 777241 w 4242337"/>
                  <a:gd name="connsiteY436" fmla="*/ 0 h 1823987"/>
                  <a:gd name="connsiteX437" fmla="*/ 777241 w 4242337"/>
                  <a:gd name="connsiteY437" fmla="*/ 0 h 1823987"/>
                  <a:gd name="connsiteX438" fmla="*/ 729114 w 4242337"/>
                  <a:gd name="connsiteY438" fmla="*/ 0 h 1823987"/>
                  <a:gd name="connsiteX439" fmla="*/ 705051 w 4242337"/>
                  <a:gd name="connsiteY439" fmla="*/ 0 h 1823987"/>
                  <a:gd name="connsiteX440" fmla="*/ 705051 w 4242337"/>
                  <a:gd name="connsiteY440" fmla="*/ 12032 h 1823987"/>
                  <a:gd name="connsiteX441" fmla="*/ 729114 w 4242337"/>
                  <a:gd name="connsiteY441" fmla="*/ 12032 h 1823987"/>
                  <a:gd name="connsiteX442" fmla="*/ 729114 w 4242337"/>
                  <a:gd name="connsiteY442" fmla="*/ 0 h 1823987"/>
                  <a:gd name="connsiteX443" fmla="*/ 729114 w 4242337"/>
                  <a:gd name="connsiteY443" fmla="*/ 0 h 1823987"/>
                  <a:gd name="connsiteX444" fmla="*/ 680988 w 4242337"/>
                  <a:gd name="connsiteY444" fmla="*/ 0 h 1823987"/>
                  <a:gd name="connsiteX445" fmla="*/ 656925 w 4242337"/>
                  <a:gd name="connsiteY445" fmla="*/ 0 h 1823987"/>
                  <a:gd name="connsiteX446" fmla="*/ 656925 w 4242337"/>
                  <a:gd name="connsiteY446" fmla="*/ 12032 h 1823987"/>
                  <a:gd name="connsiteX447" fmla="*/ 680988 w 4242337"/>
                  <a:gd name="connsiteY447" fmla="*/ 12032 h 1823987"/>
                  <a:gd name="connsiteX448" fmla="*/ 680988 w 4242337"/>
                  <a:gd name="connsiteY448" fmla="*/ 0 h 1823987"/>
                  <a:gd name="connsiteX449" fmla="*/ 680988 w 4242337"/>
                  <a:gd name="connsiteY449" fmla="*/ 0 h 1823987"/>
                  <a:gd name="connsiteX450" fmla="*/ 632861 w 4242337"/>
                  <a:gd name="connsiteY450" fmla="*/ 0 h 1823987"/>
                  <a:gd name="connsiteX451" fmla="*/ 608798 w 4242337"/>
                  <a:gd name="connsiteY451" fmla="*/ 0 h 1823987"/>
                  <a:gd name="connsiteX452" fmla="*/ 608798 w 4242337"/>
                  <a:gd name="connsiteY452" fmla="*/ 12032 h 1823987"/>
                  <a:gd name="connsiteX453" fmla="*/ 632861 w 4242337"/>
                  <a:gd name="connsiteY453" fmla="*/ 12032 h 1823987"/>
                  <a:gd name="connsiteX454" fmla="*/ 632861 w 4242337"/>
                  <a:gd name="connsiteY454" fmla="*/ 0 h 1823987"/>
                  <a:gd name="connsiteX455" fmla="*/ 632861 w 4242337"/>
                  <a:gd name="connsiteY455" fmla="*/ 0 h 1823987"/>
                  <a:gd name="connsiteX456" fmla="*/ 584735 w 4242337"/>
                  <a:gd name="connsiteY456" fmla="*/ 0 h 1823987"/>
                  <a:gd name="connsiteX457" fmla="*/ 560672 w 4242337"/>
                  <a:gd name="connsiteY457" fmla="*/ 0 h 1823987"/>
                  <a:gd name="connsiteX458" fmla="*/ 560672 w 4242337"/>
                  <a:gd name="connsiteY458" fmla="*/ 12032 h 1823987"/>
                  <a:gd name="connsiteX459" fmla="*/ 584735 w 4242337"/>
                  <a:gd name="connsiteY459" fmla="*/ 12032 h 1823987"/>
                  <a:gd name="connsiteX460" fmla="*/ 584735 w 4242337"/>
                  <a:gd name="connsiteY460" fmla="*/ 0 h 1823987"/>
                  <a:gd name="connsiteX461" fmla="*/ 584735 w 4242337"/>
                  <a:gd name="connsiteY461" fmla="*/ 0 h 1823987"/>
                  <a:gd name="connsiteX462" fmla="*/ 536609 w 4242337"/>
                  <a:gd name="connsiteY462" fmla="*/ 0 h 1823987"/>
                  <a:gd name="connsiteX463" fmla="*/ 512546 w 4242337"/>
                  <a:gd name="connsiteY463" fmla="*/ 0 h 1823987"/>
                  <a:gd name="connsiteX464" fmla="*/ 512546 w 4242337"/>
                  <a:gd name="connsiteY464" fmla="*/ 12032 h 1823987"/>
                  <a:gd name="connsiteX465" fmla="*/ 536609 w 4242337"/>
                  <a:gd name="connsiteY465" fmla="*/ 12032 h 1823987"/>
                  <a:gd name="connsiteX466" fmla="*/ 536609 w 4242337"/>
                  <a:gd name="connsiteY466" fmla="*/ 0 h 1823987"/>
                  <a:gd name="connsiteX467" fmla="*/ 536609 w 4242337"/>
                  <a:gd name="connsiteY467" fmla="*/ 0 h 1823987"/>
                  <a:gd name="connsiteX468" fmla="*/ 488482 w 4242337"/>
                  <a:gd name="connsiteY468" fmla="*/ 0 h 1823987"/>
                  <a:gd name="connsiteX469" fmla="*/ 464419 w 4242337"/>
                  <a:gd name="connsiteY469" fmla="*/ 0 h 1823987"/>
                  <a:gd name="connsiteX470" fmla="*/ 464419 w 4242337"/>
                  <a:gd name="connsiteY470" fmla="*/ 12032 h 1823987"/>
                  <a:gd name="connsiteX471" fmla="*/ 488482 w 4242337"/>
                  <a:gd name="connsiteY471" fmla="*/ 12032 h 1823987"/>
                  <a:gd name="connsiteX472" fmla="*/ 488482 w 4242337"/>
                  <a:gd name="connsiteY472" fmla="*/ 0 h 1823987"/>
                  <a:gd name="connsiteX473" fmla="*/ 488482 w 4242337"/>
                  <a:gd name="connsiteY473" fmla="*/ 0 h 1823987"/>
                  <a:gd name="connsiteX474" fmla="*/ 440356 w 4242337"/>
                  <a:gd name="connsiteY474" fmla="*/ 0 h 1823987"/>
                  <a:gd name="connsiteX475" fmla="*/ 416293 w 4242337"/>
                  <a:gd name="connsiteY475" fmla="*/ 0 h 1823987"/>
                  <a:gd name="connsiteX476" fmla="*/ 416293 w 4242337"/>
                  <a:gd name="connsiteY476" fmla="*/ 12032 h 1823987"/>
                  <a:gd name="connsiteX477" fmla="*/ 440356 w 4242337"/>
                  <a:gd name="connsiteY477" fmla="*/ 12032 h 1823987"/>
                  <a:gd name="connsiteX478" fmla="*/ 440356 w 4242337"/>
                  <a:gd name="connsiteY478" fmla="*/ 0 h 1823987"/>
                  <a:gd name="connsiteX479" fmla="*/ 440356 w 4242337"/>
                  <a:gd name="connsiteY479" fmla="*/ 0 h 1823987"/>
                  <a:gd name="connsiteX480" fmla="*/ 392230 w 4242337"/>
                  <a:gd name="connsiteY480" fmla="*/ 0 h 1823987"/>
                  <a:gd name="connsiteX481" fmla="*/ 368167 w 4242337"/>
                  <a:gd name="connsiteY481" fmla="*/ 0 h 1823987"/>
                  <a:gd name="connsiteX482" fmla="*/ 368167 w 4242337"/>
                  <a:gd name="connsiteY482" fmla="*/ 12032 h 1823987"/>
                  <a:gd name="connsiteX483" fmla="*/ 392230 w 4242337"/>
                  <a:gd name="connsiteY483" fmla="*/ 12032 h 1823987"/>
                  <a:gd name="connsiteX484" fmla="*/ 392230 w 4242337"/>
                  <a:gd name="connsiteY484" fmla="*/ 0 h 1823987"/>
                  <a:gd name="connsiteX485" fmla="*/ 392230 w 4242337"/>
                  <a:gd name="connsiteY485" fmla="*/ 0 h 1823987"/>
                  <a:gd name="connsiteX486" fmla="*/ 344103 w 4242337"/>
                  <a:gd name="connsiteY486" fmla="*/ 0 h 1823987"/>
                  <a:gd name="connsiteX487" fmla="*/ 320040 w 4242337"/>
                  <a:gd name="connsiteY487" fmla="*/ 0 h 1823987"/>
                  <a:gd name="connsiteX488" fmla="*/ 320040 w 4242337"/>
                  <a:gd name="connsiteY488" fmla="*/ 12032 h 1823987"/>
                  <a:gd name="connsiteX489" fmla="*/ 344103 w 4242337"/>
                  <a:gd name="connsiteY489" fmla="*/ 12032 h 1823987"/>
                  <a:gd name="connsiteX490" fmla="*/ 344103 w 4242337"/>
                  <a:gd name="connsiteY490" fmla="*/ 0 h 1823987"/>
                  <a:gd name="connsiteX491" fmla="*/ 344103 w 4242337"/>
                  <a:gd name="connsiteY491" fmla="*/ 0 h 1823987"/>
                  <a:gd name="connsiteX492" fmla="*/ 295977 w 4242337"/>
                  <a:gd name="connsiteY492" fmla="*/ 0 h 1823987"/>
                  <a:gd name="connsiteX493" fmla="*/ 271914 w 4242337"/>
                  <a:gd name="connsiteY493" fmla="*/ 0 h 1823987"/>
                  <a:gd name="connsiteX494" fmla="*/ 271914 w 4242337"/>
                  <a:gd name="connsiteY494" fmla="*/ 12032 h 1823987"/>
                  <a:gd name="connsiteX495" fmla="*/ 295977 w 4242337"/>
                  <a:gd name="connsiteY495" fmla="*/ 12032 h 1823987"/>
                  <a:gd name="connsiteX496" fmla="*/ 295977 w 4242337"/>
                  <a:gd name="connsiteY496" fmla="*/ 0 h 1823987"/>
                  <a:gd name="connsiteX497" fmla="*/ 295977 w 4242337"/>
                  <a:gd name="connsiteY497" fmla="*/ 0 h 1823987"/>
                  <a:gd name="connsiteX498" fmla="*/ 247851 w 4242337"/>
                  <a:gd name="connsiteY498" fmla="*/ 0 h 1823987"/>
                  <a:gd name="connsiteX499" fmla="*/ 223788 w 4242337"/>
                  <a:gd name="connsiteY499" fmla="*/ 0 h 1823987"/>
                  <a:gd name="connsiteX500" fmla="*/ 223788 w 4242337"/>
                  <a:gd name="connsiteY500" fmla="*/ 12032 h 1823987"/>
                  <a:gd name="connsiteX501" fmla="*/ 247851 w 4242337"/>
                  <a:gd name="connsiteY501" fmla="*/ 12032 h 1823987"/>
                  <a:gd name="connsiteX502" fmla="*/ 247851 w 4242337"/>
                  <a:gd name="connsiteY502" fmla="*/ 0 h 1823987"/>
                  <a:gd name="connsiteX503" fmla="*/ 247851 w 4242337"/>
                  <a:gd name="connsiteY503" fmla="*/ 0 h 1823987"/>
                  <a:gd name="connsiteX504" fmla="*/ 199724 w 4242337"/>
                  <a:gd name="connsiteY504" fmla="*/ 0 h 1823987"/>
                  <a:gd name="connsiteX505" fmla="*/ 175661 w 4242337"/>
                  <a:gd name="connsiteY505" fmla="*/ 0 h 1823987"/>
                  <a:gd name="connsiteX506" fmla="*/ 175661 w 4242337"/>
                  <a:gd name="connsiteY506" fmla="*/ 12032 h 1823987"/>
                  <a:gd name="connsiteX507" fmla="*/ 199724 w 4242337"/>
                  <a:gd name="connsiteY507" fmla="*/ 12032 h 1823987"/>
                  <a:gd name="connsiteX508" fmla="*/ 199724 w 4242337"/>
                  <a:gd name="connsiteY508" fmla="*/ 0 h 1823987"/>
                  <a:gd name="connsiteX509" fmla="*/ 199724 w 4242337"/>
                  <a:gd name="connsiteY509" fmla="*/ 0 h 1823987"/>
                  <a:gd name="connsiteX510" fmla="*/ 151598 w 4242337"/>
                  <a:gd name="connsiteY510" fmla="*/ 0 h 1823987"/>
                  <a:gd name="connsiteX511" fmla="*/ 127535 w 4242337"/>
                  <a:gd name="connsiteY511" fmla="*/ 0 h 1823987"/>
                  <a:gd name="connsiteX512" fmla="*/ 127535 w 4242337"/>
                  <a:gd name="connsiteY512" fmla="*/ 12032 h 1823987"/>
                  <a:gd name="connsiteX513" fmla="*/ 151598 w 4242337"/>
                  <a:gd name="connsiteY513" fmla="*/ 12032 h 1823987"/>
                  <a:gd name="connsiteX514" fmla="*/ 151598 w 4242337"/>
                  <a:gd name="connsiteY514" fmla="*/ 0 h 1823987"/>
                  <a:gd name="connsiteX515" fmla="*/ 151598 w 4242337"/>
                  <a:gd name="connsiteY515" fmla="*/ 0 h 1823987"/>
                  <a:gd name="connsiteX516" fmla="*/ 103472 w 4242337"/>
                  <a:gd name="connsiteY516" fmla="*/ 0 h 1823987"/>
                  <a:gd name="connsiteX517" fmla="*/ 91440 w 4242337"/>
                  <a:gd name="connsiteY517" fmla="*/ 0 h 1823987"/>
                  <a:gd name="connsiteX518" fmla="*/ 91440 w 4242337"/>
                  <a:gd name="connsiteY518" fmla="*/ 0 h 1823987"/>
                  <a:gd name="connsiteX519" fmla="*/ 91440 w 4242337"/>
                  <a:gd name="connsiteY519" fmla="*/ 12032 h 1823987"/>
                  <a:gd name="connsiteX520" fmla="*/ 103472 w 4242337"/>
                  <a:gd name="connsiteY520" fmla="*/ 12032 h 1823987"/>
                  <a:gd name="connsiteX521" fmla="*/ 103472 w 4242337"/>
                  <a:gd name="connsiteY521" fmla="*/ 12032 h 1823987"/>
                  <a:gd name="connsiteX522" fmla="*/ 103472 w 4242337"/>
                  <a:gd name="connsiteY522" fmla="*/ 12032 h 1823987"/>
                  <a:gd name="connsiteX523" fmla="*/ 103472 w 4242337"/>
                  <a:gd name="connsiteY523" fmla="*/ 3609 h 1823987"/>
                  <a:gd name="connsiteX524" fmla="*/ 103472 w 4242337"/>
                  <a:gd name="connsiteY524" fmla="*/ 0 h 1823987"/>
                  <a:gd name="connsiteX525" fmla="*/ 103472 w 4242337"/>
                  <a:gd name="connsiteY525" fmla="*/ 0 h 1823987"/>
                  <a:gd name="connsiteX526" fmla="*/ 103472 w 4242337"/>
                  <a:gd name="connsiteY526" fmla="*/ 34892 h 1823987"/>
                  <a:gd name="connsiteX527" fmla="*/ 91440 w 4242337"/>
                  <a:gd name="connsiteY527" fmla="*/ 34892 h 1823987"/>
                  <a:gd name="connsiteX528" fmla="*/ 91440 w 4242337"/>
                  <a:gd name="connsiteY528" fmla="*/ 36095 h 1823987"/>
                  <a:gd name="connsiteX529" fmla="*/ 91440 w 4242337"/>
                  <a:gd name="connsiteY529" fmla="*/ 58955 h 1823987"/>
                  <a:gd name="connsiteX530" fmla="*/ 103472 w 4242337"/>
                  <a:gd name="connsiteY530" fmla="*/ 58955 h 1823987"/>
                  <a:gd name="connsiteX531" fmla="*/ 103472 w 4242337"/>
                  <a:gd name="connsiteY531" fmla="*/ 34892 h 1823987"/>
                  <a:gd name="connsiteX532" fmla="*/ 103472 w 4242337"/>
                  <a:gd name="connsiteY532" fmla="*/ 34892 h 1823987"/>
                  <a:gd name="connsiteX533" fmla="*/ 104675 w 4242337"/>
                  <a:gd name="connsiteY533" fmla="*/ 83018 h 1823987"/>
                  <a:gd name="connsiteX534" fmla="*/ 92643 w 4242337"/>
                  <a:gd name="connsiteY534" fmla="*/ 83018 h 1823987"/>
                  <a:gd name="connsiteX535" fmla="*/ 92643 w 4242337"/>
                  <a:gd name="connsiteY535" fmla="*/ 84221 h 1823987"/>
                  <a:gd name="connsiteX536" fmla="*/ 92643 w 4242337"/>
                  <a:gd name="connsiteY536" fmla="*/ 92643 h 1823987"/>
                  <a:gd name="connsiteX537" fmla="*/ 92643 w 4242337"/>
                  <a:gd name="connsiteY537" fmla="*/ 92643 h 1823987"/>
                  <a:gd name="connsiteX538" fmla="*/ 92643 w 4242337"/>
                  <a:gd name="connsiteY538" fmla="*/ 92643 h 1823987"/>
                  <a:gd name="connsiteX539" fmla="*/ 92643 w 4242337"/>
                  <a:gd name="connsiteY539" fmla="*/ 107081 h 1823987"/>
                  <a:gd name="connsiteX540" fmla="*/ 104675 w 4242337"/>
                  <a:gd name="connsiteY540" fmla="*/ 107081 h 1823987"/>
                  <a:gd name="connsiteX541" fmla="*/ 104675 w 4242337"/>
                  <a:gd name="connsiteY541" fmla="*/ 83018 h 1823987"/>
                  <a:gd name="connsiteX542" fmla="*/ 104675 w 4242337"/>
                  <a:gd name="connsiteY542" fmla="*/ 83018 h 1823987"/>
                  <a:gd name="connsiteX543" fmla="*/ 104675 w 4242337"/>
                  <a:gd name="connsiteY543" fmla="*/ 131144 h 1823987"/>
                  <a:gd name="connsiteX544" fmla="*/ 92643 w 4242337"/>
                  <a:gd name="connsiteY544" fmla="*/ 131144 h 1823987"/>
                  <a:gd name="connsiteX545" fmla="*/ 92643 w 4242337"/>
                  <a:gd name="connsiteY545" fmla="*/ 140770 h 1823987"/>
                  <a:gd name="connsiteX546" fmla="*/ 92643 w 4242337"/>
                  <a:gd name="connsiteY546" fmla="*/ 155207 h 1823987"/>
                  <a:gd name="connsiteX547" fmla="*/ 104675 w 4242337"/>
                  <a:gd name="connsiteY547" fmla="*/ 155207 h 1823987"/>
                  <a:gd name="connsiteX548" fmla="*/ 104675 w 4242337"/>
                  <a:gd name="connsiteY548" fmla="*/ 131144 h 1823987"/>
                  <a:gd name="connsiteX549" fmla="*/ 104675 w 4242337"/>
                  <a:gd name="connsiteY549" fmla="*/ 131144 h 1823987"/>
                  <a:gd name="connsiteX550" fmla="*/ 104675 w 4242337"/>
                  <a:gd name="connsiteY550" fmla="*/ 179271 h 1823987"/>
                  <a:gd name="connsiteX551" fmla="*/ 92643 w 4242337"/>
                  <a:gd name="connsiteY551" fmla="*/ 179271 h 1823987"/>
                  <a:gd name="connsiteX552" fmla="*/ 92643 w 4242337"/>
                  <a:gd name="connsiteY552" fmla="*/ 193708 h 1823987"/>
                  <a:gd name="connsiteX553" fmla="*/ 92643 w 4242337"/>
                  <a:gd name="connsiteY553" fmla="*/ 203334 h 1823987"/>
                  <a:gd name="connsiteX554" fmla="*/ 104675 w 4242337"/>
                  <a:gd name="connsiteY554" fmla="*/ 203334 h 1823987"/>
                  <a:gd name="connsiteX555" fmla="*/ 104675 w 4242337"/>
                  <a:gd name="connsiteY555" fmla="*/ 179271 h 1823987"/>
                  <a:gd name="connsiteX556" fmla="*/ 104675 w 4242337"/>
                  <a:gd name="connsiteY556" fmla="*/ 179271 h 1823987"/>
                  <a:gd name="connsiteX557" fmla="*/ 105878 w 4242337"/>
                  <a:gd name="connsiteY557" fmla="*/ 227397 h 1823987"/>
                  <a:gd name="connsiteX558" fmla="*/ 93846 w 4242337"/>
                  <a:gd name="connsiteY558" fmla="*/ 227397 h 1823987"/>
                  <a:gd name="connsiteX559" fmla="*/ 93846 w 4242337"/>
                  <a:gd name="connsiteY559" fmla="*/ 241835 h 1823987"/>
                  <a:gd name="connsiteX560" fmla="*/ 93846 w 4242337"/>
                  <a:gd name="connsiteY560" fmla="*/ 251460 h 1823987"/>
                  <a:gd name="connsiteX561" fmla="*/ 105878 w 4242337"/>
                  <a:gd name="connsiteY561" fmla="*/ 251460 h 1823987"/>
                  <a:gd name="connsiteX562" fmla="*/ 105878 w 4242337"/>
                  <a:gd name="connsiteY562" fmla="*/ 227397 h 1823987"/>
                  <a:gd name="connsiteX563" fmla="*/ 105878 w 4242337"/>
                  <a:gd name="connsiteY563" fmla="*/ 227397 h 1823987"/>
                  <a:gd name="connsiteX564" fmla="*/ 105878 w 4242337"/>
                  <a:gd name="connsiteY564" fmla="*/ 275523 h 1823987"/>
                  <a:gd name="connsiteX565" fmla="*/ 93846 w 4242337"/>
                  <a:gd name="connsiteY565" fmla="*/ 275523 h 1823987"/>
                  <a:gd name="connsiteX566" fmla="*/ 93846 w 4242337"/>
                  <a:gd name="connsiteY566" fmla="*/ 299586 h 1823987"/>
                  <a:gd name="connsiteX567" fmla="*/ 105878 w 4242337"/>
                  <a:gd name="connsiteY567" fmla="*/ 299586 h 1823987"/>
                  <a:gd name="connsiteX568" fmla="*/ 105878 w 4242337"/>
                  <a:gd name="connsiteY568" fmla="*/ 275523 h 1823987"/>
                  <a:gd name="connsiteX569" fmla="*/ 105878 w 4242337"/>
                  <a:gd name="connsiteY569" fmla="*/ 275523 h 1823987"/>
                  <a:gd name="connsiteX570" fmla="*/ 105878 w 4242337"/>
                  <a:gd name="connsiteY570" fmla="*/ 323650 h 1823987"/>
                  <a:gd name="connsiteX571" fmla="*/ 93846 w 4242337"/>
                  <a:gd name="connsiteY571" fmla="*/ 323650 h 1823987"/>
                  <a:gd name="connsiteX572" fmla="*/ 93846 w 4242337"/>
                  <a:gd name="connsiteY572" fmla="*/ 334478 h 1823987"/>
                  <a:gd name="connsiteX573" fmla="*/ 93846 w 4242337"/>
                  <a:gd name="connsiteY573" fmla="*/ 340494 h 1823987"/>
                  <a:gd name="connsiteX574" fmla="*/ 93846 w 4242337"/>
                  <a:gd name="connsiteY574" fmla="*/ 347713 h 1823987"/>
                  <a:gd name="connsiteX575" fmla="*/ 105878 w 4242337"/>
                  <a:gd name="connsiteY575" fmla="*/ 347713 h 1823987"/>
                  <a:gd name="connsiteX576" fmla="*/ 105878 w 4242337"/>
                  <a:gd name="connsiteY576" fmla="*/ 323650 h 1823987"/>
                  <a:gd name="connsiteX577" fmla="*/ 105878 w 4242337"/>
                  <a:gd name="connsiteY577" fmla="*/ 323650 h 1823987"/>
                  <a:gd name="connsiteX578" fmla="*/ 105878 w 4242337"/>
                  <a:gd name="connsiteY578" fmla="*/ 372979 h 1823987"/>
                  <a:gd name="connsiteX579" fmla="*/ 93846 w 4242337"/>
                  <a:gd name="connsiteY579" fmla="*/ 372979 h 1823987"/>
                  <a:gd name="connsiteX580" fmla="*/ 93846 w 4242337"/>
                  <a:gd name="connsiteY580" fmla="*/ 397042 h 1823987"/>
                  <a:gd name="connsiteX581" fmla="*/ 105878 w 4242337"/>
                  <a:gd name="connsiteY581" fmla="*/ 397042 h 1823987"/>
                  <a:gd name="connsiteX582" fmla="*/ 105878 w 4242337"/>
                  <a:gd name="connsiteY582" fmla="*/ 372979 h 1823987"/>
                  <a:gd name="connsiteX583" fmla="*/ 105878 w 4242337"/>
                  <a:gd name="connsiteY583" fmla="*/ 372979 h 1823987"/>
                  <a:gd name="connsiteX584" fmla="*/ 105878 w 4242337"/>
                  <a:gd name="connsiteY584" fmla="*/ 421105 h 1823987"/>
                  <a:gd name="connsiteX585" fmla="*/ 93846 w 4242337"/>
                  <a:gd name="connsiteY585" fmla="*/ 421105 h 1823987"/>
                  <a:gd name="connsiteX586" fmla="*/ 93846 w 4242337"/>
                  <a:gd name="connsiteY586" fmla="*/ 445169 h 1823987"/>
                  <a:gd name="connsiteX587" fmla="*/ 105878 w 4242337"/>
                  <a:gd name="connsiteY587" fmla="*/ 445169 h 1823987"/>
                  <a:gd name="connsiteX588" fmla="*/ 105878 w 4242337"/>
                  <a:gd name="connsiteY588" fmla="*/ 421105 h 1823987"/>
                  <a:gd name="connsiteX589" fmla="*/ 105878 w 4242337"/>
                  <a:gd name="connsiteY589" fmla="*/ 421105 h 1823987"/>
                  <a:gd name="connsiteX590" fmla="*/ 93846 w 4242337"/>
                  <a:gd name="connsiteY590" fmla="*/ 469232 h 1823987"/>
                  <a:gd name="connsiteX591" fmla="*/ 93846 w 4242337"/>
                  <a:gd name="connsiteY591" fmla="*/ 476451 h 1823987"/>
                  <a:gd name="connsiteX592" fmla="*/ 93846 w 4242337"/>
                  <a:gd name="connsiteY592" fmla="*/ 493295 h 1823987"/>
                  <a:gd name="connsiteX593" fmla="*/ 105878 w 4242337"/>
                  <a:gd name="connsiteY593" fmla="*/ 493295 h 1823987"/>
                  <a:gd name="connsiteX594" fmla="*/ 105878 w 4242337"/>
                  <a:gd name="connsiteY594" fmla="*/ 469232 h 1823987"/>
                  <a:gd name="connsiteX595" fmla="*/ 93846 w 4242337"/>
                  <a:gd name="connsiteY595" fmla="*/ 469232 h 1823987"/>
                  <a:gd name="connsiteX596" fmla="*/ 93846 w 4242337"/>
                  <a:gd name="connsiteY596" fmla="*/ 469232 h 1823987"/>
                  <a:gd name="connsiteX597" fmla="*/ 93846 w 4242337"/>
                  <a:gd name="connsiteY597" fmla="*/ 517358 h 1823987"/>
                  <a:gd name="connsiteX598" fmla="*/ 93846 w 4242337"/>
                  <a:gd name="connsiteY598" fmla="*/ 519764 h 1823987"/>
                  <a:gd name="connsiteX599" fmla="*/ 93846 w 4242337"/>
                  <a:gd name="connsiteY599" fmla="*/ 540218 h 1823987"/>
                  <a:gd name="connsiteX600" fmla="*/ 93846 w 4242337"/>
                  <a:gd name="connsiteY600" fmla="*/ 541421 h 1823987"/>
                  <a:gd name="connsiteX601" fmla="*/ 105878 w 4242337"/>
                  <a:gd name="connsiteY601" fmla="*/ 541421 h 1823987"/>
                  <a:gd name="connsiteX602" fmla="*/ 105878 w 4242337"/>
                  <a:gd name="connsiteY602" fmla="*/ 517358 h 1823987"/>
                  <a:gd name="connsiteX603" fmla="*/ 93846 w 4242337"/>
                  <a:gd name="connsiteY603" fmla="*/ 517358 h 1823987"/>
                  <a:gd name="connsiteX604" fmla="*/ 93846 w 4242337"/>
                  <a:gd name="connsiteY604" fmla="*/ 517358 h 1823987"/>
                  <a:gd name="connsiteX605" fmla="*/ 93846 w 4242337"/>
                  <a:gd name="connsiteY605" fmla="*/ 565484 h 1823987"/>
                  <a:gd name="connsiteX606" fmla="*/ 93846 w 4242337"/>
                  <a:gd name="connsiteY606" fmla="*/ 572703 h 1823987"/>
                  <a:gd name="connsiteX607" fmla="*/ 93846 w 4242337"/>
                  <a:gd name="connsiteY607" fmla="*/ 584735 h 1823987"/>
                  <a:gd name="connsiteX608" fmla="*/ 93846 w 4242337"/>
                  <a:gd name="connsiteY608" fmla="*/ 590751 h 1823987"/>
                  <a:gd name="connsiteX609" fmla="*/ 105878 w 4242337"/>
                  <a:gd name="connsiteY609" fmla="*/ 590751 h 1823987"/>
                  <a:gd name="connsiteX610" fmla="*/ 105878 w 4242337"/>
                  <a:gd name="connsiteY610" fmla="*/ 566688 h 1823987"/>
                  <a:gd name="connsiteX611" fmla="*/ 93846 w 4242337"/>
                  <a:gd name="connsiteY611" fmla="*/ 565484 h 1823987"/>
                  <a:gd name="connsiteX612" fmla="*/ 93846 w 4242337"/>
                  <a:gd name="connsiteY612" fmla="*/ 565484 h 1823987"/>
                  <a:gd name="connsiteX613" fmla="*/ 93846 w 4242337"/>
                  <a:gd name="connsiteY613" fmla="*/ 613611 h 1823987"/>
                  <a:gd name="connsiteX614" fmla="*/ 93846 w 4242337"/>
                  <a:gd name="connsiteY614" fmla="*/ 619627 h 1823987"/>
                  <a:gd name="connsiteX615" fmla="*/ 93846 w 4242337"/>
                  <a:gd name="connsiteY615" fmla="*/ 629252 h 1823987"/>
                  <a:gd name="connsiteX616" fmla="*/ 93846 w 4242337"/>
                  <a:gd name="connsiteY616" fmla="*/ 629252 h 1823987"/>
                  <a:gd name="connsiteX617" fmla="*/ 93846 w 4242337"/>
                  <a:gd name="connsiteY617" fmla="*/ 629252 h 1823987"/>
                  <a:gd name="connsiteX618" fmla="*/ 93846 w 4242337"/>
                  <a:gd name="connsiteY618" fmla="*/ 637674 h 1823987"/>
                  <a:gd name="connsiteX619" fmla="*/ 105878 w 4242337"/>
                  <a:gd name="connsiteY619" fmla="*/ 637674 h 1823987"/>
                  <a:gd name="connsiteX620" fmla="*/ 105878 w 4242337"/>
                  <a:gd name="connsiteY620" fmla="*/ 613611 h 1823987"/>
                  <a:gd name="connsiteX621" fmla="*/ 93846 w 4242337"/>
                  <a:gd name="connsiteY621" fmla="*/ 613611 h 1823987"/>
                  <a:gd name="connsiteX622" fmla="*/ 93846 w 4242337"/>
                  <a:gd name="connsiteY622" fmla="*/ 613611 h 1823987"/>
                  <a:gd name="connsiteX623" fmla="*/ 92643 w 4242337"/>
                  <a:gd name="connsiteY623" fmla="*/ 661737 h 1823987"/>
                  <a:gd name="connsiteX624" fmla="*/ 92643 w 4242337"/>
                  <a:gd name="connsiteY624" fmla="*/ 685800 h 1823987"/>
                  <a:gd name="connsiteX625" fmla="*/ 104675 w 4242337"/>
                  <a:gd name="connsiteY625" fmla="*/ 685800 h 1823987"/>
                  <a:gd name="connsiteX626" fmla="*/ 104675 w 4242337"/>
                  <a:gd name="connsiteY626" fmla="*/ 661737 h 1823987"/>
                  <a:gd name="connsiteX627" fmla="*/ 92643 w 4242337"/>
                  <a:gd name="connsiteY627" fmla="*/ 661737 h 1823987"/>
                  <a:gd name="connsiteX628" fmla="*/ 92643 w 4242337"/>
                  <a:gd name="connsiteY628" fmla="*/ 661737 h 1823987"/>
                  <a:gd name="connsiteX629" fmla="*/ 92643 w 4242337"/>
                  <a:gd name="connsiteY629" fmla="*/ 709863 h 1823987"/>
                  <a:gd name="connsiteX630" fmla="*/ 92643 w 4242337"/>
                  <a:gd name="connsiteY630" fmla="*/ 733927 h 1823987"/>
                  <a:gd name="connsiteX631" fmla="*/ 104675 w 4242337"/>
                  <a:gd name="connsiteY631" fmla="*/ 733927 h 1823987"/>
                  <a:gd name="connsiteX632" fmla="*/ 104675 w 4242337"/>
                  <a:gd name="connsiteY632" fmla="*/ 709863 h 1823987"/>
                  <a:gd name="connsiteX633" fmla="*/ 92643 w 4242337"/>
                  <a:gd name="connsiteY633" fmla="*/ 709863 h 1823987"/>
                  <a:gd name="connsiteX634" fmla="*/ 92643 w 4242337"/>
                  <a:gd name="connsiteY634" fmla="*/ 709863 h 1823987"/>
                  <a:gd name="connsiteX635" fmla="*/ 92643 w 4242337"/>
                  <a:gd name="connsiteY635" fmla="*/ 757990 h 1823987"/>
                  <a:gd name="connsiteX636" fmla="*/ 92643 w 4242337"/>
                  <a:gd name="connsiteY636" fmla="*/ 773631 h 1823987"/>
                  <a:gd name="connsiteX637" fmla="*/ 92643 w 4242337"/>
                  <a:gd name="connsiteY637" fmla="*/ 782053 h 1823987"/>
                  <a:gd name="connsiteX638" fmla="*/ 104675 w 4242337"/>
                  <a:gd name="connsiteY638" fmla="*/ 782053 h 1823987"/>
                  <a:gd name="connsiteX639" fmla="*/ 104675 w 4242337"/>
                  <a:gd name="connsiteY639" fmla="*/ 757990 h 1823987"/>
                  <a:gd name="connsiteX640" fmla="*/ 92643 w 4242337"/>
                  <a:gd name="connsiteY640" fmla="*/ 757990 h 1823987"/>
                  <a:gd name="connsiteX641" fmla="*/ 92643 w 4242337"/>
                  <a:gd name="connsiteY641" fmla="*/ 757990 h 1823987"/>
                  <a:gd name="connsiteX642" fmla="*/ 91440 w 4242337"/>
                  <a:gd name="connsiteY642" fmla="*/ 806116 h 1823987"/>
                  <a:gd name="connsiteX643" fmla="*/ 91440 w 4242337"/>
                  <a:gd name="connsiteY643" fmla="*/ 810929 h 1823987"/>
                  <a:gd name="connsiteX644" fmla="*/ 91440 w 4242337"/>
                  <a:gd name="connsiteY644" fmla="*/ 810929 h 1823987"/>
                  <a:gd name="connsiteX645" fmla="*/ 91440 w 4242337"/>
                  <a:gd name="connsiteY645" fmla="*/ 812132 h 1823987"/>
                  <a:gd name="connsiteX646" fmla="*/ 91440 w 4242337"/>
                  <a:gd name="connsiteY646" fmla="*/ 813335 h 1823987"/>
                  <a:gd name="connsiteX647" fmla="*/ 91440 w 4242337"/>
                  <a:gd name="connsiteY647" fmla="*/ 813335 h 1823987"/>
                  <a:gd name="connsiteX648" fmla="*/ 91440 w 4242337"/>
                  <a:gd name="connsiteY648" fmla="*/ 830179 h 1823987"/>
                  <a:gd name="connsiteX649" fmla="*/ 103472 w 4242337"/>
                  <a:gd name="connsiteY649" fmla="*/ 830179 h 1823987"/>
                  <a:gd name="connsiteX650" fmla="*/ 103472 w 4242337"/>
                  <a:gd name="connsiteY650" fmla="*/ 806116 h 1823987"/>
                  <a:gd name="connsiteX651" fmla="*/ 91440 w 4242337"/>
                  <a:gd name="connsiteY651" fmla="*/ 806116 h 1823987"/>
                  <a:gd name="connsiteX652" fmla="*/ 91440 w 4242337"/>
                  <a:gd name="connsiteY652" fmla="*/ 806116 h 1823987"/>
                  <a:gd name="connsiteX653" fmla="*/ 90237 w 4242337"/>
                  <a:gd name="connsiteY653" fmla="*/ 854242 h 1823987"/>
                  <a:gd name="connsiteX654" fmla="*/ 90237 w 4242337"/>
                  <a:gd name="connsiteY654" fmla="*/ 878306 h 1823987"/>
                  <a:gd name="connsiteX655" fmla="*/ 102268 w 4242337"/>
                  <a:gd name="connsiteY655" fmla="*/ 878306 h 1823987"/>
                  <a:gd name="connsiteX656" fmla="*/ 102268 w 4242337"/>
                  <a:gd name="connsiteY656" fmla="*/ 854242 h 1823987"/>
                  <a:gd name="connsiteX657" fmla="*/ 90237 w 4242337"/>
                  <a:gd name="connsiteY657" fmla="*/ 854242 h 1823987"/>
                  <a:gd name="connsiteX658" fmla="*/ 90237 w 4242337"/>
                  <a:gd name="connsiteY658" fmla="*/ 854242 h 1823987"/>
                  <a:gd name="connsiteX659" fmla="*/ 90237 w 4242337"/>
                  <a:gd name="connsiteY659" fmla="*/ 902369 h 1823987"/>
                  <a:gd name="connsiteX660" fmla="*/ 90237 w 4242337"/>
                  <a:gd name="connsiteY660" fmla="*/ 902369 h 1823987"/>
                  <a:gd name="connsiteX661" fmla="*/ 90237 w 4242337"/>
                  <a:gd name="connsiteY661" fmla="*/ 904775 h 1823987"/>
                  <a:gd name="connsiteX662" fmla="*/ 90237 w 4242337"/>
                  <a:gd name="connsiteY662" fmla="*/ 907181 h 1823987"/>
                  <a:gd name="connsiteX663" fmla="*/ 90237 w 4242337"/>
                  <a:gd name="connsiteY663" fmla="*/ 908385 h 1823987"/>
                  <a:gd name="connsiteX664" fmla="*/ 90237 w 4242337"/>
                  <a:gd name="connsiteY664" fmla="*/ 909588 h 1823987"/>
                  <a:gd name="connsiteX665" fmla="*/ 90237 w 4242337"/>
                  <a:gd name="connsiteY665" fmla="*/ 911994 h 1823987"/>
                  <a:gd name="connsiteX666" fmla="*/ 90237 w 4242337"/>
                  <a:gd name="connsiteY666" fmla="*/ 911994 h 1823987"/>
                  <a:gd name="connsiteX667" fmla="*/ 90237 w 4242337"/>
                  <a:gd name="connsiteY667" fmla="*/ 926432 h 1823987"/>
                  <a:gd name="connsiteX668" fmla="*/ 102268 w 4242337"/>
                  <a:gd name="connsiteY668" fmla="*/ 926432 h 1823987"/>
                  <a:gd name="connsiteX669" fmla="*/ 102268 w 4242337"/>
                  <a:gd name="connsiteY669" fmla="*/ 902369 h 1823987"/>
                  <a:gd name="connsiteX670" fmla="*/ 90237 w 4242337"/>
                  <a:gd name="connsiteY670" fmla="*/ 902369 h 1823987"/>
                  <a:gd name="connsiteX671" fmla="*/ 90237 w 4242337"/>
                  <a:gd name="connsiteY671" fmla="*/ 902369 h 1823987"/>
                  <a:gd name="connsiteX672" fmla="*/ 89034 w 4242337"/>
                  <a:gd name="connsiteY672" fmla="*/ 950495 h 1823987"/>
                  <a:gd name="connsiteX673" fmla="*/ 89034 w 4242337"/>
                  <a:gd name="connsiteY673" fmla="*/ 950495 h 1823987"/>
                  <a:gd name="connsiteX674" fmla="*/ 89034 w 4242337"/>
                  <a:gd name="connsiteY674" fmla="*/ 961324 h 1823987"/>
                  <a:gd name="connsiteX675" fmla="*/ 89034 w 4242337"/>
                  <a:gd name="connsiteY675" fmla="*/ 974558 h 1823987"/>
                  <a:gd name="connsiteX676" fmla="*/ 101065 w 4242337"/>
                  <a:gd name="connsiteY676" fmla="*/ 974558 h 1823987"/>
                  <a:gd name="connsiteX677" fmla="*/ 101065 w 4242337"/>
                  <a:gd name="connsiteY677" fmla="*/ 950495 h 1823987"/>
                  <a:gd name="connsiteX678" fmla="*/ 89034 w 4242337"/>
                  <a:gd name="connsiteY678" fmla="*/ 950495 h 1823987"/>
                  <a:gd name="connsiteX679" fmla="*/ 89034 w 4242337"/>
                  <a:gd name="connsiteY679" fmla="*/ 950495 h 1823987"/>
                  <a:gd name="connsiteX680" fmla="*/ 87831 w 4242337"/>
                  <a:gd name="connsiteY680" fmla="*/ 997418 h 1823987"/>
                  <a:gd name="connsiteX681" fmla="*/ 87831 w 4242337"/>
                  <a:gd name="connsiteY681" fmla="*/ 997418 h 1823987"/>
                  <a:gd name="connsiteX682" fmla="*/ 87831 w 4242337"/>
                  <a:gd name="connsiteY682" fmla="*/ 1014262 h 1823987"/>
                  <a:gd name="connsiteX683" fmla="*/ 87831 w 4242337"/>
                  <a:gd name="connsiteY683" fmla="*/ 1021481 h 1823987"/>
                  <a:gd name="connsiteX684" fmla="*/ 99862 w 4242337"/>
                  <a:gd name="connsiteY684" fmla="*/ 1021481 h 1823987"/>
                  <a:gd name="connsiteX685" fmla="*/ 101065 w 4242337"/>
                  <a:gd name="connsiteY685" fmla="*/ 997418 h 1823987"/>
                  <a:gd name="connsiteX686" fmla="*/ 87831 w 4242337"/>
                  <a:gd name="connsiteY686" fmla="*/ 997418 h 1823987"/>
                  <a:gd name="connsiteX687" fmla="*/ 87831 w 4242337"/>
                  <a:gd name="connsiteY687" fmla="*/ 997418 h 1823987"/>
                  <a:gd name="connsiteX688" fmla="*/ 86627 w 4242337"/>
                  <a:gd name="connsiteY688" fmla="*/ 1045545 h 1823987"/>
                  <a:gd name="connsiteX689" fmla="*/ 85424 w 4242337"/>
                  <a:gd name="connsiteY689" fmla="*/ 1069608 h 1823987"/>
                  <a:gd name="connsiteX690" fmla="*/ 97456 w 4242337"/>
                  <a:gd name="connsiteY690" fmla="*/ 1069608 h 1823987"/>
                  <a:gd name="connsiteX691" fmla="*/ 98659 w 4242337"/>
                  <a:gd name="connsiteY691" fmla="*/ 1045545 h 1823987"/>
                  <a:gd name="connsiteX692" fmla="*/ 86627 w 4242337"/>
                  <a:gd name="connsiteY692" fmla="*/ 1045545 h 1823987"/>
                  <a:gd name="connsiteX693" fmla="*/ 86627 w 4242337"/>
                  <a:gd name="connsiteY693" fmla="*/ 1045545 h 1823987"/>
                  <a:gd name="connsiteX694" fmla="*/ 85424 w 4242337"/>
                  <a:gd name="connsiteY694" fmla="*/ 1093671 h 1823987"/>
                  <a:gd name="connsiteX695" fmla="*/ 84221 w 4242337"/>
                  <a:gd name="connsiteY695" fmla="*/ 1117734 h 1823987"/>
                  <a:gd name="connsiteX696" fmla="*/ 96253 w 4242337"/>
                  <a:gd name="connsiteY696" fmla="*/ 1117734 h 1823987"/>
                  <a:gd name="connsiteX697" fmla="*/ 97456 w 4242337"/>
                  <a:gd name="connsiteY697" fmla="*/ 1093671 h 1823987"/>
                  <a:gd name="connsiteX698" fmla="*/ 85424 w 4242337"/>
                  <a:gd name="connsiteY698" fmla="*/ 1093671 h 1823987"/>
                  <a:gd name="connsiteX699" fmla="*/ 85424 w 4242337"/>
                  <a:gd name="connsiteY699" fmla="*/ 1093671 h 1823987"/>
                  <a:gd name="connsiteX700" fmla="*/ 83018 w 4242337"/>
                  <a:gd name="connsiteY700" fmla="*/ 1141797 h 1823987"/>
                  <a:gd name="connsiteX701" fmla="*/ 83018 w 4242337"/>
                  <a:gd name="connsiteY701" fmla="*/ 1158641 h 1823987"/>
                  <a:gd name="connsiteX702" fmla="*/ 83018 w 4242337"/>
                  <a:gd name="connsiteY702" fmla="*/ 1165860 h 1823987"/>
                  <a:gd name="connsiteX703" fmla="*/ 95050 w 4242337"/>
                  <a:gd name="connsiteY703" fmla="*/ 1165860 h 1823987"/>
                  <a:gd name="connsiteX704" fmla="*/ 96253 w 4242337"/>
                  <a:gd name="connsiteY704" fmla="*/ 1141797 h 1823987"/>
                  <a:gd name="connsiteX705" fmla="*/ 83018 w 4242337"/>
                  <a:gd name="connsiteY705" fmla="*/ 1141797 h 1823987"/>
                  <a:gd name="connsiteX706" fmla="*/ 83018 w 4242337"/>
                  <a:gd name="connsiteY706" fmla="*/ 1141797 h 1823987"/>
                  <a:gd name="connsiteX707" fmla="*/ 81815 w 4242337"/>
                  <a:gd name="connsiteY707" fmla="*/ 1189924 h 1823987"/>
                  <a:gd name="connsiteX708" fmla="*/ 80612 w 4242337"/>
                  <a:gd name="connsiteY708" fmla="*/ 1210377 h 1823987"/>
                  <a:gd name="connsiteX709" fmla="*/ 80612 w 4242337"/>
                  <a:gd name="connsiteY709" fmla="*/ 1213987 h 1823987"/>
                  <a:gd name="connsiteX710" fmla="*/ 92643 w 4242337"/>
                  <a:gd name="connsiteY710" fmla="*/ 1213987 h 1823987"/>
                  <a:gd name="connsiteX711" fmla="*/ 93846 w 4242337"/>
                  <a:gd name="connsiteY711" fmla="*/ 1189924 h 1823987"/>
                  <a:gd name="connsiteX712" fmla="*/ 81815 w 4242337"/>
                  <a:gd name="connsiteY712" fmla="*/ 1189924 h 1823987"/>
                  <a:gd name="connsiteX713" fmla="*/ 81815 w 4242337"/>
                  <a:gd name="connsiteY713" fmla="*/ 1189924 h 1823987"/>
                  <a:gd name="connsiteX714" fmla="*/ 79408 w 4242337"/>
                  <a:gd name="connsiteY714" fmla="*/ 1238050 h 1823987"/>
                  <a:gd name="connsiteX715" fmla="*/ 79408 w 4242337"/>
                  <a:gd name="connsiteY715" fmla="*/ 1248878 h 1823987"/>
                  <a:gd name="connsiteX716" fmla="*/ 79408 w 4242337"/>
                  <a:gd name="connsiteY716" fmla="*/ 1248878 h 1823987"/>
                  <a:gd name="connsiteX717" fmla="*/ 79408 w 4242337"/>
                  <a:gd name="connsiteY717" fmla="*/ 1248878 h 1823987"/>
                  <a:gd name="connsiteX718" fmla="*/ 79408 w 4242337"/>
                  <a:gd name="connsiteY718" fmla="*/ 1259707 h 1823987"/>
                  <a:gd name="connsiteX719" fmla="*/ 79408 w 4242337"/>
                  <a:gd name="connsiteY719" fmla="*/ 1259707 h 1823987"/>
                  <a:gd name="connsiteX720" fmla="*/ 79408 w 4242337"/>
                  <a:gd name="connsiteY720" fmla="*/ 1259707 h 1823987"/>
                  <a:gd name="connsiteX721" fmla="*/ 79408 w 4242337"/>
                  <a:gd name="connsiteY721" fmla="*/ 1259707 h 1823987"/>
                  <a:gd name="connsiteX722" fmla="*/ 91440 w 4242337"/>
                  <a:gd name="connsiteY722" fmla="*/ 1259707 h 1823987"/>
                  <a:gd name="connsiteX723" fmla="*/ 92643 w 4242337"/>
                  <a:gd name="connsiteY723" fmla="*/ 1235644 h 1823987"/>
                  <a:gd name="connsiteX724" fmla="*/ 79408 w 4242337"/>
                  <a:gd name="connsiteY724" fmla="*/ 1238050 h 1823987"/>
                  <a:gd name="connsiteX725" fmla="*/ 79408 w 4242337"/>
                  <a:gd name="connsiteY725" fmla="*/ 1238050 h 1823987"/>
                  <a:gd name="connsiteX726" fmla="*/ 77002 w 4242337"/>
                  <a:gd name="connsiteY726" fmla="*/ 1286176 h 1823987"/>
                  <a:gd name="connsiteX727" fmla="*/ 75799 w 4242337"/>
                  <a:gd name="connsiteY727" fmla="*/ 1304224 h 1823987"/>
                  <a:gd name="connsiteX728" fmla="*/ 75799 w 4242337"/>
                  <a:gd name="connsiteY728" fmla="*/ 1310239 h 1823987"/>
                  <a:gd name="connsiteX729" fmla="*/ 87831 w 4242337"/>
                  <a:gd name="connsiteY729" fmla="*/ 1311442 h 1823987"/>
                  <a:gd name="connsiteX730" fmla="*/ 89034 w 4242337"/>
                  <a:gd name="connsiteY730" fmla="*/ 1287379 h 1823987"/>
                  <a:gd name="connsiteX731" fmla="*/ 77002 w 4242337"/>
                  <a:gd name="connsiteY731" fmla="*/ 1286176 h 1823987"/>
                  <a:gd name="connsiteX732" fmla="*/ 77002 w 4242337"/>
                  <a:gd name="connsiteY732" fmla="*/ 1286176 h 1823987"/>
                  <a:gd name="connsiteX733" fmla="*/ 74596 w 4242337"/>
                  <a:gd name="connsiteY733" fmla="*/ 1334303 h 1823987"/>
                  <a:gd name="connsiteX734" fmla="*/ 73393 w 4242337"/>
                  <a:gd name="connsiteY734" fmla="*/ 1358366 h 1823987"/>
                  <a:gd name="connsiteX735" fmla="*/ 85424 w 4242337"/>
                  <a:gd name="connsiteY735" fmla="*/ 1359569 h 1823987"/>
                  <a:gd name="connsiteX736" fmla="*/ 86627 w 4242337"/>
                  <a:gd name="connsiteY736" fmla="*/ 1335506 h 1823987"/>
                  <a:gd name="connsiteX737" fmla="*/ 74596 w 4242337"/>
                  <a:gd name="connsiteY737" fmla="*/ 1334303 h 1823987"/>
                  <a:gd name="connsiteX738" fmla="*/ 74596 w 4242337"/>
                  <a:gd name="connsiteY738" fmla="*/ 1334303 h 1823987"/>
                  <a:gd name="connsiteX739" fmla="*/ 72190 w 4242337"/>
                  <a:gd name="connsiteY739" fmla="*/ 1382429 h 1823987"/>
                  <a:gd name="connsiteX740" fmla="*/ 70986 w 4242337"/>
                  <a:gd name="connsiteY740" fmla="*/ 1406492 h 1823987"/>
                  <a:gd name="connsiteX741" fmla="*/ 83018 w 4242337"/>
                  <a:gd name="connsiteY741" fmla="*/ 1407695 h 1823987"/>
                  <a:gd name="connsiteX742" fmla="*/ 84221 w 4242337"/>
                  <a:gd name="connsiteY742" fmla="*/ 1383632 h 1823987"/>
                  <a:gd name="connsiteX743" fmla="*/ 72190 w 4242337"/>
                  <a:gd name="connsiteY743" fmla="*/ 1382429 h 1823987"/>
                  <a:gd name="connsiteX744" fmla="*/ 72190 w 4242337"/>
                  <a:gd name="connsiteY744" fmla="*/ 1382429 h 1823987"/>
                  <a:gd name="connsiteX745" fmla="*/ 69783 w 4242337"/>
                  <a:gd name="connsiteY745" fmla="*/ 1430555 h 1823987"/>
                  <a:gd name="connsiteX746" fmla="*/ 69783 w 4242337"/>
                  <a:gd name="connsiteY746" fmla="*/ 1436571 h 1823987"/>
                  <a:gd name="connsiteX747" fmla="*/ 69783 w 4242337"/>
                  <a:gd name="connsiteY747" fmla="*/ 1436571 h 1823987"/>
                  <a:gd name="connsiteX748" fmla="*/ 69783 w 4242337"/>
                  <a:gd name="connsiteY748" fmla="*/ 1436571 h 1823987"/>
                  <a:gd name="connsiteX749" fmla="*/ 69783 w 4242337"/>
                  <a:gd name="connsiteY749" fmla="*/ 1436571 h 1823987"/>
                  <a:gd name="connsiteX750" fmla="*/ 69783 w 4242337"/>
                  <a:gd name="connsiteY750" fmla="*/ 1436571 h 1823987"/>
                  <a:gd name="connsiteX751" fmla="*/ 69783 w 4242337"/>
                  <a:gd name="connsiteY751" fmla="*/ 1437774 h 1823987"/>
                  <a:gd name="connsiteX752" fmla="*/ 69783 w 4242337"/>
                  <a:gd name="connsiteY752" fmla="*/ 1437774 h 1823987"/>
                  <a:gd name="connsiteX753" fmla="*/ 68580 w 4242337"/>
                  <a:gd name="connsiteY753" fmla="*/ 1453415 h 1823987"/>
                  <a:gd name="connsiteX754" fmla="*/ 80612 w 4242337"/>
                  <a:gd name="connsiteY754" fmla="*/ 1454618 h 1823987"/>
                  <a:gd name="connsiteX755" fmla="*/ 81815 w 4242337"/>
                  <a:gd name="connsiteY755" fmla="*/ 1430555 h 1823987"/>
                  <a:gd name="connsiteX756" fmla="*/ 69783 w 4242337"/>
                  <a:gd name="connsiteY756" fmla="*/ 1430555 h 1823987"/>
                  <a:gd name="connsiteX757" fmla="*/ 69783 w 4242337"/>
                  <a:gd name="connsiteY757" fmla="*/ 1430555 h 1823987"/>
                  <a:gd name="connsiteX758" fmla="*/ 66174 w 4242337"/>
                  <a:gd name="connsiteY758" fmla="*/ 1478682 h 1823987"/>
                  <a:gd name="connsiteX759" fmla="*/ 66174 w 4242337"/>
                  <a:gd name="connsiteY759" fmla="*/ 1478682 h 1823987"/>
                  <a:gd name="connsiteX760" fmla="*/ 66174 w 4242337"/>
                  <a:gd name="connsiteY760" fmla="*/ 1478682 h 1823987"/>
                  <a:gd name="connsiteX761" fmla="*/ 64971 w 4242337"/>
                  <a:gd name="connsiteY761" fmla="*/ 1489510 h 1823987"/>
                  <a:gd name="connsiteX762" fmla="*/ 64971 w 4242337"/>
                  <a:gd name="connsiteY762" fmla="*/ 1489510 h 1823987"/>
                  <a:gd name="connsiteX763" fmla="*/ 64971 w 4242337"/>
                  <a:gd name="connsiteY763" fmla="*/ 1489510 h 1823987"/>
                  <a:gd name="connsiteX764" fmla="*/ 63767 w 4242337"/>
                  <a:gd name="connsiteY764" fmla="*/ 1502745 h 1823987"/>
                  <a:gd name="connsiteX765" fmla="*/ 75799 w 4242337"/>
                  <a:gd name="connsiteY765" fmla="*/ 1503948 h 1823987"/>
                  <a:gd name="connsiteX766" fmla="*/ 78205 w 4242337"/>
                  <a:gd name="connsiteY766" fmla="*/ 1479885 h 1823987"/>
                  <a:gd name="connsiteX767" fmla="*/ 66174 w 4242337"/>
                  <a:gd name="connsiteY767" fmla="*/ 1478682 h 1823987"/>
                  <a:gd name="connsiteX768" fmla="*/ 66174 w 4242337"/>
                  <a:gd name="connsiteY768" fmla="*/ 1478682 h 1823987"/>
                  <a:gd name="connsiteX769" fmla="*/ 61361 w 4242337"/>
                  <a:gd name="connsiteY769" fmla="*/ 1526808 h 1823987"/>
                  <a:gd name="connsiteX770" fmla="*/ 61361 w 4242337"/>
                  <a:gd name="connsiteY770" fmla="*/ 1529214 h 1823987"/>
                  <a:gd name="connsiteX771" fmla="*/ 60158 w 4242337"/>
                  <a:gd name="connsiteY771" fmla="*/ 1536433 h 1823987"/>
                  <a:gd name="connsiteX772" fmla="*/ 60158 w 4242337"/>
                  <a:gd name="connsiteY772" fmla="*/ 1536433 h 1823987"/>
                  <a:gd name="connsiteX773" fmla="*/ 60158 w 4242337"/>
                  <a:gd name="connsiteY773" fmla="*/ 1536433 h 1823987"/>
                  <a:gd name="connsiteX774" fmla="*/ 60158 w 4242337"/>
                  <a:gd name="connsiteY774" fmla="*/ 1536433 h 1823987"/>
                  <a:gd name="connsiteX775" fmla="*/ 60158 w 4242337"/>
                  <a:gd name="connsiteY775" fmla="*/ 1536433 h 1823987"/>
                  <a:gd name="connsiteX776" fmla="*/ 58955 w 4242337"/>
                  <a:gd name="connsiteY776" fmla="*/ 1550871 h 1823987"/>
                  <a:gd name="connsiteX777" fmla="*/ 70986 w 4242337"/>
                  <a:gd name="connsiteY777" fmla="*/ 1552074 h 1823987"/>
                  <a:gd name="connsiteX778" fmla="*/ 73393 w 4242337"/>
                  <a:gd name="connsiteY778" fmla="*/ 1528011 h 1823987"/>
                  <a:gd name="connsiteX779" fmla="*/ 61361 w 4242337"/>
                  <a:gd name="connsiteY779" fmla="*/ 1526808 h 1823987"/>
                  <a:gd name="connsiteX780" fmla="*/ 61361 w 4242337"/>
                  <a:gd name="connsiteY780" fmla="*/ 1526808 h 1823987"/>
                  <a:gd name="connsiteX781" fmla="*/ 57752 w 4242337"/>
                  <a:gd name="connsiteY781" fmla="*/ 1574934 h 1823987"/>
                  <a:gd name="connsiteX782" fmla="*/ 57752 w 4242337"/>
                  <a:gd name="connsiteY782" fmla="*/ 1579747 h 1823987"/>
                  <a:gd name="connsiteX783" fmla="*/ 57752 w 4242337"/>
                  <a:gd name="connsiteY783" fmla="*/ 1579747 h 1823987"/>
                  <a:gd name="connsiteX784" fmla="*/ 57752 w 4242337"/>
                  <a:gd name="connsiteY784" fmla="*/ 1579747 h 1823987"/>
                  <a:gd name="connsiteX785" fmla="*/ 57752 w 4242337"/>
                  <a:gd name="connsiteY785" fmla="*/ 1579747 h 1823987"/>
                  <a:gd name="connsiteX786" fmla="*/ 57752 w 4242337"/>
                  <a:gd name="connsiteY786" fmla="*/ 1579747 h 1823987"/>
                  <a:gd name="connsiteX787" fmla="*/ 55345 w 4242337"/>
                  <a:gd name="connsiteY787" fmla="*/ 1598997 h 1823987"/>
                  <a:gd name="connsiteX788" fmla="*/ 67377 w 4242337"/>
                  <a:gd name="connsiteY788" fmla="*/ 1600200 h 1823987"/>
                  <a:gd name="connsiteX789" fmla="*/ 69783 w 4242337"/>
                  <a:gd name="connsiteY789" fmla="*/ 1576137 h 1823987"/>
                  <a:gd name="connsiteX790" fmla="*/ 57752 w 4242337"/>
                  <a:gd name="connsiteY790" fmla="*/ 1574934 h 1823987"/>
                  <a:gd name="connsiteX791" fmla="*/ 57752 w 4242337"/>
                  <a:gd name="connsiteY791" fmla="*/ 1574934 h 1823987"/>
                  <a:gd name="connsiteX792" fmla="*/ 51736 w 4242337"/>
                  <a:gd name="connsiteY792" fmla="*/ 1621857 h 1823987"/>
                  <a:gd name="connsiteX793" fmla="*/ 51736 w 4242337"/>
                  <a:gd name="connsiteY793" fmla="*/ 1626670 h 1823987"/>
                  <a:gd name="connsiteX794" fmla="*/ 51736 w 4242337"/>
                  <a:gd name="connsiteY794" fmla="*/ 1626670 h 1823987"/>
                  <a:gd name="connsiteX795" fmla="*/ 51736 w 4242337"/>
                  <a:gd name="connsiteY795" fmla="*/ 1626670 h 1823987"/>
                  <a:gd name="connsiteX796" fmla="*/ 49330 w 4242337"/>
                  <a:gd name="connsiteY796" fmla="*/ 1644717 h 1823987"/>
                  <a:gd name="connsiteX797" fmla="*/ 49330 w 4242337"/>
                  <a:gd name="connsiteY797" fmla="*/ 1645921 h 1823987"/>
                  <a:gd name="connsiteX798" fmla="*/ 61361 w 4242337"/>
                  <a:gd name="connsiteY798" fmla="*/ 1647124 h 1823987"/>
                  <a:gd name="connsiteX799" fmla="*/ 64971 w 4242337"/>
                  <a:gd name="connsiteY799" fmla="*/ 1623061 h 1823987"/>
                  <a:gd name="connsiteX800" fmla="*/ 51736 w 4242337"/>
                  <a:gd name="connsiteY800" fmla="*/ 1621857 h 1823987"/>
                  <a:gd name="connsiteX801" fmla="*/ 51736 w 4242337"/>
                  <a:gd name="connsiteY801" fmla="*/ 1621857 h 1823987"/>
                  <a:gd name="connsiteX802" fmla="*/ 45720 w 4242337"/>
                  <a:gd name="connsiteY802" fmla="*/ 1669984 h 1823987"/>
                  <a:gd name="connsiteX803" fmla="*/ 44517 w 4242337"/>
                  <a:gd name="connsiteY803" fmla="*/ 1675999 h 1823987"/>
                  <a:gd name="connsiteX804" fmla="*/ 42111 w 4242337"/>
                  <a:gd name="connsiteY804" fmla="*/ 1689234 h 1823987"/>
                  <a:gd name="connsiteX805" fmla="*/ 42111 w 4242337"/>
                  <a:gd name="connsiteY805" fmla="*/ 1689234 h 1823987"/>
                  <a:gd name="connsiteX806" fmla="*/ 42111 w 4242337"/>
                  <a:gd name="connsiteY806" fmla="*/ 1689234 h 1823987"/>
                  <a:gd name="connsiteX807" fmla="*/ 40907 w 4242337"/>
                  <a:gd name="connsiteY807" fmla="*/ 1692844 h 1823987"/>
                  <a:gd name="connsiteX808" fmla="*/ 52939 w 4242337"/>
                  <a:gd name="connsiteY808" fmla="*/ 1695250 h 1823987"/>
                  <a:gd name="connsiteX809" fmla="*/ 56548 w 4242337"/>
                  <a:gd name="connsiteY809" fmla="*/ 1671187 h 1823987"/>
                  <a:gd name="connsiteX810" fmla="*/ 45720 w 4242337"/>
                  <a:gd name="connsiteY810" fmla="*/ 1669984 h 1823987"/>
                  <a:gd name="connsiteX811" fmla="*/ 45720 w 4242337"/>
                  <a:gd name="connsiteY811" fmla="*/ 1669984 h 1823987"/>
                  <a:gd name="connsiteX812" fmla="*/ 37298 w 4242337"/>
                  <a:gd name="connsiteY812" fmla="*/ 1718110 h 1823987"/>
                  <a:gd name="connsiteX813" fmla="*/ 33688 w 4242337"/>
                  <a:gd name="connsiteY813" fmla="*/ 1733751 h 1823987"/>
                  <a:gd name="connsiteX814" fmla="*/ 33688 w 4242337"/>
                  <a:gd name="connsiteY814" fmla="*/ 1733751 h 1823987"/>
                  <a:gd name="connsiteX815" fmla="*/ 33688 w 4242337"/>
                  <a:gd name="connsiteY815" fmla="*/ 1733751 h 1823987"/>
                  <a:gd name="connsiteX816" fmla="*/ 32485 w 4242337"/>
                  <a:gd name="connsiteY816" fmla="*/ 1740970 h 1823987"/>
                  <a:gd name="connsiteX817" fmla="*/ 44517 w 4242337"/>
                  <a:gd name="connsiteY817" fmla="*/ 1743376 h 1823987"/>
                  <a:gd name="connsiteX818" fmla="*/ 49330 w 4242337"/>
                  <a:gd name="connsiteY818" fmla="*/ 1719313 h 1823987"/>
                  <a:gd name="connsiteX819" fmla="*/ 37298 w 4242337"/>
                  <a:gd name="connsiteY819" fmla="*/ 1718110 h 1823987"/>
                  <a:gd name="connsiteX820" fmla="*/ 37298 w 4242337"/>
                  <a:gd name="connsiteY820" fmla="*/ 1718110 h 1823987"/>
                  <a:gd name="connsiteX821" fmla="*/ 26469 w 4242337"/>
                  <a:gd name="connsiteY821" fmla="*/ 1765033 h 1823987"/>
                  <a:gd name="connsiteX822" fmla="*/ 21657 w 4242337"/>
                  <a:gd name="connsiteY822" fmla="*/ 1781877 h 1823987"/>
                  <a:gd name="connsiteX823" fmla="*/ 21657 w 4242337"/>
                  <a:gd name="connsiteY823" fmla="*/ 1781877 h 1823987"/>
                  <a:gd name="connsiteX824" fmla="*/ 21657 w 4242337"/>
                  <a:gd name="connsiteY824" fmla="*/ 1781877 h 1823987"/>
                  <a:gd name="connsiteX825" fmla="*/ 21657 w 4242337"/>
                  <a:gd name="connsiteY825" fmla="*/ 1781877 h 1823987"/>
                  <a:gd name="connsiteX826" fmla="*/ 21657 w 4242337"/>
                  <a:gd name="connsiteY826" fmla="*/ 1781877 h 1823987"/>
                  <a:gd name="connsiteX827" fmla="*/ 21657 w 4242337"/>
                  <a:gd name="connsiteY827" fmla="*/ 1781877 h 1823987"/>
                  <a:gd name="connsiteX828" fmla="*/ 21657 w 4242337"/>
                  <a:gd name="connsiteY828" fmla="*/ 1781877 h 1823987"/>
                  <a:gd name="connsiteX829" fmla="*/ 21657 w 4242337"/>
                  <a:gd name="connsiteY829" fmla="*/ 1781877 h 1823987"/>
                  <a:gd name="connsiteX830" fmla="*/ 21657 w 4242337"/>
                  <a:gd name="connsiteY830" fmla="*/ 1781877 h 1823987"/>
                  <a:gd name="connsiteX831" fmla="*/ 19251 w 4242337"/>
                  <a:gd name="connsiteY831" fmla="*/ 1787893 h 1823987"/>
                  <a:gd name="connsiteX832" fmla="*/ 30079 w 4242337"/>
                  <a:gd name="connsiteY832" fmla="*/ 1791503 h 1823987"/>
                  <a:gd name="connsiteX833" fmla="*/ 37298 w 4242337"/>
                  <a:gd name="connsiteY833" fmla="*/ 1767440 h 1823987"/>
                  <a:gd name="connsiteX834" fmla="*/ 26469 w 4242337"/>
                  <a:gd name="connsiteY834" fmla="*/ 1765033 h 1823987"/>
                  <a:gd name="connsiteX835" fmla="*/ 26469 w 4242337"/>
                  <a:gd name="connsiteY835" fmla="*/ 1765033 h 1823987"/>
                  <a:gd name="connsiteX836" fmla="*/ 10828 w 4242337"/>
                  <a:gd name="connsiteY836" fmla="*/ 1809550 h 1823987"/>
                  <a:gd name="connsiteX837" fmla="*/ 8422 w 4242337"/>
                  <a:gd name="connsiteY837" fmla="*/ 1813160 h 1823987"/>
                  <a:gd name="connsiteX838" fmla="*/ 8422 w 4242337"/>
                  <a:gd name="connsiteY838" fmla="*/ 1813160 h 1823987"/>
                  <a:gd name="connsiteX839" fmla="*/ 8422 w 4242337"/>
                  <a:gd name="connsiteY839" fmla="*/ 1813160 h 1823987"/>
                  <a:gd name="connsiteX840" fmla="*/ 8422 w 4242337"/>
                  <a:gd name="connsiteY840" fmla="*/ 1813160 h 1823987"/>
                  <a:gd name="connsiteX841" fmla="*/ 8422 w 4242337"/>
                  <a:gd name="connsiteY841" fmla="*/ 1813160 h 1823987"/>
                  <a:gd name="connsiteX842" fmla="*/ 8422 w 4242337"/>
                  <a:gd name="connsiteY842" fmla="*/ 1813160 h 1823987"/>
                  <a:gd name="connsiteX843" fmla="*/ 8422 w 4242337"/>
                  <a:gd name="connsiteY843" fmla="*/ 1813160 h 1823987"/>
                  <a:gd name="connsiteX844" fmla="*/ 8422 w 4242337"/>
                  <a:gd name="connsiteY844" fmla="*/ 1813160 h 1823987"/>
                  <a:gd name="connsiteX845" fmla="*/ 8422 w 4242337"/>
                  <a:gd name="connsiteY845" fmla="*/ 1813160 h 1823987"/>
                  <a:gd name="connsiteX846" fmla="*/ 8422 w 4242337"/>
                  <a:gd name="connsiteY846" fmla="*/ 1813160 h 1823987"/>
                  <a:gd name="connsiteX847" fmla="*/ 8422 w 4242337"/>
                  <a:gd name="connsiteY847" fmla="*/ 1813160 h 1823987"/>
                  <a:gd name="connsiteX848" fmla="*/ 8422 w 4242337"/>
                  <a:gd name="connsiteY848" fmla="*/ 1813160 h 1823987"/>
                  <a:gd name="connsiteX849" fmla="*/ 8422 w 4242337"/>
                  <a:gd name="connsiteY849" fmla="*/ 1813160 h 1823987"/>
                  <a:gd name="connsiteX850" fmla="*/ 8422 w 4242337"/>
                  <a:gd name="connsiteY850" fmla="*/ 1813160 h 1823987"/>
                  <a:gd name="connsiteX851" fmla="*/ 8422 w 4242337"/>
                  <a:gd name="connsiteY851" fmla="*/ 1813160 h 1823987"/>
                  <a:gd name="connsiteX852" fmla="*/ 8422 w 4242337"/>
                  <a:gd name="connsiteY852" fmla="*/ 1813160 h 1823987"/>
                  <a:gd name="connsiteX853" fmla="*/ 8422 w 4242337"/>
                  <a:gd name="connsiteY853" fmla="*/ 1813160 h 1823987"/>
                  <a:gd name="connsiteX854" fmla="*/ 8422 w 4242337"/>
                  <a:gd name="connsiteY854" fmla="*/ 1813160 h 1823987"/>
                  <a:gd name="connsiteX855" fmla="*/ 8422 w 4242337"/>
                  <a:gd name="connsiteY855" fmla="*/ 1813160 h 1823987"/>
                  <a:gd name="connsiteX856" fmla="*/ 8422 w 4242337"/>
                  <a:gd name="connsiteY856" fmla="*/ 1813160 h 1823987"/>
                  <a:gd name="connsiteX857" fmla="*/ 8422 w 4242337"/>
                  <a:gd name="connsiteY857" fmla="*/ 1813160 h 1823987"/>
                  <a:gd name="connsiteX858" fmla="*/ 8422 w 4242337"/>
                  <a:gd name="connsiteY858" fmla="*/ 1813160 h 1823987"/>
                  <a:gd name="connsiteX859" fmla="*/ 8422 w 4242337"/>
                  <a:gd name="connsiteY859" fmla="*/ 1813160 h 1823987"/>
                  <a:gd name="connsiteX860" fmla="*/ 8422 w 4242337"/>
                  <a:gd name="connsiteY860" fmla="*/ 1813160 h 1823987"/>
                  <a:gd name="connsiteX861" fmla="*/ 8422 w 4242337"/>
                  <a:gd name="connsiteY861" fmla="*/ 1813160 h 1823987"/>
                  <a:gd name="connsiteX862" fmla="*/ 8422 w 4242337"/>
                  <a:gd name="connsiteY862" fmla="*/ 1813160 h 1823987"/>
                  <a:gd name="connsiteX863" fmla="*/ 8422 w 4242337"/>
                  <a:gd name="connsiteY863" fmla="*/ 1813160 h 1823987"/>
                  <a:gd name="connsiteX864" fmla="*/ 8422 w 4242337"/>
                  <a:gd name="connsiteY864" fmla="*/ 1813160 h 1823987"/>
                  <a:gd name="connsiteX865" fmla="*/ 8422 w 4242337"/>
                  <a:gd name="connsiteY865" fmla="*/ 1813160 h 1823987"/>
                  <a:gd name="connsiteX866" fmla="*/ 8422 w 4242337"/>
                  <a:gd name="connsiteY866" fmla="*/ 1813160 h 1823987"/>
                  <a:gd name="connsiteX867" fmla="*/ 8422 w 4242337"/>
                  <a:gd name="connsiteY867" fmla="*/ 1813160 h 1823987"/>
                  <a:gd name="connsiteX868" fmla="*/ 8422 w 4242337"/>
                  <a:gd name="connsiteY868" fmla="*/ 1813160 h 1823987"/>
                  <a:gd name="connsiteX869" fmla="*/ 8422 w 4242337"/>
                  <a:gd name="connsiteY869" fmla="*/ 1813160 h 1823987"/>
                  <a:gd name="connsiteX870" fmla="*/ 0 w 4242337"/>
                  <a:gd name="connsiteY870" fmla="*/ 1823988 h 1823987"/>
                  <a:gd name="connsiteX871" fmla="*/ 0 w 4242337"/>
                  <a:gd name="connsiteY871" fmla="*/ 1823988 h 1823987"/>
                  <a:gd name="connsiteX872" fmla="*/ 0 w 4242337"/>
                  <a:gd name="connsiteY872" fmla="*/ 1823988 h 1823987"/>
                  <a:gd name="connsiteX873" fmla="*/ 0 w 4242337"/>
                  <a:gd name="connsiteY873" fmla="*/ 1823988 h 1823987"/>
                  <a:gd name="connsiteX874" fmla="*/ 0 w 4242337"/>
                  <a:gd name="connsiteY874" fmla="*/ 1823988 h 1823987"/>
                  <a:gd name="connsiteX875" fmla="*/ 0 w 4242337"/>
                  <a:gd name="connsiteY875" fmla="*/ 1823988 h 1823987"/>
                  <a:gd name="connsiteX876" fmla="*/ 0 w 4242337"/>
                  <a:gd name="connsiteY876" fmla="*/ 1823988 h 1823987"/>
                  <a:gd name="connsiteX877" fmla="*/ 0 w 4242337"/>
                  <a:gd name="connsiteY877" fmla="*/ 1823988 h 1823987"/>
                  <a:gd name="connsiteX878" fmla="*/ 0 w 4242337"/>
                  <a:gd name="connsiteY878" fmla="*/ 1823988 h 1823987"/>
                  <a:gd name="connsiteX879" fmla="*/ 15641 w 4242337"/>
                  <a:gd name="connsiteY879" fmla="*/ 1823988 h 1823987"/>
                  <a:gd name="connsiteX880" fmla="*/ 21657 w 4242337"/>
                  <a:gd name="connsiteY880" fmla="*/ 1814363 h 1823987"/>
                  <a:gd name="connsiteX881" fmla="*/ 10828 w 4242337"/>
                  <a:gd name="connsiteY881" fmla="*/ 1809550 h 1823987"/>
                  <a:gd name="connsiteX882" fmla="*/ 10828 w 4242337"/>
                  <a:gd name="connsiteY882" fmla="*/ 1809550 h 1823987"/>
                  <a:gd name="connsiteX883" fmla="*/ 52939 w 4242337"/>
                  <a:gd name="connsiteY883" fmla="*/ 1811956 h 1823987"/>
                  <a:gd name="connsiteX884" fmla="*/ 28876 w 4242337"/>
                  <a:gd name="connsiteY884" fmla="*/ 1811956 h 1823987"/>
                  <a:gd name="connsiteX885" fmla="*/ 28876 w 4242337"/>
                  <a:gd name="connsiteY885" fmla="*/ 1823988 h 1823987"/>
                  <a:gd name="connsiteX886" fmla="*/ 52939 w 4242337"/>
                  <a:gd name="connsiteY886" fmla="*/ 1823988 h 1823987"/>
                  <a:gd name="connsiteX887" fmla="*/ 52939 w 4242337"/>
                  <a:gd name="connsiteY887" fmla="*/ 1811956 h 1823987"/>
                  <a:gd name="connsiteX888" fmla="*/ 52939 w 4242337"/>
                  <a:gd name="connsiteY888" fmla="*/ 1811956 h 1823987"/>
                  <a:gd name="connsiteX889" fmla="*/ 101065 w 4242337"/>
                  <a:gd name="connsiteY889" fmla="*/ 1811956 h 1823987"/>
                  <a:gd name="connsiteX890" fmla="*/ 77002 w 4242337"/>
                  <a:gd name="connsiteY890" fmla="*/ 1811956 h 1823987"/>
                  <a:gd name="connsiteX891" fmla="*/ 77002 w 4242337"/>
                  <a:gd name="connsiteY891" fmla="*/ 1823988 h 1823987"/>
                  <a:gd name="connsiteX892" fmla="*/ 101065 w 4242337"/>
                  <a:gd name="connsiteY892" fmla="*/ 1823988 h 1823987"/>
                  <a:gd name="connsiteX893" fmla="*/ 101065 w 4242337"/>
                  <a:gd name="connsiteY893" fmla="*/ 1811956 h 1823987"/>
                  <a:gd name="connsiteX894" fmla="*/ 101065 w 4242337"/>
                  <a:gd name="connsiteY894" fmla="*/ 1811956 h 1823987"/>
                  <a:gd name="connsiteX895" fmla="*/ 149192 w 4242337"/>
                  <a:gd name="connsiteY895" fmla="*/ 1810753 h 1823987"/>
                  <a:gd name="connsiteX896" fmla="*/ 125128 w 4242337"/>
                  <a:gd name="connsiteY896" fmla="*/ 1810753 h 1823987"/>
                  <a:gd name="connsiteX897" fmla="*/ 125128 w 4242337"/>
                  <a:gd name="connsiteY897" fmla="*/ 1822785 h 1823987"/>
                  <a:gd name="connsiteX898" fmla="*/ 149192 w 4242337"/>
                  <a:gd name="connsiteY898" fmla="*/ 1822785 h 1823987"/>
                  <a:gd name="connsiteX899" fmla="*/ 149192 w 4242337"/>
                  <a:gd name="connsiteY899" fmla="*/ 1810753 h 1823987"/>
                  <a:gd name="connsiteX900" fmla="*/ 149192 w 4242337"/>
                  <a:gd name="connsiteY900" fmla="*/ 1810753 h 1823987"/>
                  <a:gd name="connsiteX901" fmla="*/ 197318 w 4242337"/>
                  <a:gd name="connsiteY901" fmla="*/ 1809550 h 1823987"/>
                  <a:gd name="connsiteX902" fmla="*/ 173255 w 4242337"/>
                  <a:gd name="connsiteY902" fmla="*/ 1809550 h 1823987"/>
                  <a:gd name="connsiteX903" fmla="*/ 173255 w 4242337"/>
                  <a:gd name="connsiteY903" fmla="*/ 1821582 h 1823987"/>
                  <a:gd name="connsiteX904" fmla="*/ 197318 w 4242337"/>
                  <a:gd name="connsiteY904" fmla="*/ 1821582 h 1823987"/>
                  <a:gd name="connsiteX905" fmla="*/ 197318 w 4242337"/>
                  <a:gd name="connsiteY905" fmla="*/ 1809550 h 1823987"/>
                  <a:gd name="connsiteX906" fmla="*/ 197318 w 4242337"/>
                  <a:gd name="connsiteY906" fmla="*/ 1809550 h 1823987"/>
                  <a:gd name="connsiteX907" fmla="*/ 245444 w 4242337"/>
                  <a:gd name="connsiteY907" fmla="*/ 1809550 h 1823987"/>
                  <a:gd name="connsiteX908" fmla="*/ 221381 w 4242337"/>
                  <a:gd name="connsiteY908" fmla="*/ 1809550 h 1823987"/>
                  <a:gd name="connsiteX909" fmla="*/ 221381 w 4242337"/>
                  <a:gd name="connsiteY909" fmla="*/ 1821582 h 1823987"/>
                  <a:gd name="connsiteX910" fmla="*/ 245444 w 4242337"/>
                  <a:gd name="connsiteY910" fmla="*/ 1821582 h 1823987"/>
                  <a:gd name="connsiteX911" fmla="*/ 245444 w 4242337"/>
                  <a:gd name="connsiteY911" fmla="*/ 1809550 h 1823987"/>
                  <a:gd name="connsiteX912" fmla="*/ 245444 w 4242337"/>
                  <a:gd name="connsiteY912" fmla="*/ 1809550 h 1823987"/>
                  <a:gd name="connsiteX913" fmla="*/ 293571 w 4242337"/>
                  <a:gd name="connsiteY913" fmla="*/ 1808347 h 1823987"/>
                  <a:gd name="connsiteX914" fmla="*/ 269508 w 4242337"/>
                  <a:gd name="connsiteY914" fmla="*/ 1808347 h 1823987"/>
                  <a:gd name="connsiteX915" fmla="*/ 269508 w 4242337"/>
                  <a:gd name="connsiteY915" fmla="*/ 1820378 h 1823987"/>
                  <a:gd name="connsiteX916" fmla="*/ 293571 w 4242337"/>
                  <a:gd name="connsiteY916" fmla="*/ 1820378 h 1823987"/>
                  <a:gd name="connsiteX917" fmla="*/ 293571 w 4242337"/>
                  <a:gd name="connsiteY917" fmla="*/ 1808347 h 1823987"/>
                  <a:gd name="connsiteX918" fmla="*/ 293571 w 4242337"/>
                  <a:gd name="connsiteY918" fmla="*/ 1808347 h 1823987"/>
                  <a:gd name="connsiteX919" fmla="*/ 341697 w 4242337"/>
                  <a:gd name="connsiteY919" fmla="*/ 1807144 h 1823987"/>
                  <a:gd name="connsiteX920" fmla="*/ 317634 w 4242337"/>
                  <a:gd name="connsiteY920" fmla="*/ 1807144 h 1823987"/>
                  <a:gd name="connsiteX921" fmla="*/ 317634 w 4242337"/>
                  <a:gd name="connsiteY921" fmla="*/ 1819175 h 1823987"/>
                  <a:gd name="connsiteX922" fmla="*/ 341697 w 4242337"/>
                  <a:gd name="connsiteY922" fmla="*/ 1819175 h 1823987"/>
                  <a:gd name="connsiteX923" fmla="*/ 341697 w 4242337"/>
                  <a:gd name="connsiteY923" fmla="*/ 1807144 h 1823987"/>
                  <a:gd name="connsiteX924" fmla="*/ 341697 w 4242337"/>
                  <a:gd name="connsiteY924" fmla="*/ 1807144 h 1823987"/>
                  <a:gd name="connsiteX925" fmla="*/ 389823 w 4242337"/>
                  <a:gd name="connsiteY925" fmla="*/ 1807144 h 1823987"/>
                  <a:gd name="connsiteX926" fmla="*/ 365760 w 4242337"/>
                  <a:gd name="connsiteY926" fmla="*/ 1807144 h 1823987"/>
                  <a:gd name="connsiteX927" fmla="*/ 365760 w 4242337"/>
                  <a:gd name="connsiteY927" fmla="*/ 1819175 h 1823987"/>
                  <a:gd name="connsiteX928" fmla="*/ 365760 w 4242337"/>
                  <a:gd name="connsiteY928" fmla="*/ 1819175 h 1823987"/>
                  <a:gd name="connsiteX929" fmla="*/ 365760 w 4242337"/>
                  <a:gd name="connsiteY929" fmla="*/ 1819175 h 1823987"/>
                  <a:gd name="connsiteX930" fmla="*/ 365760 w 4242337"/>
                  <a:gd name="connsiteY930" fmla="*/ 1819175 h 1823987"/>
                  <a:gd name="connsiteX931" fmla="*/ 365760 w 4242337"/>
                  <a:gd name="connsiteY931" fmla="*/ 1819175 h 1823987"/>
                  <a:gd name="connsiteX932" fmla="*/ 365760 w 4242337"/>
                  <a:gd name="connsiteY932" fmla="*/ 1819175 h 1823987"/>
                  <a:gd name="connsiteX933" fmla="*/ 365760 w 4242337"/>
                  <a:gd name="connsiteY933" fmla="*/ 1819175 h 1823987"/>
                  <a:gd name="connsiteX934" fmla="*/ 365760 w 4242337"/>
                  <a:gd name="connsiteY934" fmla="*/ 1819175 h 1823987"/>
                  <a:gd name="connsiteX935" fmla="*/ 365760 w 4242337"/>
                  <a:gd name="connsiteY935" fmla="*/ 1819175 h 1823987"/>
                  <a:gd name="connsiteX936" fmla="*/ 365760 w 4242337"/>
                  <a:gd name="connsiteY936" fmla="*/ 1819175 h 1823987"/>
                  <a:gd name="connsiteX937" fmla="*/ 365760 w 4242337"/>
                  <a:gd name="connsiteY937" fmla="*/ 1819175 h 1823987"/>
                  <a:gd name="connsiteX938" fmla="*/ 365760 w 4242337"/>
                  <a:gd name="connsiteY938" fmla="*/ 1819175 h 1823987"/>
                  <a:gd name="connsiteX939" fmla="*/ 365760 w 4242337"/>
                  <a:gd name="connsiteY939" fmla="*/ 1819175 h 1823987"/>
                  <a:gd name="connsiteX940" fmla="*/ 365760 w 4242337"/>
                  <a:gd name="connsiteY940" fmla="*/ 1819175 h 1823987"/>
                  <a:gd name="connsiteX941" fmla="*/ 365760 w 4242337"/>
                  <a:gd name="connsiteY941" fmla="*/ 1819175 h 1823987"/>
                  <a:gd name="connsiteX942" fmla="*/ 365760 w 4242337"/>
                  <a:gd name="connsiteY942" fmla="*/ 1819175 h 1823987"/>
                  <a:gd name="connsiteX943" fmla="*/ 365760 w 4242337"/>
                  <a:gd name="connsiteY943" fmla="*/ 1819175 h 1823987"/>
                  <a:gd name="connsiteX944" fmla="*/ 365760 w 4242337"/>
                  <a:gd name="connsiteY944" fmla="*/ 1819175 h 1823987"/>
                  <a:gd name="connsiteX945" fmla="*/ 365760 w 4242337"/>
                  <a:gd name="connsiteY945" fmla="*/ 1819175 h 1823987"/>
                  <a:gd name="connsiteX946" fmla="*/ 365760 w 4242337"/>
                  <a:gd name="connsiteY946" fmla="*/ 1819175 h 1823987"/>
                  <a:gd name="connsiteX947" fmla="*/ 365760 w 4242337"/>
                  <a:gd name="connsiteY947" fmla="*/ 1819175 h 1823987"/>
                  <a:gd name="connsiteX948" fmla="*/ 365760 w 4242337"/>
                  <a:gd name="connsiteY948" fmla="*/ 1819175 h 1823987"/>
                  <a:gd name="connsiteX949" fmla="*/ 365760 w 4242337"/>
                  <a:gd name="connsiteY949" fmla="*/ 1819175 h 1823987"/>
                  <a:gd name="connsiteX950" fmla="*/ 365760 w 4242337"/>
                  <a:gd name="connsiteY950" fmla="*/ 1819175 h 1823987"/>
                  <a:gd name="connsiteX951" fmla="*/ 365760 w 4242337"/>
                  <a:gd name="connsiteY951" fmla="*/ 1819175 h 1823987"/>
                  <a:gd name="connsiteX952" fmla="*/ 365760 w 4242337"/>
                  <a:gd name="connsiteY952" fmla="*/ 1819175 h 1823987"/>
                  <a:gd name="connsiteX953" fmla="*/ 365760 w 4242337"/>
                  <a:gd name="connsiteY953" fmla="*/ 1819175 h 1823987"/>
                  <a:gd name="connsiteX954" fmla="*/ 365760 w 4242337"/>
                  <a:gd name="connsiteY954" fmla="*/ 1819175 h 1823987"/>
                  <a:gd name="connsiteX955" fmla="*/ 365760 w 4242337"/>
                  <a:gd name="connsiteY955" fmla="*/ 1819175 h 1823987"/>
                  <a:gd name="connsiteX956" fmla="*/ 365760 w 4242337"/>
                  <a:gd name="connsiteY956" fmla="*/ 1819175 h 1823987"/>
                  <a:gd name="connsiteX957" fmla="*/ 365760 w 4242337"/>
                  <a:gd name="connsiteY957" fmla="*/ 1819175 h 1823987"/>
                  <a:gd name="connsiteX958" fmla="*/ 365760 w 4242337"/>
                  <a:gd name="connsiteY958" fmla="*/ 1819175 h 1823987"/>
                  <a:gd name="connsiteX959" fmla="*/ 365760 w 4242337"/>
                  <a:gd name="connsiteY959" fmla="*/ 1819175 h 1823987"/>
                  <a:gd name="connsiteX960" fmla="*/ 365760 w 4242337"/>
                  <a:gd name="connsiteY960" fmla="*/ 1819175 h 1823987"/>
                  <a:gd name="connsiteX961" fmla="*/ 365760 w 4242337"/>
                  <a:gd name="connsiteY961" fmla="*/ 1819175 h 1823987"/>
                  <a:gd name="connsiteX962" fmla="*/ 365760 w 4242337"/>
                  <a:gd name="connsiteY962" fmla="*/ 1819175 h 1823987"/>
                  <a:gd name="connsiteX963" fmla="*/ 365760 w 4242337"/>
                  <a:gd name="connsiteY963" fmla="*/ 1819175 h 1823987"/>
                  <a:gd name="connsiteX964" fmla="*/ 365760 w 4242337"/>
                  <a:gd name="connsiteY964" fmla="*/ 1819175 h 1823987"/>
                  <a:gd name="connsiteX965" fmla="*/ 365760 w 4242337"/>
                  <a:gd name="connsiteY965" fmla="*/ 1819175 h 1823987"/>
                  <a:gd name="connsiteX966" fmla="*/ 365760 w 4242337"/>
                  <a:gd name="connsiteY966" fmla="*/ 1819175 h 1823987"/>
                  <a:gd name="connsiteX967" fmla="*/ 388620 w 4242337"/>
                  <a:gd name="connsiteY967" fmla="*/ 1819175 h 1823987"/>
                  <a:gd name="connsiteX968" fmla="*/ 389823 w 4242337"/>
                  <a:gd name="connsiteY968" fmla="*/ 1807144 h 1823987"/>
                  <a:gd name="connsiteX969" fmla="*/ 389823 w 4242337"/>
                  <a:gd name="connsiteY969" fmla="*/ 1807144 h 1823987"/>
                  <a:gd name="connsiteX970" fmla="*/ 437950 w 4242337"/>
                  <a:gd name="connsiteY970" fmla="*/ 1805941 h 1823987"/>
                  <a:gd name="connsiteX971" fmla="*/ 413887 w 4242337"/>
                  <a:gd name="connsiteY971" fmla="*/ 1805941 h 1823987"/>
                  <a:gd name="connsiteX972" fmla="*/ 413887 w 4242337"/>
                  <a:gd name="connsiteY972" fmla="*/ 1817972 h 1823987"/>
                  <a:gd name="connsiteX973" fmla="*/ 429528 w 4242337"/>
                  <a:gd name="connsiteY973" fmla="*/ 1817972 h 1823987"/>
                  <a:gd name="connsiteX974" fmla="*/ 437950 w 4242337"/>
                  <a:gd name="connsiteY974" fmla="*/ 1817972 h 1823987"/>
                  <a:gd name="connsiteX975" fmla="*/ 437950 w 4242337"/>
                  <a:gd name="connsiteY975" fmla="*/ 1805941 h 1823987"/>
                  <a:gd name="connsiteX976" fmla="*/ 437950 w 4242337"/>
                  <a:gd name="connsiteY976" fmla="*/ 1805941 h 1823987"/>
                  <a:gd name="connsiteX977" fmla="*/ 486076 w 4242337"/>
                  <a:gd name="connsiteY977" fmla="*/ 1804737 h 1823987"/>
                  <a:gd name="connsiteX978" fmla="*/ 462013 w 4242337"/>
                  <a:gd name="connsiteY978" fmla="*/ 1804737 h 1823987"/>
                  <a:gd name="connsiteX979" fmla="*/ 462013 w 4242337"/>
                  <a:gd name="connsiteY979" fmla="*/ 1816769 h 1823987"/>
                  <a:gd name="connsiteX980" fmla="*/ 465622 w 4242337"/>
                  <a:gd name="connsiteY980" fmla="*/ 1816769 h 1823987"/>
                  <a:gd name="connsiteX981" fmla="*/ 465622 w 4242337"/>
                  <a:gd name="connsiteY981" fmla="*/ 1816769 h 1823987"/>
                  <a:gd name="connsiteX982" fmla="*/ 465622 w 4242337"/>
                  <a:gd name="connsiteY982" fmla="*/ 1816769 h 1823987"/>
                  <a:gd name="connsiteX983" fmla="*/ 465622 w 4242337"/>
                  <a:gd name="connsiteY983" fmla="*/ 1816769 h 1823987"/>
                  <a:gd name="connsiteX984" fmla="*/ 465622 w 4242337"/>
                  <a:gd name="connsiteY984" fmla="*/ 1816769 h 1823987"/>
                  <a:gd name="connsiteX985" fmla="*/ 465622 w 4242337"/>
                  <a:gd name="connsiteY985" fmla="*/ 1816769 h 1823987"/>
                  <a:gd name="connsiteX986" fmla="*/ 465622 w 4242337"/>
                  <a:gd name="connsiteY986" fmla="*/ 1816769 h 1823987"/>
                  <a:gd name="connsiteX987" fmla="*/ 465622 w 4242337"/>
                  <a:gd name="connsiteY987" fmla="*/ 1816769 h 1823987"/>
                  <a:gd name="connsiteX988" fmla="*/ 465622 w 4242337"/>
                  <a:gd name="connsiteY988" fmla="*/ 1816769 h 1823987"/>
                  <a:gd name="connsiteX989" fmla="*/ 484873 w 4242337"/>
                  <a:gd name="connsiteY989" fmla="*/ 1816769 h 1823987"/>
                  <a:gd name="connsiteX990" fmla="*/ 486076 w 4242337"/>
                  <a:gd name="connsiteY990" fmla="*/ 1804737 h 1823987"/>
                  <a:gd name="connsiteX991" fmla="*/ 486076 w 4242337"/>
                  <a:gd name="connsiteY991" fmla="*/ 1804737 h 1823987"/>
                  <a:gd name="connsiteX992" fmla="*/ 534202 w 4242337"/>
                  <a:gd name="connsiteY992" fmla="*/ 1804737 h 1823987"/>
                  <a:gd name="connsiteX993" fmla="*/ 510139 w 4242337"/>
                  <a:gd name="connsiteY993" fmla="*/ 1804737 h 1823987"/>
                  <a:gd name="connsiteX994" fmla="*/ 510139 w 4242337"/>
                  <a:gd name="connsiteY994" fmla="*/ 1816769 h 1823987"/>
                  <a:gd name="connsiteX995" fmla="*/ 523374 w 4242337"/>
                  <a:gd name="connsiteY995" fmla="*/ 1816769 h 1823987"/>
                  <a:gd name="connsiteX996" fmla="*/ 523374 w 4242337"/>
                  <a:gd name="connsiteY996" fmla="*/ 1816769 h 1823987"/>
                  <a:gd name="connsiteX997" fmla="*/ 523374 w 4242337"/>
                  <a:gd name="connsiteY997" fmla="*/ 1816769 h 1823987"/>
                  <a:gd name="connsiteX998" fmla="*/ 534202 w 4242337"/>
                  <a:gd name="connsiteY998" fmla="*/ 1816769 h 1823987"/>
                  <a:gd name="connsiteX999" fmla="*/ 534202 w 4242337"/>
                  <a:gd name="connsiteY999" fmla="*/ 1804737 h 1823987"/>
                  <a:gd name="connsiteX1000" fmla="*/ 534202 w 4242337"/>
                  <a:gd name="connsiteY1000" fmla="*/ 1804737 h 1823987"/>
                  <a:gd name="connsiteX1001" fmla="*/ 582329 w 4242337"/>
                  <a:gd name="connsiteY1001" fmla="*/ 1803534 h 1823987"/>
                  <a:gd name="connsiteX1002" fmla="*/ 558266 w 4242337"/>
                  <a:gd name="connsiteY1002" fmla="*/ 1803534 h 1823987"/>
                  <a:gd name="connsiteX1003" fmla="*/ 558266 w 4242337"/>
                  <a:gd name="connsiteY1003" fmla="*/ 1815566 h 1823987"/>
                  <a:gd name="connsiteX1004" fmla="*/ 566688 w 4242337"/>
                  <a:gd name="connsiteY1004" fmla="*/ 1815566 h 1823987"/>
                  <a:gd name="connsiteX1005" fmla="*/ 566688 w 4242337"/>
                  <a:gd name="connsiteY1005" fmla="*/ 1815566 h 1823987"/>
                  <a:gd name="connsiteX1006" fmla="*/ 566688 w 4242337"/>
                  <a:gd name="connsiteY1006" fmla="*/ 1815566 h 1823987"/>
                  <a:gd name="connsiteX1007" fmla="*/ 566688 w 4242337"/>
                  <a:gd name="connsiteY1007" fmla="*/ 1815566 h 1823987"/>
                  <a:gd name="connsiteX1008" fmla="*/ 566688 w 4242337"/>
                  <a:gd name="connsiteY1008" fmla="*/ 1815566 h 1823987"/>
                  <a:gd name="connsiteX1009" fmla="*/ 566688 w 4242337"/>
                  <a:gd name="connsiteY1009" fmla="*/ 1815566 h 1823987"/>
                  <a:gd name="connsiteX1010" fmla="*/ 566688 w 4242337"/>
                  <a:gd name="connsiteY1010" fmla="*/ 1815566 h 1823987"/>
                  <a:gd name="connsiteX1011" fmla="*/ 566688 w 4242337"/>
                  <a:gd name="connsiteY1011" fmla="*/ 1815566 h 1823987"/>
                  <a:gd name="connsiteX1012" fmla="*/ 566688 w 4242337"/>
                  <a:gd name="connsiteY1012" fmla="*/ 1815566 h 1823987"/>
                  <a:gd name="connsiteX1013" fmla="*/ 566688 w 4242337"/>
                  <a:gd name="connsiteY1013" fmla="*/ 1815566 h 1823987"/>
                  <a:gd name="connsiteX1014" fmla="*/ 566688 w 4242337"/>
                  <a:gd name="connsiteY1014" fmla="*/ 1815566 h 1823987"/>
                  <a:gd name="connsiteX1015" fmla="*/ 566688 w 4242337"/>
                  <a:gd name="connsiteY1015" fmla="*/ 1815566 h 1823987"/>
                  <a:gd name="connsiteX1016" fmla="*/ 566688 w 4242337"/>
                  <a:gd name="connsiteY1016" fmla="*/ 1815566 h 1823987"/>
                  <a:gd name="connsiteX1017" fmla="*/ 566688 w 4242337"/>
                  <a:gd name="connsiteY1017" fmla="*/ 1815566 h 1823987"/>
                  <a:gd name="connsiteX1018" fmla="*/ 566688 w 4242337"/>
                  <a:gd name="connsiteY1018" fmla="*/ 1815566 h 1823987"/>
                  <a:gd name="connsiteX1019" fmla="*/ 581126 w 4242337"/>
                  <a:gd name="connsiteY1019" fmla="*/ 1815566 h 1823987"/>
                  <a:gd name="connsiteX1020" fmla="*/ 582329 w 4242337"/>
                  <a:gd name="connsiteY1020" fmla="*/ 1803534 h 1823987"/>
                  <a:gd name="connsiteX1021" fmla="*/ 582329 w 4242337"/>
                  <a:gd name="connsiteY1021" fmla="*/ 1803534 h 1823987"/>
                  <a:gd name="connsiteX1022" fmla="*/ 630455 w 4242337"/>
                  <a:gd name="connsiteY1022" fmla="*/ 1802331 h 1823987"/>
                  <a:gd name="connsiteX1023" fmla="*/ 606392 w 4242337"/>
                  <a:gd name="connsiteY1023" fmla="*/ 1802331 h 1823987"/>
                  <a:gd name="connsiteX1024" fmla="*/ 606392 w 4242337"/>
                  <a:gd name="connsiteY1024" fmla="*/ 1814363 h 1823987"/>
                  <a:gd name="connsiteX1025" fmla="*/ 618424 w 4242337"/>
                  <a:gd name="connsiteY1025" fmla="*/ 1814363 h 1823987"/>
                  <a:gd name="connsiteX1026" fmla="*/ 630455 w 4242337"/>
                  <a:gd name="connsiteY1026" fmla="*/ 1814363 h 1823987"/>
                  <a:gd name="connsiteX1027" fmla="*/ 630455 w 4242337"/>
                  <a:gd name="connsiteY1027" fmla="*/ 1802331 h 1823987"/>
                  <a:gd name="connsiteX1028" fmla="*/ 630455 w 4242337"/>
                  <a:gd name="connsiteY1028" fmla="*/ 1802331 h 1823987"/>
                  <a:gd name="connsiteX1029" fmla="*/ 678582 w 4242337"/>
                  <a:gd name="connsiteY1029" fmla="*/ 1802331 h 1823987"/>
                  <a:gd name="connsiteX1030" fmla="*/ 654518 w 4242337"/>
                  <a:gd name="connsiteY1030" fmla="*/ 1802331 h 1823987"/>
                  <a:gd name="connsiteX1031" fmla="*/ 654518 w 4242337"/>
                  <a:gd name="connsiteY1031" fmla="*/ 1814363 h 1823987"/>
                  <a:gd name="connsiteX1032" fmla="*/ 667753 w 4242337"/>
                  <a:gd name="connsiteY1032" fmla="*/ 1814363 h 1823987"/>
                  <a:gd name="connsiteX1033" fmla="*/ 667753 w 4242337"/>
                  <a:gd name="connsiteY1033" fmla="*/ 1814363 h 1823987"/>
                  <a:gd name="connsiteX1034" fmla="*/ 667753 w 4242337"/>
                  <a:gd name="connsiteY1034" fmla="*/ 1814363 h 1823987"/>
                  <a:gd name="connsiteX1035" fmla="*/ 678582 w 4242337"/>
                  <a:gd name="connsiteY1035" fmla="*/ 1814363 h 1823987"/>
                  <a:gd name="connsiteX1036" fmla="*/ 678582 w 4242337"/>
                  <a:gd name="connsiteY1036" fmla="*/ 1802331 h 1823987"/>
                  <a:gd name="connsiteX1037" fmla="*/ 678582 w 4242337"/>
                  <a:gd name="connsiteY1037" fmla="*/ 1802331 h 1823987"/>
                  <a:gd name="connsiteX1038" fmla="*/ 726708 w 4242337"/>
                  <a:gd name="connsiteY1038" fmla="*/ 1801128 h 1823987"/>
                  <a:gd name="connsiteX1039" fmla="*/ 702645 w 4242337"/>
                  <a:gd name="connsiteY1039" fmla="*/ 1801128 h 1823987"/>
                  <a:gd name="connsiteX1040" fmla="*/ 702645 w 4242337"/>
                  <a:gd name="connsiteY1040" fmla="*/ 1813160 h 1823987"/>
                  <a:gd name="connsiteX1041" fmla="*/ 713473 w 4242337"/>
                  <a:gd name="connsiteY1041" fmla="*/ 1813160 h 1823987"/>
                  <a:gd name="connsiteX1042" fmla="*/ 713473 w 4242337"/>
                  <a:gd name="connsiteY1042" fmla="*/ 1813160 h 1823987"/>
                  <a:gd name="connsiteX1043" fmla="*/ 713473 w 4242337"/>
                  <a:gd name="connsiteY1043" fmla="*/ 1813160 h 1823987"/>
                  <a:gd name="connsiteX1044" fmla="*/ 726708 w 4242337"/>
                  <a:gd name="connsiteY1044" fmla="*/ 1813160 h 1823987"/>
                  <a:gd name="connsiteX1045" fmla="*/ 726708 w 4242337"/>
                  <a:gd name="connsiteY1045" fmla="*/ 1801128 h 1823987"/>
                  <a:gd name="connsiteX1046" fmla="*/ 726708 w 4242337"/>
                  <a:gd name="connsiteY1046" fmla="*/ 1801128 h 1823987"/>
                  <a:gd name="connsiteX1047" fmla="*/ 774834 w 4242337"/>
                  <a:gd name="connsiteY1047" fmla="*/ 1799925 h 1823987"/>
                  <a:gd name="connsiteX1048" fmla="*/ 750771 w 4242337"/>
                  <a:gd name="connsiteY1048" fmla="*/ 1799925 h 1823987"/>
                  <a:gd name="connsiteX1049" fmla="*/ 750771 w 4242337"/>
                  <a:gd name="connsiteY1049" fmla="*/ 1811956 h 1823987"/>
                  <a:gd name="connsiteX1050" fmla="*/ 768818 w 4242337"/>
                  <a:gd name="connsiteY1050" fmla="*/ 1811956 h 1823987"/>
                  <a:gd name="connsiteX1051" fmla="*/ 768818 w 4242337"/>
                  <a:gd name="connsiteY1051" fmla="*/ 1811956 h 1823987"/>
                  <a:gd name="connsiteX1052" fmla="*/ 768818 w 4242337"/>
                  <a:gd name="connsiteY1052" fmla="*/ 1811956 h 1823987"/>
                  <a:gd name="connsiteX1053" fmla="*/ 768818 w 4242337"/>
                  <a:gd name="connsiteY1053" fmla="*/ 1811956 h 1823987"/>
                  <a:gd name="connsiteX1054" fmla="*/ 768818 w 4242337"/>
                  <a:gd name="connsiteY1054" fmla="*/ 1811956 h 1823987"/>
                  <a:gd name="connsiteX1055" fmla="*/ 768818 w 4242337"/>
                  <a:gd name="connsiteY1055" fmla="*/ 1811956 h 1823987"/>
                  <a:gd name="connsiteX1056" fmla="*/ 768818 w 4242337"/>
                  <a:gd name="connsiteY1056" fmla="*/ 1811956 h 1823987"/>
                  <a:gd name="connsiteX1057" fmla="*/ 768818 w 4242337"/>
                  <a:gd name="connsiteY1057" fmla="*/ 1811956 h 1823987"/>
                  <a:gd name="connsiteX1058" fmla="*/ 768818 w 4242337"/>
                  <a:gd name="connsiteY1058" fmla="*/ 1811956 h 1823987"/>
                  <a:gd name="connsiteX1059" fmla="*/ 768818 w 4242337"/>
                  <a:gd name="connsiteY1059" fmla="*/ 1811956 h 1823987"/>
                  <a:gd name="connsiteX1060" fmla="*/ 768818 w 4242337"/>
                  <a:gd name="connsiteY1060" fmla="*/ 1811956 h 1823987"/>
                  <a:gd name="connsiteX1061" fmla="*/ 774834 w 4242337"/>
                  <a:gd name="connsiteY1061" fmla="*/ 1811956 h 1823987"/>
                  <a:gd name="connsiteX1062" fmla="*/ 774834 w 4242337"/>
                  <a:gd name="connsiteY1062" fmla="*/ 1799925 h 1823987"/>
                  <a:gd name="connsiteX1063" fmla="*/ 774834 w 4242337"/>
                  <a:gd name="connsiteY1063" fmla="*/ 1799925 h 1823987"/>
                  <a:gd name="connsiteX1064" fmla="*/ 822961 w 4242337"/>
                  <a:gd name="connsiteY1064" fmla="*/ 1799925 h 1823987"/>
                  <a:gd name="connsiteX1065" fmla="*/ 798897 w 4242337"/>
                  <a:gd name="connsiteY1065" fmla="*/ 1799925 h 1823987"/>
                  <a:gd name="connsiteX1066" fmla="*/ 798897 w 4242337"/>
                  <a:gd name="connsiteY1066" fmla="*/ 1811956 h 1823987"/>
                  <a:gd name="connsiteX1067" fmla="*/ 808523 w 4242337"/>
                  <a:gd name="connsiteY1067" fmla="*/ 1811956 h 1823987"/>
                  <a:gd name="connsiteX1068" fmla="*/ 822961 w 4242337"/>
                  <a:gd name="connsiteY1068" fmla="*/ 1811956 h 1823987"/>
                  <a:gd name="connsiteX1069" fmla="*/ 822961 w 4242337"/>
                  <a:gd name="connsiteY1069" fmla="*/ 1799925 h 1823987"/>
                  <a:gd name="connsiteX1070" fmla="*/ 822961 w 4242337"/>
                  <a:gd name="connsiteY1070" fmla="*/ 1799925 h 1823987"/>
                  <a:gd name="connsiteX1071" fmla="*/ 871087 w 4242337"/>
                  <a:gd name="connsiteY1071" fmla="*/ 1798722 h 1823987"/>
                  <a:gd name="connsiteX1072" fmla="*/ 847024 w 4242337"/>
                  <a:gd name="connsiteY1072" fmla="*/ 1798722 h 1823987"/>
                  <a:gd name="connsiteX1073" fmla="*/ 847024 w 4242337"/>
                  <a:gd name="connsiteY1073" fmla="*/ 1810753 h 1823987"/>
                  <a:gd name="connsiteX1074" fmla="*/ 869884 w 4242337"/>
                  <a:gd name="connsiteY1074" fmla="*/ 1810753 h 1823987"/>
                  <a:gd name="connsiteX1075" fmla="*/ 869884 w 4242337"/>
                  <a:gd name="connsiteY1075" fmla="*/ 1810753 h 1823987"/>
                  <a:gd name="connsiteX1076" fmla="*/ 869884 w 4242337"/>
                  <a:gd name="connsiteY1076" fmla="*/ 1810753 h 1823987"/>
                  <a:gd name="connsiteX1077" fmla="*/ 869884 w 4242337"/>
                  <a:gd name="connsiteY1077" fmla="*/ 1810753 h 1823987"/>
                  <a:gd name="connsiteX1078" fmla="*/ 869884 w 4242337"/>
                  <a:gd name="connsiteY1078" fmla="*/ 1810753 h 1823987"/>
                  <a:gd name="connsiteX1079" fmla="*/ 869884 w 4242337"/>
                  <a:gd name="connsiteY1079" fmla="*/ 1810753 h 1823987"/>
                  <a:gd name="connsiteX1080" fmla="*/ 869884 w 4242337"/>
                  <a:gd name="connsiteY1080" fmla="*/ 1810753 h 1823987"/>
                  <a:gd name="connsiteX1081" fmla="*/ 869884 w 4242337"/>
                  <a:gd name="connsiteY1081" fmla="*/ 1810753 h 1823987"/>
                  <a:gd name="connsiteX1082" fmla="*/ 869884 w 4242337"/>
                  <a:gd name="connsiteY1082" fmla="*/ 1810753 h 1823987"/>
                  <a:gd name="connsiteX1083" fmla="*/ 869884 w 4242337"/>
                  <a:gd name="connsiteY1083" fmla="*/ 1810753 h 1823987"/>
                  <a:gd name="connsiteX1084" fmla="*/ 869884 w 4242337"/>
                  <a:gd name="connsiteY1084" fmla="*/ 1810753 h 1823987"/>
                  <a:gd name="connsiteX1085" fmla="*/ 869884 w 4242337"/>
                  <a:gd name="connsiteY1085" fmla="*/ 1810753 h 1823987"/>
                  <a:gd name="connsiteX1086" fmla="*/ 869884 w 4242337"/>
                  <a:gd name="connsiteY1086" fmla="*/ 1810753 h 1823987"/>
                  <a:gd name="connsiteX1087" fmla="*/ 869884 w 4242337"/>
                  <a:gd name="connsiteY1087" fmla="*/ 1810753 h 1823987"/>
                  <a:gd name="connsiteX1088" fmla="*/ 869884 w 4242337"/>
                  <a:gd name="connsiteY1088" fmla="*/ 1810753 h 1823987"/>
                  <a:gd name="connsiteX1089" fmla="*/ 869884 w 4242337"/>
                  <a:gd name="connsiteY1089" fmla="*/ 1810753 h 1823987"/>
                  <a:gd name="connsiteX1090" fmla="*/ 871087 w 4242337"/>
                  <a:gd name="connsiteY1090" fmla="*/ 1798722 h 1823987"/>
                  <a:gd name="connsiteX1091" fmla="*/ 871087 w 4242337"/>
                  <a:gd name="connsiteY1091" fmla="*/ 1798722 h 1823987"/>
                  <a:gd name="connsiteX1092" fmla="*/ 919213 w 4242337"/>
                  <a:gd name="connsiteY1092" fmla="*/ 1797519 h 1823987"/>
                  <a:gd name="connsiteX1093" fmla="*/ 895150 w 4242337"/>
                  <a:gd name="connsiteY1093" fmla="*/ 1797519 h 1823987"/>
                  <a:gd name="connsiteX1094" fmla="*/ 895150 w 4242337"/>
                  <a:gd name="connsiteY1094" fmla="*/ 1809550 h 1823987"/>
                  <a:gd name="connsiteX1095" fmla="*/ 919213 w 4242337"/>
                  <a:gd name="connsiteY1095" fmla="*/ 1809550 h 1823987"/>
                  <a:gd name="connsiteX1096" fmla="*/ 919213 w 4242337"/>
                  <a:gd name="connsiteY1096" fmla="*/ 1797519 h 1823987"/>
                  <a:gd name="connsiteX1097" fmla="*/ 919213 w 4242337"/>
                  <a:gd name="connsiteY1097" fmla="*/ 1797519 h 1823987"/>
                  <a:gd name="connsiteX1098" fmla="*/ 967340 w 4242337"/>
                  <a:gd name="connsiteY1098" fmla="*/ 1797519 h 1823987"/>
                  <a:gd name="connsiteX1099" fmla="*/ 943276 w 4242337"/>
                  <a:gd name="connsiteY1099" fmla="*/ 1797519 h 1823987"/>
                  <a:gd name="connsiteX1100" fmla="*/ 943276 w 4242337"/>
                  <a:gd name="connsiteY1100" fmla="*/ 1809550 h 1823987"/>
                  <a:gd name="connsiteX1101" fmla="*/ 967340 w 4242337"/>
                  <a:gd name="connsiteY1101" fmla="*/ 1809550 h 1823987"/>
                  <a:gd name="connsiteX1102" fmla="*/ 967340 w 4242337"/>
                  <a:gd name="connsiteY1102" fmla="*/ 1797519 h 1823987"/>
                  <a:gd name="connsiteX1103" fmla="*/ 967340 w 4242337"/>
                  <a:gd name="connsiteY1103" fmla="*/ 1797519 h 1823987"/>
                  <a:gd name="connsiteX1104" fmla="*/ 1015466 w 4242337"/>
                  <a:gd name="connsiteY1104" fmla="*/ 1796315 h 1823987"/>
                  <a:gd name="connsiteX1105" fmla="*/ 991403 w 4242337"/>
                  <a:gd name="connsiteY1105" fmla="*/ 1796315 h 1823987"/>
                  <a:gd name="connsiteX1106" fmla="*/ 991403 w 4242337"/>
                  <a:gd name="connsiteY1106" fmla="*/ 1808347 h 1823987"/>
                  <a:gd name="connsiteX1107" fmla="*/ 1015466 w 4242337"/>
                  <a:gd name="connsiteY1107" fmla="*/ 1808347 h 1823987"/>
                  <a:gd name="connsiteX1108" fmla="*/ 1015466 w 4242337"/>
                  <a:gd name="connsiteY1108" fmla="*/ 1796315 h 1823987"/>
                  <a:gd name="connsiteX1109" fmla="*/ 1015466 w 4242337"/>
                  <a:gd name="connsiteY1109" fmla="*/ 1796315 h 1823987"/>
                  <a:gd name="connsiteX1110" fmla="*/ 1063592 w 4242337"/>
                  <a:gd name="connsiteY1110" fmla="*/ 1795112 h 1823987"/>
                  <a:gd name="connsiteX1111" fmla="*/ 1039529 w 4242337"/>
                  <a:gd name="connsiteY1111" fmla="*/ 1795112 h 1823987"/>
                  <a:gd name="connsiteX1112" fmla="*/ 1039529 w 4242337"/>
                  <a:gd name="connsiteY1112" fmla="*/ 1807144 h 1823987"/>
                  <a:gd name="connsiteX1113" fmla="*/ 1063592 w 4242337"/>
                  <a:gd name="connsiteY1113" fmla="*/ 1807144 h 1823987"/>
                  <a:gd name="connsiteX1114" fmla="*/ 1063592 w 4242337"/>
                  <a:gd name="connsiteY1114" fmla="*/ 1795112 h 1823987"/>
                  <a:gd name="connsiteX1115" fmla="*/ 1063592 w 4242337"/>
                  <a:gd name="connsiteY1115" fmla="*/ 1795112 h 1823987"/>
                  <a:gd name="connsiteX1116" fmla="*/ 1111719 w 4242337"/>
                  <a:gd name="connsiteY1116" fmla="*/ 1795112 h 1823987"/>
                  <a:gd name="connsiteX1117" fmla="*/ 1087655 w 4242337"/>
                  <a:gd name="connsiteY1117" fmla="*/ 1795112 h 1823987"/>
                  <a:gd name="connsiteX1118" fmla="*/ 1087655 w 4242337"/>
                  <a:gd name="connsiteY1118" fmla="*/ 1807144 h 1823987"/>
                  <a:gd name="connsiteX1119" fmla="*/ 1111719 w 4242337"/>
                  <a:gd name="connsiteY1119" fmla="*/ 1807144 h 1823987"/>
                  <a:gd name="connsiteX1120" fmla="*/ 1111719 w 4242337"/>
                  <a:gd name="connsiteY1120" fmla="*/ 1795112 h 1823987"/>
                  <a:gd name="connsiteX1121" fmla="*/ 1111719 w 4242337"/>
                  <a:gd name="connsiteY1121" fmla="*/ 1795112 h 1823987"/>
                  <a:gd name="connsiteX1122" fmla="*/ 1159845 w 4242337"/>
                  <a:gd name="connsiteY1122" fmla="*/ 1793909 h 1823987"/>
                  <a:gd name="connsiteX1123" fmla="*/ 1135782 w 4242337"/>
                  <a:gd name="connsiteY1123" fmla="*/ 1793909 h 1823987"/>
                  <a:gd name="connsiteX1124" fmla="*/ 1135782 w 4242337"/>
                  <a:gd name="connsiteY1124" fmla="*/ 1805941 h 1823987"/>
                  <a:gd name="connsiteX1125" fmla="*/ 1159845 w 4242337"/>
                  <a:gd name="connsiteY1125" fmla="*/ 1805941 h 1823987"/>
                  <a:gd name="connsiteX1126" fmla="*/ 1159845 w 4242337"/>
                  <a:gd name="connsiteY1126" fmla="*/ 1793909 h 1823987"/>
                  <a:gd name="connsiteX1127" fmla="*/ 1159845 w 4242337"/>
                  <a:gd name="connsiteY1127" fmla="*/ 1793909 h 1823987"/>
                  <a:gd name="connsiteX1128" fmla="*/ 1207971 w 4242337"/>
                  <a:gd name="connsiteY1128" fmla="*/ 1792706 h 1823987"/>
                  <a:gd name="connsiteX1129" fmla="*/ 1183908 w 4242337"/>
                  <a:gd name="connsiteY1129" fmla="*/ 1792706 h 1823987"/>
                  <a:gd name="connsiteX1130" fmla="*/ 1183908 w 4242337"/>
                  <a:gd name="connsiteY1130" fmla="*/ 1804737 h 1823987"/>
                  <a:gd name="connsiteX1131" fmla="*/ 1207971 w 4242337"/>
                  <a:gd name="connsiteY1131" fmla="*/ 1804737 h 1823987"/>
                  <a:gd name="connsiteX1132" fmla="*/ 1207971 w 4242337"/>
                  <a:gd name="connsiteY1132" fmla="*/ 1792706 h 1823987"/>
                  <a:gd name="connsiteX1133" fmla="*/ 1207971 w 4242337"/>
                  <a:gd name="connsiteY1133" fmla="*/ 1792706 h 1823987"/>
                  <a:gd name="connsiteX1134" fmla="*/ 1256098 w 4242337"/>
                  <a:gd name="connsiteY1134" fmla="*/ 1792706 h 1823987"/>
                  <a:gd name="connsiteX1135" fmla="*/ 1232035 w 4242337"/>
                  <a:gd name="connsiteY1135" fmla="*/ 1792706 h 1823987"/>
                  <a:gd name="connsiteX1136" fmla="*/ 1232035 w 4242337"/>
                  <a:gd name="connsiteY1136" fmla="*/ 1804737 h 1823987"/>
                  <a:gd name="connsiteX1137" fmla="*/ 1256098 w 4242337"/>
                  <a:gd name="connsiteY1137" fmla="*/ 1804737 h 1823987"/>
                  <a:gd name="connsiteX1138" fmla="*/ 1256098 w 4242337"/>
                  <a:gd name="connsiteY1138" fmla="*/ 1792706 h 1823987"/>
                  <a:gd name="connsiteX1139" fmla="*/ 1256098 w 4242337"/>
                  <a:gd name="connsiteY1139" fmla="*/ 1792706 h 1823987"/>
                  <a:gd name="connsiteX1140" fmla="*/ 1304224 w 4242337"/>
                  <a:gd name="connsiteY1140" fmla="*/ 1791503 h 1823987"/>
                  <a:gd name="connsiteX1141" fmla="*/ 1280161 w 4242337"/>
                  <a:gd name="connsiteY1141" fmla="*/ 1791503 h 1823987"/>
                  <a:gd name="connsiteX1142" fmla="*/ 1280161 w 4242337"/>
                  <a:gd name="connsiteY1142" fmla="*/ 1803534 h 1823987"/>
                  <a:gd name="connsiteX1143" fmla="*/ 1304224 w 4242337"/>
                  <a:gd name="connsiteY1143" fmla="*/ 1803534 h 1823987"/>
                  <a:gd name="connsiteX1144" fmla="*/ 1304224 w 4242337"/>
                  <a:gd name="connsiteY1144" fmla="*/ 1791503 h 1823987"/>
                  <a:gd name="connsiteX1145" fmla="*/ 1304224 w 4242337"/>
                  <a:gd name="connsiteY1145" fmla="*/ 1791503 h 1823987"/>
                  <a:gd name="connsiteX1146" fmla="*/ 1352350 w 4242337"/>
                  <a:gd name="connsiteY1146" fmla="*/ 1790299 h 1823987"/>
                  <a:gd name="connsiteX1147" fmla="*/ 1328287 w 4242337"/>
                  <a:gd name="connsiteY1147" fmla="*/ 1790299 h 1823987"/>
                  <a:gd name="connsiteX1148" fmla="*/ 1328287 w 4242337"/>
                  <a:gd name="connsiteY1148" fmla="*/ 1802331 h 1823987"/>
                  <a:gd name="connsiteX1149" fmla="*/ 1352350 w 4242337"/>
                  <a:gd name="connsiteY1149" fmla="*/ 1802331 h 1823987"/>
                  <a:gd name="connsiteX1150" fmla="*/ 1352350 w 4242337"/>
                  <a:gd name="connsiteY1150" fmla="*/ 1790299 h 1823987"/>
                  <a:gd name="connsiteX1151" fmla="*/ 1352350 w 4242337"/>
                  <a:gd name="connsiteY1151" fmla="*/ 1790299 h 1823987"/>
                  <a:gd name="connsiteX1152" fmla="*/ 1400477 w 4242337"/>
                  <a:gd name="connsiteY1152" fmla="*/ 1790299 h 1823987"/>
                  <a:gd name="connsiteX1153" fmla="*/ 1376414 w 4242337"/>
                  <a:gd name="connsiteY1153" fmla="*/ 1790299 h 1823987"/>
                  <a:gd name="connsiteX1154" fmla="*/ 1376414 w 4242337"/>
                  <a:gd name="connsiteY1154" fmla="*/ 1802331 h 1823987"/>
                  <a:gd name="connsiteX1155" fmla="*/ 1400477 w 4242337"/>
                  <a:gd name="connsiteY1155" fmla="*/ 1802331 h 1823987"/>
                  <a:gd name="connsiteX1156" fmla="*/ 1400477 w 4242337"/>
                  <a:gd name="connsiteY1156" fmla="*/ 1790299 h 1823987"/>
                  <a:gd name="connsiteX1157" fmla="*/ 1400477 w 4242337"/>
                  <a:gd name="connsiteY1157" fmla="*/ 1790299 h 1823987"/>
                  <a:gd name="connsiteX1158" fmla="*/ 1448603 w 4242337"/>
                  <a:gd name="connsiteY1158" fmla="*/ 1789096 h 1823987"/>
                  <a:gd name="connsiteX1159" fmla="*/ 1424540 w 4242337"/>
                  <a:gd name="connsiteY1159" fmla="*/ 1789096 h 1823987"/>
                  <a:gd name="connsiteX1160" fmla="*/ 1424540 w 4242337"/>
                  <a:gd name="connsiteY1160" fmla="*/ 1801128 h 1823987"/>
                  <a:gd name="connsiteX1161" fmla="*/ 1440181 w 4242337"/>
                  <a:gd name="connsiteY1161" fmla="*/ 1801128 h 1823987"/>
                  <a:gd name="connsiteX1162" fmla="*/ 1448603 w 4242337"/>
                  <a:gd name="connsiteY1162" fmla="*/ 1801128 h 1823987"/>
                  <a:gd name="connsiteX1163" fmla="*/ 1448603 w 4242337"/>
                  <a:gd name="connsiteY1163" fmla="*/ 1789096 h 1823987"/>
                  <a:gd name="connsiteX1164" fmla="*/ 1448603 w 4242337"/>
                  <a:gd name="connsiteY1164" fmla="*/ 1789096 h 1823987"/>
                  <a:gd name="connsiteX1165" fmla="*/ 1496729 w 4242337"/>
                  <a:gd name="connsiteY1165" fmla="*/ 1787893 h 1823987"/>
                  <a:gd name="connsiteX1166" fmla="*/ 1472666 w 4242337"/>
                  <a:gd name="connsiteY1166" fmla="*/ 1787893 h 1823987"/>
                  <a:gd name="connsiteX1167" fmla="*/ 1472666 w 4242337"/>
                  <a:gd name="connsiteY1167" fmla="*/ 1799925 h 1823987"/>
                  <a:gd name="connsiteX1168" fmla="*/ 1475073 w 4242337"/>
                  <a:gd name="connsiteY1168" fmla="*/ 1799925 h 1823987"/>
                  <a:gd name="connsiteX1169" fmla="*/ 1475073 w 4242337"/>
                  <a:gd name="connsiteY1169" fmla="*/ 1799925 h 1823987"/>
                  <a:gd name="connsiteX1170" fmla="*/ 1475073 w 4242337"/>
                  <a:gd name="connsiteY1170" fmla="*/ 1799925 h 1823987"/>
                  <a:gd name="connsiteX1171" fmla="*/ 1475073 w 4242337"/>
                  <a:gd name="connsiteY1171" fmla="*/ 1799925 h 1823987"/>
                  <a:gd name="connsiteX1172" fmla="*/ 1475073 w 4242337"/>
                  <a:gd name="connsiteY1172" fmla="*/ 1799925 h 1823987"/>
                  <a:gd name="connsiteX1173" fmla="*/ 1475073 w 4242337"/>
                  <a:gd name="connsiteY1173" fmla="*/ 1799925 h 1823987"/>
                  <a:gd name="connsiteX1174" fmla="*/ 1475073 w 4242337"/>
                  <a:gd name="connsiteY1174" fmla="*/ 1799925 h 1823987"/>
                  <a:gd name="connsiteX1175" fmla="*/ 1475073 w 4242337"/>
                  <a:gd name="connsiteY1175" fmla="*/ 1799925 h 1823987"/>
                  <a:gd name="connsiteX1176" fmla="*/ 1475073 w 4242337"/>
                  <a:gd name="connsiteY1176" fmla="*/ 1799925 h 1823987"/>
                  <a:gd name="connsiteX1177" fmla="*/ 1475073 w 4242337"/>
                  <a:gd name="connsiteY1177" fmla="*/ 1799925 h 1823987"/>
                  <a:gd name="connsiteX1178" fmla="*/ 1475073 w 4242337"/>
                  <a:gd name="connsiteY1178" fmla="*/ 1799925 h 1823987"/>
                  <a:gd name="connsiteX1179" fmla="*/ 1475073 w 4242337"/>
                  <a:gd name="connsiteY1179" fmla="*/ 1799925 h 1823987"/>
                  <a:gd name="connsiteX1180" fmla="*/ 1475073 w 4242337"/>
                  <a:gd name="connsiteY1180" fmla="*/ 1799925 h 1823987"/>
                  <a:gd name="connsiteX1181" fmla="*/ 1475073 w 4242337"/>
                  <a:gd name="connsiteY1181" fmla="*/ 1799925 h 1823987"/>
                  <a:gd name="connsiteX1182" fmla="*/ 1475073 w 4242337"/>
                  <a:gd name="connsiteY1182" fmla="*/ 1799925 h 1823987"/>
                  <a:gd name="connsiteX1183" fmla="*/ 1475073 w 4242337"/>
                  <a:gd name="connsiteY1183" fmla="*/ 1799925 h 1823987"/>
                  <a:gd name="connsiteX1184" fmla="*/ 1475073 w 4242337"/>
                  <a:gd name="connsiteY1184" fmla="*/ 1799925 h 1823987"/>
                  <a:gd name="connsiteX1185" fmla="*/ 1475073 w 4242337"/>
                  <a:gd name="connsiteY1185" fmla="*/ 1799925 h 1823987"/>
                  <a:gd name="connsiteX1186" fmla="*/ 1475073 w 4242337"/>
                  <a:gd name="connsiteY1186" fmla="*/ 1799925 h 1823987"/>
                  <a:gd name="connsiteX1187" fmla="*/ 1475073 w 4242337"/>
                  <a:gd name="connsiteY1187" fmla="*/ 1799925 h 1823987"/>
                  <a:gd name="connsiteX1188" fmla="*/ 1475073 w 4242337"/>
                  <a:gd name="connsiteY1188" fmla="*/ 1799925 h 1823987"/>
                  <a:gd name="connsiteX1189" fmla="*/ 1475073 w 4242337"/>
                  <a:gd name="connsiteY1189" fmla="*/ 1799925 h 1823987"/>
                  <a:gd name="connsiteX1190" fmla="*/ 1475073 w 4242337"/>
                  <a:gd name="connsiteY1190" fmla="*/ 1799925 h 1823987"/>
                  <a:gd name="connsiteX1191" fmla="*/ 1475073 w 4242337"/>
                  <a:gd name="connsiteY1191" fmla="*/ 1799925 h 1823987"/>
                  <a:gd name="connsiteX1192" fmla="*/ 1475073 w 4242337"/>
                  <a:gd name="connsiteY1192" fmla="*/ 1799925 h 1823987"/>
                  <a:gd name="connsiteX1193" fmla="*/ 1475073 w 4242337"/>
                  <a:gd name="connsiteY1193" fmla="*/ 1799925 h 1823987"/>
                  <a:gd name="connsiteX1194" fmla="*/ 1475073 w 4242337"/>
                  <a:gd name="connsiteY1194" fmla="*/ 1799925 h 1823987"/>
                  <a:gd name="connsiteX1195" fmla="*/ 1496729 w 4242337"/>
                  <a:gd name="connsiteY1195" fmla="*/ 1799925 h 1823987"/>
                  <a:gd name="connsiteX1196" fmla="*/ 1496729 w 4242337"/>
                  <a:gd name="connsiteY1196" fmla="*/ 1787893 h 1823987"/>
                  <a:gd name="connsiteX1197" fmla="*/ 1496729 w 4242337"/>
                  <a:gd name="connsiteY1197" fmla="*/ 1787893 h 1823987"/>
                  <a:gd name="connsiteX1198" fmla="*/ 1544856 w 4242337"/>
                  <a:gd name="connsiteY1198" fmla="*/ 1787893 h 1823987"/>
                  <a:gd name="connsiteX1199" fmla="*/ 1520793 w 4242337"/>
                  <a:gd name="connsiteY1199" fmla="*/ 1787893 h 1823987"/>
                  <a:gd name="connsiteX1200" fmla="*/ 1520793 w 4242337"/>
                  <a:gd name="connsiteY1200" fmla="*/ 1799925 h 1823987"/>
                  <a:gd name="connsiteX1201" fmla="*/ 1535230 w 4242337"/>
                  <a:gd name="connsiteY1201" fmla="*/ 1799925 h 1823987"/>
                  <a:gd name="connsiteX1202" fmla="*/ 1535230 w 4242337"/>
                  <a:gd name="connsiteY1202" fmla="*/ 1799925 h 1823987"/>
                  <a:gd name="connsiteX1203" fmla="*/ 1535230 w 4242337"/>
                  <a:gd name="connsiteY1203" fmla="*/ 1799925 h 1823987"/>
                  <a:gd name="connsiteX1204" fmla="*/ 1543653 w 4242337"/>
                  <a:gd name="connsiteY1204" fmla="*/ 1799925 h 1823987"/>
                  <a:gd name="connsiteX1205" fmla="*/ 1544856 w 4242337"/>
                  <a:gd name="connsiteY1205" fmla="*/ 1787893 h 1823987"/>
                  <a:gd name="connsiteX1206" fmla="*/ 1544856 w 4242337"/>
                  <a:gd name="connsiteY1206" fmla="*/ 1787893 h 1823987"/>
                  <a:gd name="connsiteX1207" fmla="*/ 1592982 w 4242337"/>
                  <a:gd name="connsiteY1207" fmla="*/ 1786690 h 1823987"/>
                  <a:gd name="connsiteX1208" fmla="*/ 1568919 w 4242337"/>
                  <a:gd name="connsiteY1208" fmla="*/ 1786690 h 1823987"/>
                  <a:gd name="connsiteX1209" fmla="*/ 1568919 w 4242337"/>
                  <a:gd name="connsiteY1209" fmla="*/ 1798722 h 1823987"/>
                  <a:gd name="connsiteX1210" fmla="*/ 1573732 w 4242337"/>
                  <a:gd name="connsiteY1210" fmla="*/ 1798722 h 1823987"/>
                  <a:gd name="connsiteX1211" fmla="*/ 1573732 w 4242337"/>
                  <a:gd name="connsiteY1211" fmla="*/ 1798722 h 1823987"/>
                  <a:gd name="connsiteX1212" fmla="*/ 1573732 w 4242337"/>
                  <a:gd name="connsiteY1212" fmla="*/ 1798722 h 1823987"/>
                  <a:gd name="connsiteX1213" fmla="*/ 1573732 w 4242337"/>
                  <a:gd name="connsiteY1213" fmla="*/ 1798722 h 1823987"/>
                  <a:gd name="connsiteX1214" fmla="*/ 1573732 w 4242337"/>
                  <a:gd name="connsiteY1214" fmla="*/ 1798722 h 1823987"/>
                  <a:gd name="connsiteX1215" fmla="*/ 1573732 w 4242337"/>
                  <a:gd name="connsiteY1215" fmla="*/ 1798722 h 1823987"/>
                  <a:gd name="connsiteX1216" fmla="*/ 1573732 w 4242337"/>
                  <a:gd name="connsiteY1216" fmla="*/ 1798722 h 1823987"/>
                  <a:gd name="connsiteX1217" fmla="*/ 1573732 w 4242337"/>
                  <a:gd name="connsiteY1217" fmla="*/ 1798722 h 1823987"/>
                  <a:gd name="connsiteX1218" fmla="*/ 1573732 w 4242337"/>
                  <a:gd name="connsiteY1218" fmla="*/ 1798722 h 1823987"/>
                  <a:gd name="connsiteX1219" fmla="*/ 1573732 w 4242337"/>
                  <a:gd name="connsiteY1219" fmla="*/ 1798722 h 1823987"/>
                  <a:gd name="connsiteX1220" fmla="*/ 1573732 w 4242337"/>
                  <a:gd name="connsiteY1220" fmla="*/ 1798722 h 1823987"/>
                  <a:gd name="connsiteX1221" fmla="*/ 1573732 w 4242337"/>
                  <a:gd name="connsiteY1221" fmla="*/ 1798722 h 1823987"/>
                  <a:gd name="connsiteX1222" fmla="*/ 1573732 w 4242337"/>
                  <a:gd name="connsiteY1222" fmla="*/ 1798722 h 1823987"/>
                  <a:gd name="connsiteX1223" fmla="*/ 1591779 w 4242337"/>
                  <a:gd name="connsiteY1223" fmla="*/ 1798722 h 1823987"/>
                  <a:gd name="connsiteX1224" fmla="*/ 1592982 w 4242337"/>
                  <a:gd name="connsiteY1224" fmla="*/ 1786690 h 1823987"/>
                  <a:gd name="connsiteX1225" fmla="*/ 1592982 w 4242337"/>
                  <a:gd name="connsiteY1225" fmla="*/ 1786690 h 1823987"/>
                  <a:gd name="connsiteX1226" fmla="*/ 1641108 w 4242337"/>
                  <a:gd name="connsiteY1226" fmla="*/ 1785487 h 1823987"/>
                  <a:gd name="connsiteX1227" fmla="*/ 1617045 w 4242337"/>
                  <a:gd name="connsiteY1227" fmla="*/ 1785487 h 1823987"/>
                  <a:gd name="connsiteX1228" fmla="*/ 1617045 w 4242337"/>
                  <a:gd name="connsiteY1228" fmla="*/ 1797519 h 1823987"/>
                  <a:gd name="connsiteX1229" fmla="*/ 1630280 w 4242337"/>
                  <a:gd name="connsiteY1229" fmla="*/ 1797519 h 1823987"/>
                  <a:gd name="connsiteX1230" fmla="*/ 1641108 w 4242337"/>
                  <a:gd name="connsiteY1230" fmla="*/ 1797519 h 1823987"/>
                  <a:gd name="connsiteX1231" fmla="*/ 1641108 w 4242337"/>
                  <a:gd name="connsiteY1231" fmla="*/ 1785487 h 1823987"/>
                  <a:gd name="connsiteX1232" fmla="*/ 1641108 w 4242337"/>
                  <a:gd name="connsiteY1232" fmla="*/ 1785487 h 1823987"/>
                  <a:gd name="connsiteX1233" fmla="*/ 1689235 w 4242337"/>
                  <a:gd name="connsiteY1233" fmla="*/ 1785487 h 1823987"/>
                  <a:gd name="connsiteX1234" fmla="*/ 1665172 w 4242337"/>
                  <a:gd name="connsiteY1234" fmla="*/ 1785487 h 1823987"/>
                  <a:gd name="connsiteX1235" fmla="*/ 1665172 w 4242337"/>
                  <a:gd name="connsiteY1235" fmla="*/ 1797519 h 1823987"/>
                  <a:gd name="connsiteX1236" fmla="*/ 1676000 w 4242337"/>
                  <a:gd name="connsiteY1236" fmla="*/ 1797519 h 1823987"/>
                  <a:gd name="connsiteX1237" fmla="*/ 1676000 w 4242337"/>
                  <a:gd name="connsiteY1237" fmla="*/ 1797519 h 1823987"/>
                  <a:gd name="connsiteX1238" fmla="*/ 1676000 w 4242337"/>
                  <a:gd name="connsiteY1238" fmla="*/ 1797519 h 1823987"/>
                  <a:gd name="connsiteX1239" fmla="*/ 1676000 w 4242337"/>
                  <a:gd name="connsiteY1239" fmla="*/ 1797519 h 1823987"/>
                  <a:gd name="connsiteX1240" fmla="*/ 1676000 w 4242337"/>
                  <a:gd name="connsiteY1240" fmla="*/ 1797519 h 1823987"/>
                  <a:gd name="connsiteX1241" fmla="*/ 1676000 w 4242337"/>
                  <a:gd name="connsiteY1241" fmla="*/ 1797519 h 1823987"/>
                  <a:gd name="connsiteX1242" fmla="*/ 1676000 w 4242337"/>
                  <a:gd name="connsiteY1242" fmla="*/ 1797519 h 1823987"/>
                  <a:gd name="connsiteX1243" fmla="*/ 1689235 w 4242337"/>
                  <a:gd name="connsiteY1243" fmla="*/ 1797519 h 1823987"/>
                  <a:gd name="connsiteX1244" fmla="*/ 1689235 w 4242337"/>
                  <a:gd name="connsiteY1244" fmla="*/ 1785487 h 1823987"/>
                  <a:gd name="connsiteX1245" fmla="*/ 1689235 w 4242337"/>
                  <a:gd name="connsiteY1245" fmla="*/ 1785487 h 1823987"/>
                  <a:gd name="connsiteX1246" fmla="*/ 1737361 w 4242337"/>
                  <a:gd name="connsiteY1246" fmla="*/ 1784284 h 1823987"/>
                  <a:gd name="connsiteX1247" fmla="*/ 1713298 w 4242337"/>
                  <a:gd name="connsiteY1247" fmla="*/ 1784284 h 1823987"/>
                  <a:gd name="connsiteX1248" fmla="*/ 1713298 w 4242337"/>
                  <a:gd name="connsiteY1248" fmla="*/ 1796315 h 1823987"/>
                  <a:gd name="connsiteX1249" fmla="*/ 1725330 w 4242337"/>
                  <a:gd name="connsiteY1249" fmla="*/ 1796315 h 1823987"/>
                  <a:gd name="connsiteX1250" fmla="*/ 1725330 w 4242337"/>
                  <a:gd name="connsiteY1250" fmla="*/ 1796315 h 1823987"/>
                  <a:gd name="connsiteX1251" fmla="*/ 1725330 w 4242337"/>
                  <a:gd name="connsiteY1251" fmla="*/ 1796315 h 1823987"/>
                  <a:gd name="connsiteX1252" fmla="*/ 1725330 w 4242337"/>
                  <a:gd name="connsiteY1252" fmla="*/ 1796315 h 1823987"/>
                  <a:gd name="connsiteX1253" fmla="*/ 1725330 w 4242337"/>
                  <a:gd name="connsiteY1253" fmla="*/ 1796315 h 1823987"/>
                  <a:gd name="connsiteX1254" fmla="*/ 1737361 w 4242337"/>
                  <a:gd name="connsiteY1254" fmla="*/ 1796315 h 1823987"/>
                  <a:gd name="connsiteX1255" fmla="*/ 1737361 w 4242337"/>
                  <a:gd name="connsiteY1255" fmla="*/ 1784284 h 1823987"/>
                  <a:gd name="connsiteX1256" fmla="*/ 1737361 w 4242337"/>
                  <a:gd name="connsiteY1256" fmla="*/ 1784284 h 1823987"/>
                  <a:gd name="connsiteX1257" fmla="*/ 1785487 w 4242337"/>
                  <a:gd name="connsiteY1257" fmla="*/ 1783081 h 1823987"/>
                  <a:gd name="connsiteX1258" fmla="*/ 1761424 w 4242337"/>
                  <a:gd name="connsiteY1258" fmla="*/ 1783081 h 1823987"/>
                  <a:gd name="connsiteX1259" fmla="*/ 1761424 w 4242337"/>
                  <a:gd name="connsiteY1259" fmla="*/ 1795112 h 1823987"/>
                  <a:gd name="connsiteX1260" fmla="*/ 1777065 w 4242337"/>
                  <a:gd name="connsiteY1260" fmla="*/ 1795112 h 1823987"/>
                  <a:gd name="connsiteX1261" fmla="*/ 1777065 w 4242337"/>
                  <a:gd name="connsiteY1261" fmla="*/ 1795112 h 1823987"/>
                  <a:gd name="connsiteX1262" fmla="*/ 1777065 w 4242337"/>
                  <a:gd name="connsiteY1262" fmla="*/ 1795112 h 1823987"/>
                  <a:gd name="connsiteX1263" fmla="*/ 1777065 w 4242337"/>
                  <a:gd name="connsiteY1263" fmla="*/ 1795112 h 1823987"/>
                  <a:gd name="connsiteX1264" fmla="*/ 1777065 w 4242337"/>
                  <a:gd name="connsiteY1264" fmla="*/ 1795112 h 1823987"/>
                  <a:gd name="connsiteX1265" fmla="*/ 1777065 w 4242337"/>
                  <a:gd name="connsiteY1265" fmla="*/ 1795112 h 1823987"/>
                  <a:gd name="connsiteX1266" fmla="*/ 1777065 w 4242337"/>
                  <a:gd name="connsiteY1266" fmla="*/ 1795112 h 1823987"/>
                  <a:gd name="connsiteX1267" fmla="*/ 1777065 w 4242337"/>
                  <a:gd name="connsiteY1267" fmla="*/ 1795112 h 1823987"/>
                  <a:gd name="connsiteX1268" fmla="*/ 1777065 w 4242337"/>
                  <a:gd name="connsiteY1268" fmla="*/ 1795112 h 1823987"/>
                  <a:gd name="connsiteX1269" fmla="*/ 1777065 w 4242337"/>
                  <a:gd name="connsiteY1269" fmla="*/ 1795112 h 1823987"/>
                  <a:gd name="connsiteX1270" fmla="*/ 1777065 w 4242337"/>
                  <a:gd name="connsiteY1270" fmla="*/ 1795112 h 1823987"/>
                  <a:gd name="connsiteX1271" fmla="*/ 1784284 w 4242337"/>
                  <a:gd name="connsiteY1271" fmla="*/ 1795112 h 1823987"/>
                  <a:gd name="connsiteX1272" fmla="*/ 1785487 w 4242337"/>
                  <a:gd name="connsiteY1272" fmla="*/ 1783081 h 1823987"/>
                  <a:gd name="connsiteX1273" fmla="*/ 1785487 w 4242337"/>
                  <a:gd name="connsiteY1273" fmla="*/ 1783081 h 1823987"/>
                  <a:gd name="connsiteX1274" fmla="*/ 1833614 w 4242337"/>
                  <a:gd name="connsiteY1274" fmla="*/ 1783081 h 1823987"/>
                  <a:gd name="connsiteX1275" fmla="*/ 1809551 w 4242337"/>
                  <a:gd name="connsiteY1275" fmla="*/ 1783081 h 1823987"/>
                  <a:gd name="connsiteX1276" fmla="*/ 1809551 w 4242337"/>
                  <a:gd name="connsiteY1276" fmla="*/ 1795112 h 1823987"/>
                  <a:gd name="connsiteX1277" fmla="*/ 1820379 w 4242337"/>
                  <a:gd name="connsiteY1277" fmla="*/ 1795112 h 1823987"/>
                  <a:gd name="connsiteX1278" fmla="*/ 1833614 w 4242337"/>
                  <a:gd name="connsiteY1278" fmla="*/ 1795112 h 1823987"/>
                  <a:gd name="connsiteX1279" fmla="*/ 1833614 w 4242337"/>
                  <a:gd name="connsiteY1279" fmla="*/ 1783081 h 1823987"/>
                  <a:gd name="connsiteX1280" fmla="*/ 1833614 w 4242337"/>
                  <a:gd name="connsiteY1280" fmla="*/ 1783081 h 1823987"/>
                  <a:gd name="connsiteX1281" fmla="*/ 1881740 w 4242337"/>
                  <a:gd name="connsiteY1281" fmla="*/ 1781877 h 1823987"/>
                  <a:gd name="connsiteX1282" fmla="*/ 1857677 w 4242337"/>
                  <a:gd name="connsiteY1282" fmla="*/ 1781877 h 1823987"/>
                  <a:gd name="connsiteX1283" fmla="*/ 1857677 w 4242337"/>
                  <a:gd name="connsiteY1283" fmla="*/ 1793909 h 1823987"/>
                  <a:gd name="connsiteX1284" fmla="*/ 1876927 w 4242337"/>
                  <a:gd name="connsiteY1284" fmla="*/ 1793909 h 1823987"/>
                  <a:gd name="connsiteX1285" fmla="*/ 1876927 w 4242337"/>
                  <a:gd name="connsiteY1285" fmla="*/ 1793909 h 1823987"/>
                  <a:gd name="connsiteX1286" fmla="*/ 1876927 w 4242337"/>
                  <a:gd name="connsiteY1286" fmla="*/ 1793909 h 1823987"/>
                  <a:gd name="connsiteX1287" fmla="*/ 1876927 w 4242337"/>
                  <a:gd name="connsiteY1287" fmla="*/ 1793909 h 1823987"/>
                  <a:gd name="connsiteX1288" fmla="*/ 1876927 w 4242337"/>
                  <a:gd name="connsiteY1288" fmla="*/ 1793909 h 1823987"/>
                  <a:gd name="connsiteX1289" fmla="*/ 1881740 w 4242337"/>
                  <a:gd name="connsiteY1289" fmla="*/ 1793909 h 1823987"/>
                  <a:gd name="connsiteX1290" fmla="*/ 1881740 w 4242337"/>
                  <a:gd name="connsiteY1290" fmla="*/ 1781877 h 1823987"/>
                  <a:gd name="connsiteX1291" fmla="*/ 1881740 w 4242337"/>
                  <a:gd name="connsiteY1291" fmla="*/ 1781877 h 1823987"/>
                  <a:gd name="connsiteX1292" fmla="*/ 1929867 w 4242337"/>
                  <a:gd name="connsiteY1292" fmla="*/ 1780674 h 1823987"/>
                  <a:gd name="connsiteX1293" fmla="*/ 1905803 w 4242337"/>
                  <a:gd name="connsiteY1293" fmla="*/ 1780674 h 1823987"/>
                  <a:gd name="connsiteX1294" fmla="*/ 1905803 w 4242337"/>
                  <a:gd name="connsiteY1294" fmla="*/ 1792706 h 1823987"/>
                  <a:gd name="connsiteX1295" fmla="*/ 1915429 w 4242337"/>
                  <a:gd name="connsiteY1295" fmla="*/ 1792706 h 1823987"/>
                  <a:gd name="connsiteX1296" fmla="*/ 1929867 w 4242337"/>
                  <a:gd name="connsiteY1296" fmla="*/ 1792706 h 1823987"/>
                  <a:gd name="connsiteX1297" fmla="*/ 1929867 w 4242337"/>
                  <a:gd name="connsiteY1297" fmla="*/ 1780674 h 1823987"/>
                  <a:gd name="connsiteX1298" fmla="*/ 1929867 w 4242337"/>
                  <a:gd name="connsiteY1298" fmla="*/ 1780674 h 1823987"/>
                  <a:gd name="connsiteX1299" fmla="*/ 1977993 w 4242337"/>
                  <a:gd name="connsiteY1299" fmla="*/ 1780674 h 1823987"/>
                  <a:gd name="connsiteX1300" fmla="*/ 1953930 w 4242337"/>
                  <a:gd name="connsiteY1300" fmla="*/ 1780674 h 1823987"/>
                  <a:gd name="connsiteX1301" fmla="*/ 1953930 w 4242337"/>
                  <a:gd name="connsiteY1301" fmla="*/ 1792706 h 1823987"/>
                  <a:gd name="connsiteX1302" fmla="*/ 1977993 w 4242337"/>
                  <a:gd name="connsiteY1302" fmla="*/ 1792706 h 1823987"/>
                  <a:gd name="connsiteX1303" fmla="*/ 1977993 w 4242337"/>
                  <a:gd name="connsiteY1303" fmla="*/ 1780674 h 1823987"/>
                  <a:gd name="connsiteX1304" fmla="*/ 1977993 w 4242337"/>
                  <a:gd name="connsiteY1304" fmla="*/ 1780674 h 1823987"/>
                  <a:gd name="connsiteX1305" fmla="*/ 2026119 w 4242337"/>
                  <a:gd name="connsiteY1305" fmla="*/ 1779471 h 1823987"/>
                  <a:gd name="connsiteX1306" fmla="*/ 2002056 w 4242337"/>
                  <a:gd name="connsiteY1306" fmla="*/ 1779471 h 1823987"/>
                  <a:gd name="connsiteX1307" fmla="*/ 2002056 w 4242337"/>
                  <a:gd name="connsiteY1307" fmla="*/ 1791503 h 1823987"/>
                  <a:gd name="connsiteX1308" fmla="*/ 2026119 w 4242337"/>
                  <a:gd name="connsiteY1308" fmla="*/ 1791503 h 1823987"/>
                  <a:gd name="connsiteX1309" fmla="*/ 2026119 w 4242337"/>
                  <a:gd name="connsiteY1309" fmla="*/ 1779471 h 1823987"/>
                  <a:gd name="connsiteX1310" fmla="*/ 2026119 w 4242337"/>
                  <a:gd name="connsiteY1310" fmla="*/ 1779471 h 1823987"/>
                  <a:gd name="connsiteX1311" fmla="*/ 2074246 w 4242337"/>
                  <a:gd name="connsiteY1311" fmla="*/ 1778268 h 1823987"/>
                  <a:gd name="connsiteX1312" fmla="*/ 2050182 w 4242337"/>
                  <a:gd name="connsiteY1312" fmla="*/ 1778268 h 1823987"/>
                  <a:gd name="connsiteX1313" fmla="*/ 2050182 w 4242337"/>
                  <a:gd name="connsiteY1313" fmla="*/ 1790299 h 1823987"/>
                  <a:gd name="connsiteX1314" fmla="*/ 2074246 w 4242337"/>
                  <a:gd name="connsiteY1314" fmla="*/ 1790299 h 1823987"/>
                  <a:gd name="connsiteX1315" fmla="*/ 2074246 w 4242337"/>
                  <a:gd name="connsiteY1315" fmla="*/ 1778268 h 1823987"/>
                  <a:gd name="connsiteX1316" fmla="*/ 2074246 w 4242337"/>
                  <a:gd name="connsiteY1316" fmla="*/ 1778268 h 1823987"/>
                  <a:gd name="connsiteX1317" fmla="*/ 2122372 w 4242337"/>
                  <a:gd name="connsiteY1317" fmla="*/ 1778268 h 1823987"/>
                  <a:gd name="connsiteX1318" fmla="*/ 2098309 w 4242337"/>
                  <a:gd name="connsiteY1318" fmla="*/ 1778268 h 1823987"/>
                  <a:gd name="connsiteX1319" fmla="*/ 2098309 w 4242337"/>
                  <a:gd name="connsiteY1319" fmla="*/ 1790299 h 1823987"/>
                  <a:gd name="connsiteX1320" fmla="*/ 2122372 w 4242337"/>
                  <a:gd name="connsiteY1320" fmla="*/ 1790299 h 1823987"/>
                  <a:gd name="connsiteX1321" fmla="*/ 2122372 w 4242337"/>
                  <a:gd name="connsiteY1321" fmla="*/ 1778268 h 1823987"/>
                  <a:gd name="connsiteX1322" fmla="*/ 2122372 w 4242337"/>
                  <a:gd name="connsiteY1322" fmla="*/ 1778268 h 1823987"/>
                  <a:gd name="connsiteX1323" fmla="*/ 2170498 w 4242337"/>
                  <a:gd name="connsiteY1323" fmla="*/ 1777065 h 1823987"/>
                  <a:gd name="connsiteX1324" fmla="*/ 2146435 w 4242337"/>
                  <a:gd name="connsiteY1324" fmla="*/ 1777065 h 1823987"/>
                  <a:gd name="connsiteX1325" fmla="*/ 2146435 w 4242337"/>
                  <a:gd name="connsiteY1325" fmla="*/ 1789096 h 1823987"/>
                  <a:gd name="connsiteX1326" fmla="*/ 2170498 w 4242337"/>
                  <a:gd name="connsiteY1326" fmla="*/ 1789096 h 1823987"/>
                  <a:gd name="connsiteX1327" fmla="*/ 2170498 w 4242337"/>
                  <a:gd name="connsiteY1327" fmla="*/ 1777065 h 1823987"/>
                  <a:gd name="connsiteX1328" fmla="*/ 2170498 w 4242337"/>
                  <a:gd name="connsiteY1328" fmla="*/ 1777065 h 1823987"/>
                  <a:gd name="connsiteX1329" fmla="*/ 2218625 w 4242337"/>
                  <a:gd name="connsiteY1329" fmla="*/ 1775862 h 1823987"/>
                  <a:gd name="connsiteX1330" fmla="*/ 2194561 w 4242337"/>
                  <a:gd name="connsiteY1330" fmla="*/ 1775862 h 1823987"/>
                  <a:gd name="connsiteX1331" fmla="*/ 2194561 w 4242337"/>
                  <a:gd name="connsiteY1331" fmla="*/ 1787893 h 1823987"/>
                  <a:gd name="connsiteX1332" fmla="*/ 2218625 w 4242337"/>
                  <a:gd name="connsiteY1332" fmla="*/ 1787893 h 1823987"/>
                  <a:gd name="connsiteX1333" fmla="*/ 2218625 w 4242337"/>
                  <a:gd name="connsiteY1333" fmla="*/ 1775862 h 1823987"/>
                  <a:gd name="connsiteX1334" fmla="*/ 2218625 w 4242337"/>
                  <a:gd name="connsiteY1334" fmla="*/ 1775862 h 1823987"/>
                  <a:gd name="connsiteX1335" fmla="*/ 2266751 w 4242337"/>
                  <a:gd name="connsiteY1335" fmla="*/ 1775862 h 1823987"/>
                  <a:gd name="connsiteX1336" fmla="*/ 2242688 w 4242337"/>
                  <a:gd name="connsiteY1336" fmla="*/ 1775862 h 1823987"/>
                  <a:gd name="connsiteX1337" fmla="*/ 2242688 w 4242337"/>
                  <a:gd name="connsiteY1337" fmla="*/ 1787893 h 1823987"/>
                  <a:gd name="connsiteX1338" fmla="*/ 2266751 w 4242337"/>
                  <a:gd name="connsiteY1338" fmla="*/ 1787893 h 1823987"/>
                  <a:gd name="connsiteX1339" fmla="*/ 2266751 w 4242337"/>
                  <a:gd name="connsiteY1339" fmla="*/ 1775862 h 1823987"/>
                  <a:gd name="connsiteX1340" fmla="*/ 2266751 w 4242337"/>
                  <a:gd name="connsiteY1340" fmla="*/ 1775862 h 1823987"/>
                  <a:gd name="connsiteX1341" fmla="*/ 2314877 w 4242337"/>
                  <a:gd name="connsiteY1341" fmla="*/ 1774658 h 1823987"/>
                  <a:gd name="connsiteX1342" fmla="*/ 2290814 w 4242337"/>
                  <a:gd name="connsiteY1342" fmla="*/ 1774658 h 1823987"/>
                  <a:gd name="connsiteX1343" fmla="*/ 2290814 w 4242337"/>
                  <a:gd name="connsiteY1343" fmla="*/ 1786690 h 1823987"/>
                  <a:gd name="connsiteX1344" fmla="*/ 2314877 w 4242337"/>
                  <a:gd name="connsiteY1344" fmla="*/ 1786690 h 1823987"/>
                  <a:gd name="connsiteX1345" fmla="*/ 2314877 w 4242337"/>
                  <a:gd name="connsiteY1345" fmla="*/ 1774658 h 1823987"/>
                  <a:gd name="connsiteX1346" fmla="*/ 2314877 w 4242337"/>
                  <a:gd name="connsiteY1346" fmla="*/ 1774658 h 1823987"/>
                  <a:gd name="connsiteX1347" fmla="*/ 2363004 w 4242337"/>
                  <a:gd name="connsiteY1347" fmla="*/ 1773455 h 1823987"/>
                  <a:gd name="connsiteX1348" fmla="*/ 2338941 w 4242337"/>
                  <a:gd name="connsiteY1348" fmla="*/ 1773455 h 1823987"/>
                  <a:gd name="connsiteX1349" fmla="*/ 2338941 w 4242337"/>
                  <a:gd name="connsiteY1349" fmla="*/ 1785487 h 1823987"/>
                  <a:gd name="connsiteX1350" fmla="*/ 2363004 w 4242337"/>
                  <a:gd name="connsiteY1350" fmla="*/ 1785487 h 1823987"/>
                  <a:gd name="connsiteX1351" fmla="*/ 2363004 w 4242337"/>
                  <a:gd name="connsiteY1351" fmla="*/ 1773455 h 1823987"/>
                  <a:gd name="connsiteX1352" fmla="*/ 2363004 w 4242337"/>
                  <a:gd name="connsiteY1352" fmla="*/ 1773455 h 1823987"/>
                  <a:gd name="connsiteX1353" fmla="*/ 2411130 w 4242337"/>
                  <a:gd name="connsiteY1353" fmla="*/ 1773455 h 1823987"/>
                  <a:gd name="connsiteX1354" fmla="*/ 2387067 w 4242337"/>
                  <a:gd name="connsiteY1354" fmla="*/ 1773455 h 1823987"/>
                  <a:gd name="connsiteX1355" fmla="*/ 2387067 w 4242337"/>
                  <a:gd name="connsiteY1355" fmla="*/ 1785487 h 1823987"/>
                  <a:gd name="connsiteX1356" fmla="*/ 2411130 w 4242337"/>
                  <a:gd name="connsiteY1356" fmla="*/ 1785487 h 1823987"/>
                  <a:gd name="connsiteX1357" fmla="*/ 2411130 w 4242337"/>
                  <a:gd name="connsiteY1357" fmla="*/ 1773455 h 1823987"/>
                  <a:gd name="connsiteX1358" fmla="*/ 2411130 w 4242337"/>
                  <a:gd name="connsiteY1358" fmla="*/ 1773455 h 1823987"/>
                  <a:gd name="connsiteX1359" fmla="*/ 2459256 w 4242337"/>
                  <a:gd name="connsiteY1359" fmla="*/ 1772252 h 1823987"/>
                  <a:gd name="connsiteX1360" fmla="*/ 2435193 w 4242337"/>
                  <a:gd name="connsiteY1360" fmla="*/ 1772252 h 1823987"/>
                  <a:gd name="connsiteX1361" fmla="*/ 2435193 w 4242337"/>
                  <a:gd name="connsiteY1361" fmla="*/ 1784284 h 1823987"/>
                  <a:gd name="connsiteX1362" fmla="*/ 2459256 w 4242337"/>
                  <a:gd name="connsiteY1362" fmla="*/ 1784284 h 1823987"/>
                  <a:gd name="connsiteX1363" fmla="*/ 2459256 w 4242337"/>
                  <a:gd name="connsiteY1363" fmla="*/ 1772252 h 1823987"/>
                  <a:gd name="connsiteX1364" fmla="*/ 2459256 w 4242337"/>
                  <a:gd name="connsiteY1364" fmla="*/ 1772252 h 1823987"/>
                  <a:gd name="connsiteX1365" fmla="*/ 2507383 w 4242337"/>
                  <a:gd name="connsiteY1365" fmla="*/ 1771049 h 1823987"/>
                  <a:gd name="connsiteX1366" fmla="*/ 2483320 w 4242337"/>
                  <a:gd name="connsiteY1366" fmla="*/ 1771049 h 1823987"/>
                  <a:gd name="connsiteX1367" fmla="*/ 2483320 w 4242337"/>
                  <a:gd name="connsiteY1367" fmla="*/ 1783081 h 1823987"/>
                  <a:gd name="connsiteX1368" fmla="*/ 2507383 w 4242337"/>
                  <a:gd name="connsiteY1368" fmla="*/ 1783081 h 1823987"/>
                  <a:gd name="connsiteX1369" fmla="*/ 2507383 w 4242337"/>
                  <a:gd name="connsiteY1369" fmla="*/ 1771049 h 1823987"/>
                  <a:gd name="connsiteX1370" fmla="*/ 2507383 w 4242337"/>
                  <a:gd name="connsiteY1370" fmla="*/ 1771049 h 1823987"/>
                  <a:gd name="connsiteX1371" fmla="*/ 2555509 w 4242337"/>
                  <a:gd name="connsiteY1371" fmla="*/ 1771049 h 1823987"/>
                  <a:gd name="connsiteX1372" fmla="*/ 2531446 w 4242337"/>
                  <a:gd name="connsiteY1372" fmla="*/ 1771049 h 1823987"/>
                  <a:gd name="connsiteX1373" fmla="*/ 2531446 w 4242337"/>
                  <a:gd name="connsiteY1373" fmla="*/ 1783081 h 1823987"/>
                  <a:gd name="connsiteX1374" fmla="*/ 2547087 w 4242337"/>
                  <a:gd name="connsiteY1374" fmla="*/ 1783081 h 1823987"/>
                  <a:gd name="connsiteX1375" fmla="*/ 2547087 w 4242337"/>
                  <a:gd name="connsiteY1375" fmla="*/ 1783081 h 1823987"/>
                  <a:gd name="connsiteX1376" fmla="*/ 2547087 w 4242337"/>
                  <a:gd name="connsiteY1376" fmla="*/ 1783081 h 1823987"/>
                  <a:gd name="connsiteX1377" fmla="*/ 2555509 w 4242337"/>
                  <a:gd name="connsiteY1377" fmla="*/ 1783081 h 1823987"/>
                  <a:gd name="connsiteX1378" fmla="*/ 2555509 w 4242337"/>
                  <a:gd name="connsiteY1378" fmla="*/ 1771049 h 1823987"/>
                  <a:gd name="connsiteX1379" fmla="*/ 2555509 w 4242337"/>
                  <a:gd name="connsiteY1379" fmla="*/ 1771049 h 1823987"/>
                  <a:gd name="connsiteX1380" fmla="*/ 2603635 w 4242337"/>
                  <a:gd name="connsiteY1380" fmla="*/ 1769846 h 1823987"/>
                  <a:gd name="connsiteX1381" fmla="*/ 2579572 w 4242337"/>
                  <a:gd name="connsiteY1381" fmla="*/ 1769846 h 1823987"/>
                  <a:gd name="connsiteX1382" fmla="*/ 2579572 w 4242337"/>
                  <a:gd name="connsiteY1382" fmla="*/ 1781877 h 1823987"/>
                  <a:gd name="connsiteX1383" fmla="*/ 2583182 w 4242337"/>
                  <a:gd name="connsiteY1383" fmla="*/ 1781877 h 1823987"/>
                  <a:gd name="connsiteX1384" fmla="*/ 2583182 w 4242337"/>
                  <a:gd name="connsiteY1384" fmla="*/ 1781877 h 1823987"/>
                  <a:gd name="connsiteX1385" fmla="*/ 2583182 w 4242337"/>
                  <a:gd name="connsiteY1385" fmla="*/ 1781877 h 1823987"/>
                  <a:gd name="connsiteX1386" fmla="*/ 2583182 w 4242337"/>
                  <a:gd name="connsiteY1386" fmla="*/ 1781877 h 1823987"/>
                  <a:gd name="connsiteX1387" fmla="*/ 2583182 w 4242337"/>
                  <a:gd name="connsiteY1387" fmla="*/ 1781877 h 1823987"/>
                  <a:gd name="connsiteX1388" fmla="*/ 2583182 w 4242337"/>
                  <a:gd name="connsiteY1388" fmla="*/ 1781877 h 1823987"/>
                  <a:gd name="connsiteX1389" fmla="*/ 2583182 w 4242337"/>
                  <a:gd name="connsiteY1389" fmla="*/ 1781877 h 1823987"/>
                  <a:gd name="connsiteX1390" fmla="*/ 2583182 w 4242337"/>
                  <a:gd name="connsiteY1390" fmla="*/ 1781877 h 1823987"/>
                  <a:gd name="connsiteX1391" fmla="*/ 2583182 w 4242337"/>
                  <a:gd name="connsiteY1391" fmla="*/ 1781877 h 1823987"/>
                  <a:gd name="connsiteX1392" fmla="*/ 2583182 w 4242337"/>
                  <a:gd name="connsiteY1392" fmla="*/ 1781877 h 1823987"/>
                  <a:gd name="connsiteX1393" fmla="*/ 2583182 w 4242337"/>
                  <a:gd name="connsiteY1393" fmla="*/ 1781877 h 1823987"/>
                  <a:gd name="connsiteX1394" fmla="*/ 2583182 w 4242337"/>
                  <a:gd name="connsiteY1394" fmla="*/ 1781877 h 1823987"/>
                  <a:gd name="connsiteX1395" fmla="*/ 2583182 w 4242337"/>
                  <a:gd name="connsiteY1395" fmla="*/ 1781877 h 1823987"/>
                  <a:gd name="connsiteX1396" fmla="*/ 2583182 w 4242337"/>
                  <a:gd name="connsiteY1396" fmla="*/ 1781877 h 1823987"/>
                  <a:gd name="connsiteX1397" fmla="*/ 2583182 w 4242337"/>
                  <a:gd name="connsiteY1397" fmla="*/ 1781877 h 1823987"/>
                  <a:gd name="connsiteX1398" fmla="*/ 2583182 w 4242337"/>
                  <a:gd name="connsiteY1398" fmla="*/ 1781877 h 1823987"/>
                  <a:gd name="connsiteX1399" fmla="*/ 2583182 w 4242337"/>
                  <a:gd name="connsiteY1399" fmla="*/ 1781877 h 1823987"/>
                  <a:gd name="connsiteX1400" fmla="*/ 2583182 w 4242337"/>
                  <a:gd name="connsiteY1400" fmla="*/ 1781877 h 1823987"/>
                  <a:gd name="connsiteX1401" fmla="*/ 2583182 w 4242337"/>
                  <a:gd name="connsiteY1401" fmla="*/ 1781877 h 1823987"/>
                  <a:gd name="connsiteX1402" fmla="*/ 2583182 w 4242337"/>
                  <a:gd name="connsiteY1402" fmla="*/ 1781877 h 1823987"/>
                  <a:gd name="connsiteX1403" fmla="*/ 2583182 w 4242337"/>
                  <a:gd name="connsiteY1403" fmla="*/ 1781877 h 1823987"/>
                  <a:gd name="connsiteX1404" fmla="*/ 2603635 w 4242337"/>
                  <a:gd name="connsiteY1404" fmla="*/ 1781877 h 1823987"/>
                  <a:gd name="connsiteX1405" fmla="*/ 2603635 w 4242337"/>
                  <a:gd name="connsiteY1405" fmla="*/ 1769846 h 1823987"/>
                  <a:gd name="connsiteX1406" fmla="*/ 2603635 w 4242337"/>
                  <a:gd name="connsiteY1406" fmla="*/ 1769846 h 1823987"/>
                  <a:gd name="connsiteX1407" fmla="*/ 2651762 w 4242337"/>
                  <a:gd name="connsiteY1407" fmla="*/ 1768643 h 1823987"/>
                  <a:gd name="connsiteX1408" fmla="*/ 2627699 w 4242337"/>
                  <a:gd name="connsiteY1408" fmla="*/ 1768643 h 1823987"/>
                  <a:gd name="connsiteX1409" fmla="*/ 2627699 w 4242337"/>
                  <a:gd name="connsiteY1409" fmla="*/ 1780674 h 1823987"/>
                  <a:gd name="connsiteX1410" fmla="*/ 2642136 w 4242337"/>
                  <a:gd name="connsiteY1410" fmla="*/ 1780674 h 1823987"/>
                  <a:gd name="connsiteX1411" fmla="*/ 2651762 w 4242337"/>
                  <a:gd name="connsiteY1411" fmla="*/ 1780674 h 1823987"/>
                  <a:gd name="connsiteX1412" fmla="*/ 2651762 w 4242337"/>
                  <a:gd name="connsiteY1412" fmla="*/ 1768643 h 1823987"/>
                  <a:gd name="connsiteX1413" fmla="*/ 2651762 w 4242337"/>
                  <a:gd name="connsiteY1413" fmla="*/ 1768643 h 1823987"/>
                  <a:gd name="connsiteX1414" fmla="*/ 2699888 w 4242337"/>
                  <a:gd name="connsiteY1414" fmla="*/ 1768643 h 1823987"/>
                  <a:gd name="connsiteX1415" fmla="*/ 2675825 w 4242337"/>
                  <a:gd name="connsiteY1415" fmla="*/ 1768643 h 1823987"/>
                  <a:gd name="connsiteX1416" fmla="*/ 2675825 w 4242337"/>
                  <a:gd name="connsiteY1416" fmla="*/ 1780674 h 1823987"/>
                  <a:gd name="connsiteX1417" fmla="*/ 2681841 w 4242337"/>
                  <a:gd name="connsiteY1417" fmla="*/ 1780674 h 1823987"/>
                  <a:gd name="connsiteX1418" fmla="*/ 2681841 w 4242337"/>
                  <a:gd name="connsiteY1418" fmla="*/ 1780674 h 1823987"/>
                  <a:gd name="connsiteX1419" fmla="*/ 2683044 w 4242337"/>
                  <a:gd name="connsiteY1419" fmla="*/ 1780674 h 1823987"/>
                  <a:gd name="connsiteX1420" fmla="*/ 2683044 w 4242337"/>
                  <a:gd name="connsiteY1420" fmla="*/ 1780674 h 1823987"/>
                  <a:gd name="connsiteX1421" fmla="*/ 2683044 w 4242337"/>
                  <a:gd name="connsiteY1421" fmla="*/ 1780674 h 1823987"/>
                  <a:gd name="connsiteX1422" fmla="*/ 2683044 w 4242337"/>
                  <a:gd name="connsiteY1422" fmla="*/ 1780674 h 1823987"/>
                  <a:gd name="connsiteX1423" fmla="*/ 2683044 w 4242337"/>
                  <a:gd name="connsiteY1423" fmla="*/ 1780674 h 1823987"/>
                  <a:gd name="connsiteX1424" fmla="*/ 2683044 w 4242337"/>
                  <a:gd name="connsiteY1424" fmla="*/ 1780674 h 1823987"/>
                  <a:gd name="connsiteX1425" fmla="*/ 2683044 w 4242337"/>
                  <a:gd name="connsiteY1425" fmla="*/ 1780674 h 1823987"/>
                  <a:gd name="connsiteX1426" fmla="*/ 2683044 w 4242337"/>
                  <a:gd name="connsiteY1426" fmla="*/ 1780674 h 1823987"/>
                  <a:gd name="connsiteX1427" fmla="*/ 2683044 w 4242337"/>
                  <a:gd name="connsiteY1427" fmla="*/ 1780674 h 1823987"/>
                  <a:gd name="connsiteX1428" fmla="*/ 2683044 w 4242337"/>
                  <a:gd name="connsiteY1428" fmla="*/ 1780674 h 1823987"/>
                  <a:gd name="connsiteX1429" fmla="*/ 2683044 w 4242337"/>
                  <a:gd name="connsiteY1429" fmla="*/ 1780674 h 1823987"/>
                  <a:gd name="connsiteX1430" fmla="*/ 2699888 w 4242337"/>
                  <a:gd name="connsiteY1430" fmla="*/ 1780674 h 1823987"/>
                  <a:gd name="connsiteX1431" fmla="*/ 2699888 w 4242337"/>
                  <a:gd name="connsiteY1431" fmla="*/ 1768643 h 1823987"/>
                  <a:gd name="connsiteX1432" fmla="*/ 2699888 w 4242337"/>
                  <a:gd name="connsiteY1432" fmla="*/ 1768643 h 1823987"/>
                  <a:gd name="connsiteX1433" fmla="*/ 2748014 w 4242337"/>
                  <a:gd name="connsiteY1433" fmla="*/ 1767440 h 1823987"/>
                  <a:gd name="connsiteX1434" fmla="*/ 2723951 w 4242337"/>
                  <a:gd name="connsiteY1434" fmla="*/ 1767440 h 1823987"/>
                  <a:gd name="connsiteX1435" fmla="*/ 2723951 w 4242337"/>
                  <a:gd name="connsiteY1435" fmla="*/ 1779471 h 1823987"/>
                  <a:gd name="connsiteX1436" fmla="*/ 2737186 w 4242337"/>
                  <a:gd name="connsiteY1436" fmla="*/ 1779471 h 1823987"/>
                  <a:gd name="connsiteX1437" fmla="*/ 2737186 w 4242337"/>
                  <a:gd name="connsiteY1437" fmla="*/ 1779471 h 1823987"/>
                  <a:gd name="connsiteX1438" fmla="*/ 2737186 w 4242337"/>
                  <a:gd name="connsiteY1438" fmla="*/ 1779471 h 1823987"/>
                  <a:gd name="connsiteX1439" fmla="*/ 2748014 w 4242337"/>
                  <a:gd name="connsiteY1439" fmla="*/ 1779471 h 1823987"/>
                  <a:gd name="connsiteX1440" fmla="*/ 2748014 w 4242337"/>
                  <a:gd name="connsiteY1440" fmla="*/ 1767440 h 1823987"/>
                  <a:gd name="connsiteX1441" fmla="*/ 2748014 w 4242337"/>
                  <a:gd name="connsiteY1441" fmla="*/ 1767440 h 1823987"/>
                  <a:gd name="connsiteX1442" fmla="*/ 2796141 w 4242337"/>
                  <a:gd name="connsiteY1442" fmla="*/ 1766236 h 1823987"/>
                  <a:gd name="connsiteX1443" fmla="*/ 2772078 w 4242337"/>
                  <a:gd name="connsiteY1443" fmla="*/ 1766236 h 1823987"/>
                  <a:gd name="connsiteX1444" fmla="*/ 2772078 w 4242337"/>
                  <a:gd name="connsiteY1444" fmla="*/ 1778268 h 1823987"/>
                  <a:gd name="connsiteX1445" fmla="*/ 2782906 w 4242337"/>
                  <a:gd name="connsiteY1445" fmla="*/ 1778268 h 1823987"/>
                  <a:gd name="connsiteX1446" fmla="*/ 2782906 w 4242337"/>
                  <a:gd name="connsiteY1446" fmla="*/ 1778268 h 1823987"/>
                  <a:gd name="connsiteX1447" fmla="*/ 2784109 w 4242337"/>
                  <a:gd name="connsiteY1447" fmla="*/ 1778268 h 1823987"/>
                  <a:gd name="connsiteX1448" fmla="*/ 2784109 w 4242337"/>
                  <a:gd name="connsiteY1448" fmla="*/ 1778268 h 1823987"/>
                  <a:gd name="connsiteX1449" fmla="*/ 2784109 w 4242337"/>
                  <a:gd name="connsiteY1449" fmla="*/ 1778268 h 1823987"/>
                  <a:gd name="connsiteX1450" fmla="*/ 2784109 w 4242337"/>
                  <a:gd name="connsiteY1450" fmla="*/ 1778268 h 1823987"/>
                  <a:gd name="connsiteX1451" fmla="*/ 2784109 w 4242337"/>
                  <a:gd name="connsiteY1451" fmla="*/ 1778268 h 1823987"/>
                  <a:gd name="connsiteX1452" fmla="*/ 2784109 w 4242337"/>
                  <a:gd name="connsiteY1452" fmla="*/ 1778268 h 1823987"/>
                  <a:gd name="connsiteX1453" fmla="*/ 2784109 w 4242337"/>
                  <a:gd name="connsiteY1453" fmla="*/ 1778268 h 1823987"/>
                  <a:gd name="connsiteX1454" fmla="*/ 2784109 w 4242337"/>
                  <a:gd name="connsiteY1454" fmla="*/ 1778268 h 1823987"/>
                  <a:gd name="connsiteX1455" fmla="*/ 2784109 w 4242337"/>
                  <a:gd name="connsiteY1455" fmla="*/ 1778268 h 1823987"/>
                  <a:gd name="connsiteX1456" fmla="*/ 2796141 w 4242337"/>
                  <a:gd name="connsiteY1456" fmla="*/ 1778268 h 1823987"/>
                  <a:gd name="connsiteX1457" fmla="*/ 2796141 w 4242337"/>
                  <a:gd name="connsiteY1457" fmla="*/ 1766236 h 1823987"/>
                  <a:gd name="connsiteX1458" fmla="*/ 2796141 w 4242337"/>
                  <a:gd name="connsiteY1458" fmla="*/ 1766236 h 1823987"/>
                  <a:gd name="connsiteX1459" fmla="*/ 2844267 w 4242337"/>
                  <a:gd name="connsiteY1459" fmla="*/ 1766236 h 1823987"/>
                  <a:gd name="connsiteX1460" fmla="*/ 2820204 w 4242337"/>
                  <a:gd name="connsiteY1460" fmla="*/ 1766236 h 1823987"/>
                  <a:gd name="connsiteX1461" fmla="*/ 2820204 w 4242337"/>
                  <a:gd name="connsiteY1461" fmla="*/ 1778268 h 1823987"/>
                  <a:gd name="connsiteX1462" fmla="*/ 2831032 w 4242337"/>
                  <a:gd name="connsiteY1462" fmla="*/ 1778268 h 1823987"/>
                  <a:gd name="connsiteX1463" fmla="*/ 2831032 w 4242337"/>
                  <a:gd name="connsiteY1463" fmla="*/ 1778268 h 1823987"/>
                  <a:gd name="connsiteX1464" fmla="*/ 2831032 w 4242337"/>
                  <a:gd name="connsiteY1464" fmla="*/ 1778268 h 1823987"/>
                  <a:gd name="connsiteX1465" fmla="*/ 2844267 w 4242337"/>
                  <a:gd name="connsiteY1465" fmla="*/ 1778268 h 1823987"/>
                  <a:gd name="connsiteX1466" fmla="*/ 2844267 w 4242337"/>
                  <a:gd name="connsiteY1466" fmla="*/ 1766236 h 1823987"/>
                  <a:gd name="connsiteX1467" fmla="*/ 2844267 w 4242337"/>
                  <a:gd name="connsiteY1467" fmla="*/ 1766236 h 1823987"/>
                  <a:gd name="connsiteX1468" fmla="*/ 2892393 w 4242337"/>
                  <a:gd name="connsiteY1468" fmla="*/ 1765033 h 1823987"/>
                  <a:gd name="connsiteX1469" fmla="*/ 2868330 w 4242337"/>
                  <a:gd name="connsiteY1469" fmla="*/ 1765033 h 1823987"/>
                  <a:gd name="connsiteX1470" fmla="*/ 2868330 w 4242337"/>
                  <a:gd name="connsiteY1470" fmla="*/ 1777065 h 1823987"/>
                  <a:gd name="connsiteX1471" fmla="*/ 2885175 w 4242337"/>
                  <a:gd name="connsiteY1471" fmla="*/ 1777065 h 1823987"/>
                  <a:gd name="connsiteX1472" fmla="*/ 2885175 w 4242337"/>
                  <a:gd name="connsiteY1472" fmla="*/ 1777065 h 1823987"/>
                  <a:gd name="connsiteX1473" fmla="*/ 2885175 w 4242337"/>
                  <a:gd name="connsiteY1473" fmla="*/ 1777065 h 1823987"/>
                  <a:gd name="connsiteX1474" fmla="*/ 2885175 w 4242337"/>
                  <a:gd name="connsiteY1474" fmla="*/ 1777065 h 1823987"/>
                  <a:gd name="connsiteX1475" fmla="*/ 2885175 w 4242337"/>
                  <a:gd name="connsiteY1475" fmla="*/ 1777065 h 1823987"/>
                  <a:gd name="connsiteX1476" fmla="*/ 2885175 w 4242337"/>
                  <a:gd name="connsiteY1476" fmla="*/ 1777065 h 1823987"/>
                  <a:gd name="connsiteX1477" fmla="*/ 2885175 w 4242337"/>
                  <a:gd name="connsiteY1477" fmla="*/ 1777065 h 1823987"/>
                  <a:gd name="connsiteX1478" fmla="*/ 2885175 w 4242337"/>
                  <a:gd name="connsiteY1478" fmla="*/ 1777065 h 1823987"/>
                  <a:gd name="connsiteX1479" fmla="*/ 2885175 w 4242337"/>
                  <a:gd name="connsiteY1479" fmla="*/ 1777065 h 1823987"/>
                  <a:gd name="connsiteX1480" fmla="*/ 2885175 w 4242337"/>
                  <a:gd name="connsiteY1480" fmla="*/ 1777065 h 1823987"/>
                  <a:gd name="connsiteX1481" fmla="*/ 2885175 w 4242337"/>
                  <a:gd name="connsiteY1481" fmla="*/ 1777065 h 1823987"/>
                  <a:gd name="connsiteX1482" fmla="*/ 2885175 w 4242337"/>
                  <a:gd name="connsiteY1482" fmla="*/ 1777065 h 1823987"/>
                  <a:gd name="connsiteX1483" fmla="*/ 2885175 w 4242337"/>
                  <a:gd name="connsiteY1483" fmla="*/ 1777065 h 1823987"/>
                  <a:gd name="connsiteX1484" fmla="*/ 2891190 w 4242337"/>
                  <a:gd name="connsiteY1484" fmla="*/ 1777065 h 1823987"/>
                  <a:gd name="connsiteX1485" fmla="*/ 2892393 w 4242337"/>
                  <a:gd name="connsiteY1485" fmla="*/ 1765033 h 1823987"/>
                  <a:gd name="connsiteX1486" fmla="*/ 2892393 w 4242337"/>
                  <a:gd name="connsiteY1486" fmla="*/ 1765033 h 1823987"/>
                  <a:gd name="connsiteX1487" fmla="*/ 2940520 w 4242337"/>
                  <a:gd name="connsiteY1487" fmla="*/ 1763830 h 1823987"/>
                  <a:gd name="connsiteX1488" fmla="*/ 2916456 w 4242337"/>
                  <a:gd name="connsiteY1488" fmla="*/ 1763830 h 1823987"/>
                  <a:gd name="connsiteX1489" fmla="*/ 2916456 w 4242337"/>
                  <a:gd name="connsiteY1489" fmla="*/ 1775862 h 1823987"/>
                  <a:gd name="connsiteX1490" fmla="*/ 2926082 w 4242337"/>
                  <a:gd name="connsiteY1490" fmla="*/ 1775862 h 1823987"/>
                  <a:gd name="connsiteX1491" fmla="*/ 2926082 w 4242337"/>
                  <a:gd name="connsiteY1491" fmla="*/ 1775862 h 1823987"/>
                  <a:gd name="connsiteX1492" fmla="*/ 2926082 w 4242337"/>
                  <a:gd name="connsiteY1492" fmla="*/ 1775862 h 1823987"/>
                  <a:gd name="connsiteX1493" fmla="*/ 2926082 w 4242337"/>
                  <a:gd name="connsiteY1493" fmla="*/ 1775862 h 1823987"/>
                  <a:gd name="connsiteX1494" fmla="*/ 2926082 w 4242337"/>
                  <a:gd name="connsiteY1494" fmla="*/ 1775862 h 1823987"/>
                  <a:gd name="connsiteX1495" fmla="*/ 2940520 w 4242337"/>
                  <a:gd name="connsiteY1495" fmla="*/ 1775862 h 1823987"/>
                  <a:gd name="connsiteX1496" fmla="*/ 2940520 w 4242337"/>
                  <a:gd name="connsiteY1496" fmla="*/ 1763830 h 1823987"/>
                  <a:gd name="connsiteX1497" fmla="*/ 2940520 w 4242337"/>
                  <a:gd name="connsiteY1497" fmla="*/ 1763830 h 1823987"/>
                  <a:gd name="connsiteX1498" fmla="*/ 2988646 w 4242337"/>
                  <a:gd name="connsiteY1498" fmla="*/ 1763830 h 1823987"/>
                  <a:gd name="connsiteX1499" fmla="*/ 2964583 w 4242337"/>
                  <a:gd name="connsiteY1499" fmla="*/ 1763830 h 1823987"/>
                  <a:gd name="connsiteX1500" fmla="*/ 2964583 w 4242337"/>
                  <a:gd name="connsiteY1500" fmla="*/ 1775862 h 1823987"/>
                  <a:gd name="connsiteX1501" fmla="*/ 2985037 w 4242337"/>
                  <a:gd name="connsiteY1501" fmla="*/ 1775862 h 1823987"/>
                  <a:gd name="connsiteX1502" fmla="*/ 2985037 w 4242337"/>
                  <a:gd name="connsiteY1502" fmla="*/ 1775862 h 1823987"/>
                  <a:gd name="connsiteX1503" fmla="*/ 2985037 w 4242337"/>
                  <a:gd name="connsiteY1503" fmla="*/ 1775862 h 1823987"/>
                  <a:gd name="connsiteX1504" fmla="*/ 2985037 w 4242337"/>
                  <a:gd name="connsiteY1504" fmla="*/ 1775862 h 1823987"/>
                  <a:gd name="connsiteX1505" fmla="*/ 2985037 w 4242337"/>
                  <a:gd name="connsiteY1505" fmla="*/ 1775862 h 1823987"/>
                  <a:gd name="connsiteX1506" fmla="*/ 2985037 w 4242337"/>
                  <a:gd name="connsiteY1506" fmla="*/ 1775862 h 1823987"/>
                  <a:gd name="connsiteX1507" fmla="*/ 2985037 w 4242337"/>
                  <a:gd name="connsiteY1507" fmla="*/ 1775862 h 1823987"/>
                  <a:gd name="connsiteX1508" fmla="*/ 2988646 w 4242337"/>
                  <a:gd name="connsiteY1508" fmla="*/ 1775862 h 1823987"/>
                  <a:gd name="connsiteX1509" fmla="*/ 2988646 w 4242337"/>
                  <a:gd name="connsiteY1509" fmla="*/ 1763830 h 1823987"/>
                  <a:gd name="connsiteX1510" fmla="*/ 2988646 w 4242337"/>
                  <a:gd name="connsiteY1510" fmla="*/ 1763830 h 1823987"/>
                  <a:gd name="connsiteX1511" fmla="*/ 3036772 w 4242337"/>
                  <a:gd name="connsiteY1511" fmla="*/ 1762627 h 1823987"/>
                  <a:gd name="connsiteX1512" fmla="*/ 3012709 w 4242337"/>
                  <a:gd name="connsiteY1512" fmla="*/ 1762627 h 1823987"/>
                  <a:gd name="connsiteX1513" fmla="*/ 3012709 w 4242337"/>
                  <a:gd name="connsiteY1513" fmla="*/ 1774658 h 1823987"/>
                  <a:gd name="connsiteX1514" fmla="*/ 3036772 w 4242337"/>
                  <a:gd name="connsiteY1514" fmla="*/ 1774658 h 1823987"/>
                  <a:gd name="connsiteX1515" fmla="*/ 3036772 w 4242337"/>
                  <a:gd name="connsiteY1515" fmla="*/ 1762627 h 1823987"/>
                  <a:gd name="connsiteX1516" fmla="*/ 3036772 w 4242337"/>
                  <a:gd name="connsiteY1516" fmla="*/ 1762627 h 1823987"/>
                  <a:gd name="connsiteX1517" fmla="*/ 3084899 w 4242337"/>
                  <a:gd name="connsiteY1517" fmla="*/ 1761424 h 1823987"/>
                  <a:gd name="connsiteX1518" fmla="*/ 3060836 w 4242337"/>
                  <a:gd name="connsiteY1518" fmla="*/ 1761424 h 1823987"/>
                  <a:gd name="connsiteX1519" fmla="*/ 3060836 w 4242337"/>
                  <a:gd name="connsiteY1519" fmla="*/ 1773455 h 1823987"/>
                  <a:gd name="connsiteX1520" fmla="*/ 3084899 w 4242337"/>
                  <a:gd name="connsiteY1520" fmla="*/ 1773455 h 1823987"/>
                  <a:gd name="connsiteX1521" fmla="*/ 3084899 w 4242337"/>
                  <a:gd name="connsiteY1521" fmla="*/ 1761424 h 1823987"/>
                  <a:gd name="connsiteX1522" fmla="*/ 3084899 w 4242337"/>
                  <a:gd name="connsiteY1522" fmla="*/ 1761424 h 1823987"/>
                  <a:gd name="connsiteX1523" fmla="*/ 3133025 w 4242337"/>
                  <a:gd name="connsiteY1523" fmla="*/ 1761424 h 1823987"/>
                  <a:gd name="connsiteX1524" fmla="*/ 3108962 w 4242337"/>
                  <a:gd name="connsiteY1524" fmla="*/ 1761424 h 1823987"/>
                  <a:gd name="connsiteX1525" fmla="*/ 3108962 w 4242337"/>
                  <a:gd name="connsiteY1525" fmla="*/ 1773455 h 1823987"/>
                  <a:gd name="connsiteX1526" fmla="*/ 3133025 w 4242337"/>
                  <a:gd name="connsiteY1526" fmla="*/ 1773455 h 1823987"/>
                  <a:gd name="connsiteX1527" fmla="*/ 3133025 w 4242337"/>
                  <a:gd name="connsiteY1527" fmla="*/ 1761424 h 1823987"/>
                  <a:gd name="connsiteX1528" fmla="*/ 3133025 w 4242337"/>
                  <a:gd name="connsiteY1528" fmla="*/ 1761424 h 1823987"/>
                  <a:gd name="connsiteX1529" fmla="*/ 3181151 w 4242337"/>
                  <a:gd name="connsiteY1529" fmla="*/ 1760221 h 1823987"/>
                  <a:gd name="connsiteX1530" fmla="*/ 3157088 w 4242337"/>
                  <a:gd name="connsiteY1530" fmla="*/ 1760221 h 1823987"/>
                  <a:gd name="connsiteX1531" fmla="*/ 3157088 w 4242337"/>
                  <a:gd name="connsiteY1531" fmla="*/ 1772252 h 1823987"/>
                  <a:gd name="connsiteX1532" fmla="*/ 3181151 w 4242337"/>
                  <a:gd name="connsiteY1532" fmla="*/ 1772252 h 1823987"/>
                  <a:gd name="connsiteX1533" fmla="*/ 3181151 w 4242337"/>
                  <a:gd name="connsiteY1533" fmla="*/ 1760221 h 1823987"/>
                  <a:gd name="connsiteX1534" fmla="*/ 3181151 w 4242337"/>
                  <a:gd name="connsiteY1534" fmla="*/ 1760221 h 1823987"/>
                  <a:gd name="connsiteX1535" fmla="*/ 3229278 w 4242337"/>
                  <a:gd name="connsiteY1535" fmla="*/ 1759017 h 1823987"/>
                  <a:gd name="connsiteX1536" fmla="*/ 3205215 w 4242337"/>
                  <a:gd name="connsiteY1536" fmla="*/ 1759017 h 1823987"/>
                  <a:gd name="connsiteX1537" fmla="*/ 3205215 w 4242337"/>
                  <a:gd name="connsiteY1537" fmla="*/ 1771049 h 1823987"/>
                  <a:gd name="connsiteX1538" fmla="*/ 3229278 w 4242337"/>
                  <a:gd name="connsiteY1538" fmla="*/ 1771049 h 1823987"/>
                  <a:gd name="connsiteX1539" fmla="*/ 3229278 w 4242337"/>
                  <a:gd name="connsiteY1539" fmla="*/ 1759017 h 1823987"/>
                  <a:gd name="connsiteX1540" fmla="*/ 3229278 w 4242337"/>
                  <a:gd name="connsiteY1540" fmla="*/ 1759017 h 1823987"/>
                  <a:gd name="connsiteX1541" fmla="*/ 3277404 w 4242337"/>
                  <a:gd name="connsiteY1541" fmla="*/ 1759017 h 1823987"/>
                  <a:gd name="connsiteX1542" fmla="*/ 3253341 w 4242337"/>
                  <a:gd name="connsiteY1542" fmla="*/ 1759017 h 1823987"/>
                  <a:gd name="connsiteX1543" fmla="*/ 3253341 w 4242337"/>
                  <a:gd name="connsiteY1543" fmla="*/ 1771049 h 1823987"/>
                  <a:gd name="connsiteX1544" fmla="*/ 3277404 w 4242337"/>
                  <a:gd name="connsiteY1544" fmla="*/ 1771049 h 1823987"/>
                  <a:gd name="connsiteX1545" fmla="*/ 3277404 w 4242337"/>
                  <a:gd name="connsiteY1545" fmla="*/ 1759017 h 1823987"/>
                  <a:gd name="connsiteX1546" fmla="*/ 3277404 w 4242337"/>
                  <a:gd name="connsiteY1546" fmla="*/ 1759017 h 1823987"/>
                  <a:gd name="connsiteX1547" fmla="*/ 3325530 w 4242337"/>
                  <a:gd name="connsiteY1547" fmla="*/ 1757814 h 1823987"/>
                  <a:gd name="connsiteX1548" fmla="*/ 3301467 w 4242337"/>
                  <a:gd name="connsiteY1548" fmla="*/ 1757814 h 1823987"/>
                  <a:gd name="connsiteX1549" fmla="*/ 3301467 w 4242337"/>
                  <a:gd name="connsiteY1549" fmla="*/ 1769846 h 1823987"/>
                  <a:gd name="connsiteX1550" fmla="*/ 3325530 w 4242337"/>
                  <a:gd name="connsiteY1550" fmla="*/ 1769846 h 1823987"/>
                  <a:gd name="connsiteX1551" fmla="*/ 3325530 w 4242337"/>
                  <a:gd name="connsiteY1551" fmla="*/ 1757814 h 1823987"/>
                  <a:gd name="connsiteX1552" fmla="*/ 3325530 w 4242337"/>
                  <a:gd name="connsiteY1552" fmla="*/ 1757814 h 1823987"/>
                  <a:gd name="connsiteX1553" fmla="*/ 3373657 w 4242337"/>
                  <a:gd name="connsiteY1553" fmla="*/ 1756611 h 1823987"/>
                  <a:gd name="connsiteX1554" fmla="*/ 3349594 w 4242337"/>
                  <a:gd name="connsiteY1554" fmla="*/ 1756611 h 1823987"/>
                  <a:gd name="connsiteX1555" fmla="*/ 3349594 w 4242337"/>
                  <a:gd name="connsiteY1555" fmla="*/ 1768643 h 1823987"/>
                  <a:gd name="connsiteX1556" fmla="*/ 3373657 w 4242337"/>
                  <a:gd name="connsiteY1556" fmla="*/ 1768643 h 1823987"/>
                  <a:gd name="connsiteX1557" fmla="*/ 3373657 w 4242337"/>
                  <a:gd name="connsiteY1557" fmla="*/ 1756611 h 1823987"/>
                  <a:gd name="connsiteX1558" fmla="*/ 3373657 w 4242337"/>
                  <a:gd name="connsiteY1558" fmla="*/ 1756611 h 1823987"/>
                  <a:gd name="connsiteX1559" fmla="*/ 3421783 w 4242337"/>
                  <a:gd name="connsiteY1559" fmla="*/ 1756611 h 1823987"/>
                  <a:gd name="connsiteX1560" fmla="*/ 3397720 w 4242337"/>
                  <a:gd name="connsiteY1560" fmla="*/ 1756611 h 1823987"/>
                  <a:gd name="connsiteX1561" fmla="*/ 3397720 w 4242337"/>
                  <a:gd name="connsiteY1561" fmla="*/ 1768643 h 1823987"/>
                  <a:gd name="connsiteX1562" fmla="*/ 3421783 w 4242337"/>
                  <a:gd name="connsiteY1562" fmla="*/ 1768643 h 1823987"/>
                  <a:gd name="connsiteX1563" fmla="*/ 3421783 w 4242337"/>
                  <a:gd name="connsiteY1563" fmla="*/ 1756611 h 1823987"/>
                  <a:gd name="connsiteX1564" fmla="*/ 3421783 w 4242337"/>
                  <a:gd name="connsiteY1564" fmla="*/ 1756611 h 1823987"/>
                  <a:gd name="connsiteX1565" fmla="*/ 3469909 w 4242337"/>
                  <a:gd name="connsiteY1565" fmla="*/ 1755408 h 1823987"/>
                  <a:gd name="connsiteX1566" fmla="*/ 3445846 w 4242337"/>
                  <a:gd name="connsiteY1566" fmla="*/ 1755408 h 1823987"/>
                  <a:gd name="connsiteX1567" fmla="*/ 3445846 w 4242337"/>
                  <a:gd name="connsiteY1567" fmla="*/ 1767440 h 1823987"/>
                  <a:gd name="connsiteX1568" fmla="*/ 3469909 w 4242337"/>
                  <a:gd name="connsiteY1568" fmla="*/ 1767440 h 1823987"/>
                  <a:gd name="connsiteX1569" fmla="*/ 3469909 w 4242337"/>
                  <a:gd name="connsiteY1569" fmla="*/ 1755408 h 1823987"/>
                  <a:gd name="connsiteX1570" fmla="*/ 3469909 w 4242337"/>
                  <a:gd name="connsiteY1570" fmla="*/ 1755408 h 1823987"/>
                  <a:gd name="connsiteX1571" fmla="*/ 3518036 w 4242337"/>
                  <a:gd name="connsiteY1571" fmla="*/ 1754205 h 1823987"/>
                  <a:gd name="connsiteX1572" fmla="*/ 3493973 w 4242337"/>
                  <a:gd name="connsiteY1572" fmla="*/ 1754205 h 1823987"/>
                  <a:gd name="connsiteX1573" fmla="*/ 3493973 w 4242337"/>
                  <a:gd name="connsiteY1573" fmla="*/ 1766236 h 1823987"/>
                  <a:gd name="connsiteX1574" fmla="*/ 3518036 w 4242337"/>
                  <a:gd name="connsiteY1574" fmla="*/ 1766236 h 1823987"/>
                  <a:gd name="connsiteX1575" fmla="*/ 3518036 w 4242337"/>
                  <a:gd name="connsiteY1575" fmla="*/ 1754205 h 1823987"/>
                  <a:gd name="connsiteX1576" fmla="*/ 3518036 w 4242337"/>
                  <a:gd name="connsiteY1576" fmla="*/ 1754205 h 1823987"/>
                  <a:gd name="connsiteX1577" fmla="*/ 3566162 w 4242337"/>
                  <a:gd name="connsiteY1577" fmla="*/ 1754205 h 1823987"/>
                  <a:gd name="connsiteX1578" fmla="*/ 3542099 w 4242337"/>
                  <a:gd name="connsiteY1578" fmla="*/ 1754205 h 1823987"/>
                  <a:gd name="connsiteX1579" fmla="*/ 3542099 w 4242337"/>
                  <a:gd name="connsiteY1579" fmla="*/ 1766236 h 1823987"/>
                  <a:gd name="connsiteX1580" fmla="*/ 3566162 w 4242337"/>
                  <a:gd name="connsiteY1580" fmla="*/ 1766236 h 1823987"/>
                  <a:gd name="connsiteX1581" fmla="*/ 3566162 w 4242337"/>
                  <a:gd name="connsiteY1581" fmla="*/ 1754205 h 1823987"/>
                  <a:gd name="connsiteX1582" fmla="*/ 3566162 w 4242337"/>
                  <a:gd name="connsiteY1582" fmla="*/ 1754205 h 1823987"/>
                  <a:gd name="connsiteX1583" fmla="*/ 3614288 w 4242337"/>
                  <a:gd name="connsiteY1583" fmla="*/ 1753002 h 1823987"/>
                  <a:gd name="connsiteX1584" fmla="*/ 3590225 w 4242337"/>
                  <a:gd name="connsiteY1584" fmla="*/ 1753002 h 1823987"/>
                  <a:gd name="connsiteX1585" fmla="*/ 3590225 w 4242337"/>
                  <a:gd name="connsiteY1585" fmla="*/ 1765033 h 1823987"/>
                  <a:gd name="connsiteX1586" fmla="*/ 3590225 w 4242337"/>
                  <a:gd name="connsiteY1586" fmla="*/ 1765033 h 1823987"/>
                  <a:gd name="connsiteX1587" fmla="*/ 3590225 w 4242337"/>
                  <a:gd name="connsiteY1587" fmla="*/ 1765033 h 1823987"/>
                  <a:gd name="connsiteX1588" fmla="*/ 3590225 w 4242337"/>
                  <a:gd name="connsiteY1588" fmla="*/ 1765033 h 1823987"/>
                  <a:gd name="connsiteX1589" fmla="*/ 3590225 w 4242337"/>
                  <a:gd name="connsiteY1589" fmla="*/ 1765033 h 1823987"/>
                  <a:gd name="connsiteX1590" fmla="*/ 3590225 w 4242337"/>
                  <a:gd name="connsiteY1590" fmla="*/ 1765033 h 1823987"/>
                  <a:gd name="connsiteX1591" fmla="*/ 3614288 w 4242337"/>
                  <a:gd name="connsiteY1591" fmla="*/ 1765033 h 1823987"/>
                  <a:gd name="connsiteX1592" fmla="*/ 3614288 w 4242337"/>
                  <a:gd name="connsiteY1592" fmla="*/ 1753002 h 1823987"/>
                  <a:gd name="connsiteX1593" fmla="*/ 3614288 w 4242337"/>
                  <a:gd name="connsiteY1593" fmla="*/ 1753002 h 1823987"/>
                  <a:gd name="connsiteX1594" fmla="*/ 3662415 w 4242337"/>
                  <a:gd name="connsiteY1594" fmla="*/ 1751798 h 1823987"/>
                  <a:gd name="connsiteX1595" fmla="*/ 3638352 w 4242337"/>
                  <a:gd name="connsiteY1595" fmla="*/ 1751798 h 1823987"/>
                  <a:gd name="connsiteX1596" fmla="*/ 3638352 w 4242337"/>
                  <a:gd name="connsiteY1596" fmla="*/ 1763830 h 1823987"/>
                  <a:gd name="connsiteX1597" fmla="*/ 3653993 w 4242337"/>
                  <a:gd name="connsiteY1597" fmla="*/ 1763830 h 1823987"/>
                  <a:gd name="connsiteX1598" fmla="*/ 3653993 w 4242337"/>
                  <a:gd name="connsiteY1598" fmla="*/ 1763830 h 1823987"/>
                  <a:gd name="connsiteX1599" fmla="*/ 3653993 w 4242337"/>
                  <a:gd name="connsiteY1599" fmla="*/ 1763830 h 1823987"/>
                  <a:gd name="connsiteX1600" fmla="*/ 3662415 w 4242337"/>
                  <a:gd name="connsiteY1600" fmla="*/ 1763830 h 1823987"/>
                  <a:gd name="connsiteX1601" fmla="*/ 3662415 w 4242337"/>
                  <a:gd name="connsiteY1601" fmla="*/ 1751798 h 1823987"/>
                  <a:gd name="connsiteX1602" fmla="*/ 3662415 w 4242337"/>
                  <a:gd name="connsiteY1602" fmla="*/ 1751798 h 1823987"/>
                  <a:gd name="connsiteX1603" fmla="*/ 3710541 w 4242337"/>
                  <a:gd name="connsiteY1603" fmla="*/ 1751798 h 1823987"/>
                  <a:gd name="connsiteX1604" fmla="*/ 3686478 w 4242337"/>
                  <a:gd name="connsiteY1604" fmla="*/ 1751798 h 1823987"/>
                  <a:gd name="connsiteX1605" fmla="*/ 3686478 w 4242337"/>
                  <a:gd name="connsiteY1605" fmla="*/ 1763830 h 1823987"/>
                  <a:gd name="connsiteX1606" fmla="*/ 3691291 w 4242337"/>
                  <a:gd name="connsiteY1606" fmla="*/ 1763830 h 1823987"/>
                  <a:gd name="connsiteX1607" fmla="*/ 3691291 w 4242337"/>
                  <a:gd name="connsiteY1607" fmla="*/ 1763830 h 1823987"/>
                  <a:gd name="connsiteX1608" fmla="*/ 3691291 w 4242337"/>
                  <a:gd name="connsiteY1608" fmla="*/ 1763830 h 1823987"/>
                  <a:gd name="connsiteX1609" fmla="*/ 3691291 w 4242337"/>
                  <a:gd name="connsiteY1609" fmla="*/ 1763830 h 1823987"/>
                  <a:gd name="connsiteX1610" fmla="*/ 3691291 w 4242337"/>
                  <a:gd name="connsiteY1610" fmla="*/ 1763830 h 1823987"/>
                  <a:gd name="connsiteX1611" fmla="*/ 3691291 w 4242337"/>
                  <a:gd name="connsiteY1611" fmla="*/ 1763830 h 1823987"/>
                  <a:gd name="connsiteX1612" fmla="*/ 3691291 w 4242337"/>
                  <a:gd name="connsiteY1612" fmla="*/ 1763830 h 1823987"/>
                  <a:gd name="connsiteX1613" fmla="*/ 3691291 w 4242337"/>
                  <a:gd name="connsiteY1613" fmla="*/ 1763830 h 1823987"/>
                  <a:gd name="connsiteX1614" fmla="*/ 3691291 w 4242337"/>
                  <a:gd name="connsiteY1614" fmla="*/ 1763830 h 1823987"/>
                  <a:gd name="connsiteX1615" fmla="*/ 3691291 w 4242337"/>
                  <a:gd name="connsiteY1615" fmla="*/ 1763830 h 1823987"/>
                  <a:gd name="connsiteX1616" fmla="*/ 3691291 w 4242337"/>
                  <a:gd name="connsiteY1616" fmla="*/ 1763830 h 1823987"/>
                  <a:gd name="connsiteX1617" fmla="*/ 3691291 w 4242337"/>
                  <a:gd name="connsiteY1617" fmla="*/ 1763830 h 1823987"/>
                  <a:gd name="connsiteX1618" fmla="*/ 3691291 w 4242337"/>
                  <a:gd name="connsiteY1618" fmla="*/ 1763830 h 1823987"/>
                  <a:gd name="connsiteX1619" fmla="*/ 3710541 w 4242337"/>
                  <a:gd name="connsiteY1619" fmla="*/ 1763830 h 1823987"/>
                  <a:gd name="connsiteX1620" fmla="*/ 3710541 w 4242337"/>
                  <a:gd name="connsiteY1620" fmla="*/ 1751798 h 1823987"/>
                  <a:gd name="connsiteX1621" fmla="*/ 3710541 w 4242337"/>
                  <a:gd name="connsiteY1621" fmla="*/ 1751798 h 1823987"/>
                  <a:gd name="connsiteX1622" fmla="*/ 3758668 w 4242337"/>
                  <a:gd name="connsiteY1622" fmla="*/ 1750595 h 1823987"/>
                  <a:gd name="connsiteX1623" fmla="*/ 3734604 w 4242337"/>
                  <a:gd name="connsiteY1623" fmla="*/ 1750595 h 1823987"/>
                  <a:gd name="connsiteX1624" fmla="*/ 3734604 w 4242337"/>
                  <a:gd name="connsiteY1624" fmla="*/ 1762627 h 1823987"/>
                  <a:gd name="connsiteX1625" fmla="*/ 3747839 w 4242337"/>
                  <a:gd name="connsiteY1625" fmla="*/ 1762627 h 1823987"/>
                  <a:gd name="connsiteX1626" fmla="*/ 3758668 w 4242337"/>
                  <a:gd name="connsiteY1626" fmla="*/ 1762627 h 1823987"/>
                  <a:gd name="connsiteX1627" fmla="*/ 3758668 w 4242337"/>
                  <a:gd name="connsiteY1627" fmla="*/ 1750595 h 1823987"/>
                  <a:gd name="connsiteX1628" fmla="*/ 3758668 w 4242337"/>
                  <a:gd name="connsiteY1628" fmla="*/ 1750595 h 1823987"/>
                  <a:gd name="connsiteX1629" fmla="*/ 3806794 w 4242337"/>
                  <a:gd name="connsiteY1629" fmla="*/ 1749392 h 1823987"/>
                  <a:gd name="connsiteX1630" fmla="*/ 3782731 w 4242337"/>
                  <a:gd name="connsiteY1630" fmla="*/ 1749392 h 1823987"/>
                  <a:gd name="connsiteX1631" fmla="*/ 3782731 w 4242337"/>
                  <a:gd name="connsiteY1631" fmla="*/ 1761424 h 1823987"/>
                  <a:gd name="connsiteX1632" fmla="*/ 3791153 w 4242337"/>
                  <a:gd name="connsiteY1632" fmla="*/ 1761424 h 1823987"/>
                  <a:gd name="connsiteX1633" fmla="*/ 3791153 w 4242337"/>
                  <a:gd name="connsiteY1633" fmla="*/ 1761424 h 1823987"/>
                  <a:gd name="connsiteX1634" fmla="*/ 3791153 w 4242337"/>
                  <a:gd name="connsiteY1634" fmla="*/ 1761424 h 1823987"/>
                  <a:gd name="connsiteX1635" fmla="*/ 3791153 w 4242337"/>
                  <a:gd name="connsiteY1635" fmla="*/ 1761424 h 1823987"/>
                  <a:gd name="connsiteX1636" fmla="*/ 3791153 w 4242337"/>
                  <a:gd name="connsiteY1636" fmla="*/ 1761424 h 1823987"/>
                  <a:gd name="connsiteX1637" fmla="*/ 3791153 w 4242337"/>
                  <a:gd name="connsiteY1637" fmla="*/ 1761424 h 1823987"/>
                  <a:gd name="connsiteX1638" fmla="*/ 3791153 w 4242337"/>
                  <a:gd name="connsiteY1638" fmla="*/ 1761424 h 1823987"/>
                  <a:gd name="connsiteX1639" fmla="*/ 3806794 w 4242337"/>
                  <a:gd name="connsiteY1639" fmla="*/ 1761424 h 1823987"/>
                  <a:gd name="connsiteX1640" fmla="*/ 3806794 w 4242337"/>
                  <a:gd name="connsiteY1640" fmla="*/ 1749392 h 1823987"/>
                  <a:gd name="connsiteX1641" fmla="*/ 3806794 w 4242337"/>
                  <a:gd name="connsiteY1641" fmla="*/ 1749392 h 1823987"/>
                  <a:gd name="connsiteX1642" fmla="*/ 3854920 w 4242337"/>
                  <a:gd name="connsiteY1642" fmla="*/ 1749392 h 1823987"/>
                  <a:gd name="connsiteX1643" fmla="*/ 3830857 w 4242337"/>
                  <a:gd name="connsiteY1643" fmla="*/ 1749392 h 1823987"/>
                  <a:gd name="connsiteX1644" fmla="*/ 3830857 w 4242337"/>
                  <a:gd name="connsiteY1644" fmla="*/ 1761424 h 1823987"/>
                  <a:gd name="connsiteX1645" fmla="*/ 3842889 w 4242337"/>
                  <a:gd name="connsiteY1645" fmla="*/ 1761424 h 1823987"/>
                  <a:gd name="connsiteX1646" fmla="*/ 3842889 w 4242337"/>
                  <a:gd name="connsiteY1646" fmla="*/ 1761424 h 1823987"/>
                  <a:gd name="connsiteX1647" fmla="*/ 3842889 w 4242337"/>
                  <a:gd name="connsiteY1647" fmla="*/ 1761424 h 1823987"/>
                  <a:gd name="connsiteX1648" fmla="*/ 3842889 w 4242337"/>
                  <a:gd name="connsiteY1648" fmla="*/ 1761424 h 1823987"/>
                  <a:gd name="connsiteX1649" fmla="*/ 3842889 w 4242337"/>
                  <a:gd name="connsiteY1649" fmla="*/ 1761424 h 1823987"/>
                  <a:gd name="connsiteX1650" fmla="*/ 3854920 w 4242337"/>
                  <a:gd name="connsiteY1650" fmla="*/ 1761424 h 1823987"/>
                  <a:gd name="connsiteX1651" fmla="*/ 3854920 w 4242337"/>
                  <a:gd name="connsiteY1651" fmla="*/ 1749392 h 1823987"/>
                  <a:gd name="connsiteX1652" fmla="*/ 3854920 w 4242337"/>
                  <a:gd name="connsiteY1652" fmla="*/ 1749392 h 1823987"/>
                  <a:gd name="connsiteX1653" fmla="*/ 3903047 w 4242337"/>
                  <a:gd name="connsiteY1653" fmla="*/ 1748189 h 1823987"/>
                  <a:gd name="connsiteX1654" fmla="*/ 3878983 w 4242337"/>
                  <a:gd name="connsiteY1654" fmla="*/ 1748189 h 1823987"/>
                  <a:gd name="connsiteX1655" fmla="*/ 3878983 w 4242337"/>
                  <a:gd name="connsiteY1655" fmla="*/ 1760221 h 1823987"/>
                  <a:gd name="connsiteX1656" fmla="*/ 3892218 w 4242337"/>
                  <a:gd name="connsiteY1656" fmla="*/ 1760221 h 1823987"/>
                  <a:gd name="connsiteX1657" fmla="*/ 3892218 w 4242337"/>
                  <a:gd name="connsiteY1657" fmla="*/ 1760221 h 1823987"/>
                  <a:gd name="connsiteX1658" fmla="*/ 3892218 w 4242337"/>
                  <a:gd name="connsiteY1658" fmla="*/ 1760221 h 1823987"/>
                  <a:gd name="connsiteX1659" fmla="*/ 3892218 w 4242337"/>
                  <a:gd name="connsiteY1659" fmla="*/ 1760221 h 1823987"/>
                  <a:gd name="connsiteX1660" fmla="*/ 3892218 w 4242337"/>
                  <a:gd name="connsiteY1660" fmla="*/ 1760221 h 1823987"/>
                  <a:gd name="connsiteX1661" fmla="*/ 3892218 w 4242337"/>
                  <a:gd name="connsiteY1661" fmla="*/ 1760221 h 1823987"/>
                  <a:gd name="connsiteX1662" fmla="*/ 3892218 w 4242337"/>
                  <a:gd name="connsiteY1662" fmla="*/ 1760221 h 1823987"/>
                  <a:gd name="connsiteX1663" fmla="*/ 3903047 w 4242337"/>
                  <a:gd name="connsiteY1663" fmla="*/ 1760221 h 1823987"/>
                  <a:gd name="connsiteX1664" fmla="*/ 3903047 w 4242337"/>
                  <a:gd name="connsiteY1664" fmla="*/ 1748189 h 1823987"/>
                  <a:gd name="connsiteX1665" fmla="*/ 3903047 w 4242337"/>
                  <a:gd name="connsiteY1665" fmla="*/ 1748189 h 1823987"/>
                  <a:gd name="connsiteX1666" fmla="*/ 3951173 w 4242337"/>
                  <a:gd name="connsiteY1666" fmla="*/ 1746986 h 1823987"/>
                  <a:gd name="connsiteX1667" fmla="*/ 3927110 w 4242337"/>
                  <a:gd name="connsiteY1667" fmla="*/ 1746986 h 1823987"/>
                  <a:gd name="connsiteX1668" fmla="*/ 3927110 w 4242337"/>
                  <a:gd name="connsiteY1668" fmla="*/ 1759017 h 1823987"/>
                  <a:gd name="connsiteX1669" fmla="*/ 3937938 w 4242337"/>
                  <a:gd name="connsiteY1669" fmla="*/ 1759017 h 1823987"/>
                  <a:gd name="connsiteX1670" fmla="*/ 3951173 w 4242337"/>
                  <a:gd name="connsiteY1670" fmla="*/ 1759017 h 1823987"/>
                  <a:gd name="connsiteX1671" fmla="*/ 3951173 w 4242337"/>
                  <a:gd name="connsiteY1671" fmla="*/ 1746986 h 1823987"/>
                  <a:gd name="connsiteX1672" fmla="*/ 3951173 w 4242337"/>
                  <a:gd name="connsiteY1672" fmla="*/ 1746986 h 1823987"/>
                  <a:gd name="connsiteX1673" fmla="*/ 3999299 w 4242337"/>
                  <a:gd name="connsiteY1673" fmla="*/ 1746986 h 1823987"/>
                  <a:gd name="connsiteX1674" fmla="*/ 3975236 w 4242337"/>
                  <a:gd name="connsiteY1674" fmla="*/ 1746986 h 1823987"/>
                  <a:gd name="connsiteX1675" fmla="*/ 3975236 w 4242337"/>
                  <a:gd name="connsiteY1675" fmla="*/ 1759017 h 1823987"/>
                  <a:gd name="connsiteX1676" fmla="*/ 3993283 w 4242337"/>
                  <a:gd name="connsiteY1676" fmla="*/ 1759017 h 1823987"/>
                  <a:gd name="connsiteX1677" fmla="*/ 3993283 w 4242337"/>
                  <a:gd name="connsiteY1677" fmla="*/ 1759017 h 1823987"/>
                  <a:gd name="connsiteX1678" fmla="*/ 3993283 w 4242337"/>
                  <a:gd name="connsiteY1678" fmla="*/ 1759017 h 1823987"/>
                  <a:gd name="connsiteX1679" fmla="*/ 3993283 w 4242337"/>
                  <a:gd name="connsiteY1679" fmla="*/ 1759017 h 1823987"/>
                  <a:gd name="connsiteX1680" fmla="*/ 3993283 w 4242337"/>
                  <a:gd name="connsiteY1680" fmla="*/ 1759017 h 1823987"/>
                  <a:gd name="connsiteX1681" fmla="*/ 3993283 w 4242337"/>
                  <a:gd name="connsiteY1681" fmla="*/ 1759017 h 1823987"/>
                  <a:gd name="connsiteX1682" fmla="*/ 3993283 w 4242337"/>
                  <a:gd name="connsiteY1682" fmla="*/ 1759017 h 1823987"/>
                  <a:gd name="connsiteX1683" fmla="*/ 3993283 w 4242337"/>
                  <a:gd name="connsiteY1683" fmla="*/ 1759017 h 1823987"/>
                  <a:gd name="connsiteX1684" fmla="*/ 3993283 w 4242337"/>
                  <a:gd name="connsiteY1684" fmla="*/ 1759017 h 1823987"/>
                  <a:gd name="connsiteX1685" fmla="*/ 3998096 w 4242337"/>
                  <a:gd name="connsiteY1685" fmla="*/ 1759017 h 1823987"/>
                  <a:gd name="connsiteX1686" fmla="*/ 3999299 w 4242337"/>
                  <a:gd name="connsiteY1686" fmla="*/ 1746986 h 1823987"/>
                  <a:gd name="connsiteX1687" fmla="*/ 3999299 w 4242337"/>
                  <a:gd name="connsiteY1687" fmla="*/ 1746986 h 1823987"/>
                  <a:gd name="connsiteX1688" fmla="*/ 4047426 w 4242337"/>
                  <a:gd name="connsiteY1688" fmla="*/ 1745783 h 1823987"/>
                  <a:gd name="connsiteX1689" fmla="*/ 4023362 w 4242337"/>
                  <a:gd name="connsiteY1689" fmla="*/ 1745783 h 1823987"/>
                  <a:gd name="connsiteX1690" fmla="*/ 4023362 w 4242337"/>
                  <a:gd name="connsiteY1690" fmla="*/ 1757814 h 1823987"/>
                  <a:gd name="connsiteX1691" fmla="*/ 4032988 w 4242337"/>
                  <a:gd name="connsiteY1691" fmla="*/ 1757814 h 1823987"/>
                  <a:gd name="connsiteX1692" fmla="*/ 4032988 w 4242337"/>
                  <a:gd name="connsiteY1692" fmla="*/ 1757814 h 1823987"/>
                  <a:gd name="connsiteX1693" fmla="*/ 4032988 w 4242337"/>
                  <a:gd name="connsiteY1693" fmla="*/ 1757814 h 1823987"/>
                  <a:gd name="connsiteX1694" fmla="*/ 4032988 w 4242337"/>
                  <a:gd name="connsiteY1694" fmla="*/ 1757814 h 1823987"/>
                  <a:gd name="connsiteX1695" fmla="*/ 4032988 w 4242337"/>
                  <a:gd name="connsiteY1695" fmla="*/ 1757814 h 1823987"/>
                  <a:gd name="connsiteX1696" fmla="*/ 4047426 w 4242337"/>
                  <a:gd name="connsiteY1696" fmla="*/ 1757814 h 1823987"/>
                  <a:gd name="connsiteX1697" fmla="*/ 4047426 w 4242337"/>
                  <a:gd name="connsiteY1697" fmla="*/ 1745783 h 1823987"/>
                  <a:gd name="connsiteX1698" fmla="*/ 4047426 w 4242337"/>
                  <a:gd name="connsiteY1698" fmla="*/ 1745783 h 1823987"/>
                  <a:gd name="connsiteX1699" fmla="*/ 4089536 w 4242337"/>
                  <a:gd name="connsiteY1699" fmla="*/ 1744579 h 1823987"/>
                  <a:gd name="connsiteX1700" fmla="*/ 4089536 w 4242337"/>
                  <a:gd name="connsiteY1700" fmla="*/ 1749392 h 1823987"/>
                  <a:gd name="connsiteX1701" fmla="*/ 4089536 w 4242337"/>
                  <a:gd name="connsiteY1701" fmla="*/ 1749392 h 1823987"/>
                  <a:gd name="connsiteX1702" fmla="*/ 4089536 w 4242337"/>
                  <a:gd name="connsiteY1702" fmla="*/ 1744579 h 1823987"/>
                  <a:gd name="connsiteX1703" fmla="*/ 4070286 w 4242337"/>
                  <a:gd name="connsiteY1703" fmla="*/ 1744579 h 1823987"/>
                  <a:gd name="connsiteX1704" fmla="*/ 4070286 w 4242337"/>
                  <a:gd name="connsiteY1704" fmla="*/ 1756611 h 1823987"/>
                  <a:gd name="connsiteX1705" fmla="*/ 4088333 w 4242337"/>
                  <a:gd name="connsiteY1705" fmla="*/ 1756611 h 1823987"/>
                  <a:gd name="connsiteX1706" fmla="*/ 4088333 w 4242337"/>
                  <a:gd name="connsiteY1706" fmla="*/ 1756611 h 1823987"/>
                  <a:gd name="connsiteX1707" fmla="*/ 4088333 w 4242337"/>
                  <a:gd name="connsiteY1707" fmla="*/ 1756611 h 1823987"/>
                  <a:gd name="connsiteX1708" fmla="*/ 4088333 w 4242337"/>
                  <a:gd name="connsiteY1708" fmla="*/ 1756611 h 1823987"/>
                  <a:gd name="connsiteX1709" fmla="*/ 4088333 w 4242337"/>
                  <a:gd name="connsiteY1709" fmla="*/ 1756611 h 1823987"/>
                  <a:gd name="connsiteX1710" fmla="*/ 4088333 w 4242337"/>
                  <a:gd name="connsiteY1710" fmla="*/ 1756611 h 1823987"/>
                  <a:gd name="connsiteX1711" fmla="*/ 4088333 w 4242337"/>
                  <a:gd name="connsiteY1711" fmla="*/ 1756611 h 1823987"/>
                  <a:gd name="connsiteX1712" fmla="*/ 4088333 w 4242337"/>
                  <a:gd name="connsiteY1712" fmla="*/ 1756611 h 1823987"/>
                  <a:gd name="connsiteX1713" fmla="*/ 4088333 w 4242337"/>
                  <a:gd name="connsiteY1713" fmla="*/ 1756611 h 1823987"/>
                  <a:gd name="connsiteX1714" fmla="*/ 4088333 w 4242337"/>
                  <a:gd name="connsiteY1714" fmla="*/ 1756611 h 1823987"/>
                  <a:gd name="connsiteX1715" fmla="*/ 4088333 w 4242337"/>
                  <a:gd name="connsiteY1715" fmla="*/ 1756611 h 1823987"/>
                  <a:gd name="connsiteX1716" fmla="*/ 4088333 w 4242337"/>
                  <a:gd name="connsiteY1716" fmla="*/ 1756611 h 1823987"/>
                  <a:gd name="connsiteX1717" fmla="*/ 4088333 w 4242337"/>
                  <a:gd name="connsiteY1717" fmla="*/ 1756611 h 1823987"/>
                  <a:gd name="connsiteX1718" fmla="*/ 4088333 w 4242337"/>
                  <a:gd name="connsiteY1718" fmla="*/ 1756611 h 1823987"/>
                  <a:gd name="connsiteX1719" fmla="*/ 4088333 w 4242337"/>
                  <a:gd name="connsiteY1719" fmla="*/ 1756611 h 1823987"/>
                  <a:gd name="connsiteX1720" fmla="*/ 4088333 w 4242337"/>
                  <a:gd name="connsiteY1720" fmla="*/ 1756611 h 1823987"/>
                  <a:gd name="connsiteX1721" fmla="*/ 4088333 w 4242337"/>
                  <a:gd name="connsiteY1721" fmla="*/ 1756611 h 1823987"/>
                  <a:gd name="connsiteX1722" fmla="*/ 4088333 w 4242337"/>
                  <a:gd name="connsiteY1722" fmla="*/ 1756611 h 1823987"/>
                  <a:gd name="connsiteX1723" fmla="*/ 4088333 w 4242337"/>
                  <a:gd name="connsiteY1723" fmla="*/ 1756611 h 1823987"/>
                  <a:gd name="connsiteX1724" fmla="*/ 4088333 w 4242337"/>
                  <a:gd name="connsiteY1724" fmla="*/ 1756611 h 1823987"/>
                  <a:gd name="connsiteX1725" fmla="*/ 4088333 w 4242337"/>
                  <a:gd name="connsiteY1725" fmla="*/ 1756611 h 1823987"/>
                  <a:gd name="connsiteX1726" fmla="*/ 4088333 w 4242337"/>
                  <a:gd name="connsiteY1726" fmla="*/ 1756611 h 1823987"/>
                  <a:gd name="connsiteX1727" fmla="*/ 4088333 w 4242337"/>
                  <a:gd name="connsiteY1727" fmla="*/ 1756611 h 1823987"/>
                  <a:gd name="connsiteX1728" fmla="*/ 4088333 w 4242337"/>
                  <a:gd name="connsiteY1728" fmla="*/ 1756611 h 1823987"/>
                  <a:gd name="connsiteX1729" fmla="*/ 4088333 w 4242337"/>
                  <a:gd name="connsiteY1729" fmla="*/ 1756611 h 1823987"/>
                  <a:gd name="connsiteX1730" fmla="*/ 4088333 w 4242337"/>
                  <a:gd name="connsiteY1730" fmla="*/ 1756611 h 1823987"/>
                  <a:gd name="connsiteX1731" fmla="*/ 4088333 w 4242337"/>
                  <a:gd name="connsiteY1731" fmla="*/ 1756611 h 1823987"/>
                  <a:gd name="connsiteX1732" fmla="*/ 4088333 w 4242337"/>
                  <a:gd name="connsiteY1732" fmla="*/ 1756611 h 1823987"/>
                  <a:gd name="connsiteX1733" fmla="*/ 4088333 w 4242337"/>
                  <a:gd name="connsiteY1733" fmla="*/ 1756611 h 1823987"/>
                  <a:gd name="connsiteX1734" fmla="*/ 4088333 w 4242337"/>
                  <a:gd name="connsiteY1734" fmla="*/ 1756611 h 1823987"/>
                  <a:gd name="connsiteX1735" fmla="*/ 4088333 w 4242337"/>
                  <a:gd name="connsiteY1735" fmla="*/ 1756611 h 1823987"/>
                  <a:gd name="connsiteX1736" fmla="*/ 4088333 w 4242337"/>
                  <a:gd name="connsiteY1736" fmla="*/ 1756611 h 1823987"/>
                  <a:gd name="connsiteX1737" fmla="*/ 4088333 w 4242337"/>
                  <a:gd name="connsiteY1737" fmla="*/ 1756611 h 1823987"/>
                  <a:gd name="connsiteX1738" fmla="*/ 4088333 w 4242337"/>
                  <a:gd name="connsiteY1738" fmla="*/ 1756611 h 1823987"/>
                  <a:gd name="connsiteX1739" fmla="*/ 4089536 w 4242337"/>
                  <a:gd name="connsiteY1739" fmla="*/ 1755408 h 1823987"/>
                  <a:gd name="connsiteX1740" fmla="*/ 4089536 w 4242337"/>
                  <a:gd name="connsiteY1740" fmla="*/ 1755408 h 1823987"/>
                  <a:gd name="connsiteX1741" fmla="*/ 4089536 w 4242337"/>
                  <a:gd name="connsiteY1741" fmla="*/ 1755408 h 1823987"/>
                  <a:gd name="connsiteX1742" fmla="*/ 4089536 w 4242337"/>
                  <a:gd name="connsiteY1742" fmla="*/ 1755408 h 1823987"/>
                  <a:gd name="connsiteX1743" fmla="*/ 4089536 w 4242337"/>
                  <a:gd name="connsiteY1743" fmla="*/ 1755408 h 1823987"/>
                  <a:gd name="connsiteX1744" fmla="*/ 4089536 w 4242337"/>
                  <a:gd name="connsiteY1744" fmla="*/ 1755408 h 1823987"/>
                  <a:gd name="connsiteX1745" fmla="*/ 4089536 w 4242337"/>
                  <a:gd name="connsiteY1745" fmla="*/ 1755408 h 1823987"/>
                  <a:gd name="connsiteX1746" fmla="*/ 4089536 w 4242337"/>
                  <a:gd name="connsiteY1746" fmla="*/ 1755408 h 1823987"/>
                  <a:gd name="connsiteX1747" fmla="*/ 4089536 w 4242337"/>
                  <a:gd name="connsiteY1747" fmla="*/ 1755408 h 1823987"/>
                  <a:gd name="connsiteX1748" fmla="*/ 4089536 w 4242337"/>
                  <a:gd name="connsiteY1748" fmla="*/ 1755408 h 1823987"/>
                  <a:gd name="connsiteX1749" fmla="*/ 4089536 w 4242337"/>
                  <a:gd name="connsiteY1749" fmla="*/ 1755408 h 1823987"/>
                  <a:gd name="connsiteX1750" fmla="*/ 4089536 w 4242337"/>
                  <a:gd name="connsiteY1750" fmla="*/ 1755408 h 1823987"/>
                  <a:gd name="connsiteX1751" fmla="*/ 4089536 w 4242337"/>
                  <a:gd name="connsiteY1751" fmla="*/ 1755408 h 1823987"/>
                  <a:gd name="connsiteX1752" fmla="*/ 4089536 w 4242337"/>
                  <a:gd name="connsiteY1752" fmla="*/ 1755408 h 1823987"/>
                  <a:gd name="connsiteX1753" fmla="*/ 4089536 w 4242337"/>
                  <a:gd name="connsiteY1753" fmla="*/ 1755408 h 1823987"/>
                  <a:gd name="connsiteX1754" fmla="*/ 4089536 w 4242337"/>
                  <a:gd name="connsiteY1754" fmla="*/ 1755408 h 1823987"/>
                  <a:gd name="connsiteX1755" fmla="*/ 4089536 w 4242337"/>
                  <a:gd name="connsiteY1755" fmla="*/ 1755408 h 1823987"/>
                  <a:gd name="connsiteX1756" fmla="*/ 4089536 w 4242337"/>
                  <a:gd name="connsiteY1756" fmla="*/ 1755408 h 1823987"/>
                  <a:gd name="connsiteX1757" fmla="*/ 4089536 w 4242337"/>
                  <a:gd name="connsiteY1757" fmla="*/ 1755408 h 1823987"/>
                  <a:gd name="connsiteX1758" fmla="*/ 4089536 w 4242337"/>
                  <a:gd name="connsiteY1758" fmla="*/ 1755408 h 1823987"/>
                  <a:gd name="connsiteX1759" fmla="*/ 4089536 w 4242337"/>
                  <a:gd name="connsiteY1759" fmla="*/ 1755408 h 1823987"/>
                  <a:gd name="connsiteX1760" fmla="*/ 4089536 w 4242337"/>
                  <a:gd name="connsiteY1760" fmla="*/ 1755408 h 1823987"/>
                  <a:gd name="connsiteX1761" fmla="*/ 4089536 w 4242337"/>
                  <a:gd name="connsiteY1761" fmla="*/ 1755408 h 1823987"/>
                  <a:gd name="connsiteX1762" fmla="*/ 4090739 w 4242337"/>
                  <a:gd name="connsiteY1762" fmla="*/ 1754205 h 1823987"/>
                  <a:gd name="connsiteX1763" fmla="*/ 4090739 w 4242337"/>
                  <a:gd name="connsiteY1763" fmla="*/ 1754205 h 1823987"/>
                  <a:gd name="connsiteX1764" fmla="*/ 4090739 w 4242337"/>
                  <a:gd name="connsiteY1764" fmla="*/ 1754205 h 1823987"/>
                  <a:gd name="connsiteX1765" fmla="*/ 4090739 w 4242337"/>
                  <a:gd name="connsiteY1765" fmla="*/ 1754205 h 1823987"/>
                  <a:gd name="connsiteX1766" fmla="*/ 4090739 w 4242337"/>
                  <a:gd name="connsiteY1766" fmla="*/ 1754205 h 1823987"/>
                  <a:gd name="connsiteX1767" fmla="*/ 4090739 w 4242337"/>
                  <a:gd name="connsiteY1767" fmla="*/ 1754205 h 1823987"/>
                  <a:gd name="connsiteX1768" fmla="*/ 4090739 w 4242337"/>
                  <a:gd name="connsiteY1768" fmla="*/ 1754205 h 1823987"/>
                  <a:gd name="connsiteX1769" fmla="*/ 4090739 w 4242337"/>
                  <a:gd name="connsiteY1769" fmla="*/ 1754205 h 1823987"/>
                  <a:gd name="connsiteX1770" fmla="*/ 4090739 w 4242337"/>
                  <a:gd name="connsiteY1770" fmla="*/ 1754205 h 1823987"/>
                  <a:gd name="connsiteX1771" fmla="*/ 4090739 w 4242337"/>
                  <a:gd name="connsiteY1771" fmla="*/ 1754205 h 1823987"/>
                  <a:gd name="connsiteX1772" fmla="*/ 4090739 w 4242337"/>
                  <a:gd name="connsiteY1772" fmla="*/ 1754205 h 1823987"/>
                  <a:gd name="connsiteX1773" fmla="*/ 4090739 w 4242337"/>
                  <a:gd name="connsiteY1773" fmla="*/ 1754205 h 1823987"/>
                  <a:gd name="connsiteX1774" fmla="*/ 4090739 w 4242337"/>
                  <a:gd name="connsiteY1774" fmla="*/ 1754205 h 1823987"/>
                  <a:gd name="connsiteX1775" fmla="*/ 4090739 w 4242337"/>
                  <a:gd name="connsiteY1775" fmla="*/ 1754205 h 1823987"/>
                  <a:gd name="connsiteX1776" fmla="*/ 4087130 w 4242337"/>
                  <a:gd name="connsiteY1776" fmla="*/ 1750595 h 1823987"/>
                  <a:gd name="connsiteX1777" fmla="*/ 4089536 w 4242337"/>
                  <a:gd name="connsiteY1777" fmla="*/ 1744579 h 1823987"/>
                  <a:gd name="connsiteX1778" fmla="*/ 4089536 w 4242337"/>
                  <a:gd name="connsiteY1778" fmla="*/ 1744579 h 1823987"/>
                  <a:gd name="connsiteX1779" fmla="*/ 4103974 w 4242337"/>
                  <a:gd name="connsiteY1779" fmla="*/ 1706078 h 1823987"/>
                  <a:gd name="connsiteX1780" fmla="*/ 4095552 w 4242337"/>
                  <a:gd name="connsiteY1780" fmla="*/ 1727735 h 1823987"/>
                  <a:gd name="connsiteX1781" fmla="*/ 4106381 w 4242337"/>
                  <a:gd name="connsiteY1781" fmla="*/ 1732548 h 1823987"/>
                  <a:gd name="connsiteX1782" fmla="*/ 4114803 w 4242337"/>
                  <a:gd name="connsiteY1782" fmla="*/ 1709688 h 1823987"/>
                  <a:gd name="connsiteX1783" fmla="*/ 4103974 w 4242337"/>
                  <a:gd name="connsiteY1783" fmla="*/ 1706078 h 1823987"/>
                  <a:gd name="connsiteX1784" fmla="*/ 4103974 w 4242337"/>
                  <a:gd name="connsiteY1784" fmla="*/ 1706078 h 1823987"/>
                  <a:gd name="connsiteX1785" fmla="*/ 4116006 w 4242337"/>
                  <a:gd name="connsiteY1785" fmla="*/ 1661562 h 1823987"/>
                  <a:gd name="connsiteX1786" fmla="*/ 4109990 w 4242337"/>
                  <a:gd name="connsiteY1786" fmla="*/ 1684422 h 1823987"/>
                  <a:gd name="connsiteX1787" fmla="*/ 4122022 w 4242337"/>
                  <a:gd name="connsiteY1787" fmla="*/ 1688031 h 1823987"/>
                  <a:gd name="connsiteX1788" fmla="*/ 4128037 w 4242337"/>
                  <a:gd name="connsiteY1788" fmla="*/ 1665171 h 1823987"/>
                  <a:gd name="connsiteX1789" fmla="*/ 4116006 w 4242337"/>
                  <a:gd name="connsiteY1789" fmla="*/ 1661562 h 1823987"/>
                  <a:gd name="connsiteX1790" fmla="*/ 4116006 w 4242337"/>
                  <a:gd name="connsiteY1790" fmla="*/ 1661562 h 1823987"/>
                  <a:gd name="connsiteX1791" fmla="*/ 4125631 w 4242337"/>
                  <a:gd name="connsiteY1791" fmla="*/ 1614639 h 1823987"/>
                  <a:gd name="connsiteX1792" fmla="*/ 4120818 w 4242337"/>
                  <a:gd name="connsiteY1792" fmla="*/ 1637498 h 1823987"/>
                  <a:gd name="connsiteX1793" fmla="*/ 4132850 w 4242337"/>
                  <a:gd name="connsiteY1793" fmla="*/ 1639905 h 1823987"/>
                  <a:gd name="connsiteX1794" fmla="*/ 4137662 w 4242337"/>
                  <a:gd name="connsiteY1794" fmla="*/ 1615842 h 1823987"/>
                  <a:gd name="connsiteX1795" fmla="*/ 4125631 w 4242337"/>
                  <a:gd name="connsiteY1795" fmla="*/ 1614639 h 1823987"/>
                  <a:gd name="connsiteX1796" fmla="*/ 4125631 w 4242337"/>
                  <a:gd name="connsiteY1796" fmla="*/ 1614639 h 1823987"/>
                  <a:gd name="connsiteX1797" fmla="*/ 4134053 w 4242337"/>
                  <a:gd name="connsiteY1797" fmla="*/ 1567715 h 1823987"/>
                  <a:gd name="connsiteX1798" fmla="*/ 4130444 w 4242337"/>
                  <a:gd name="connsiteY1798" fmla="*/ 1591778 h 1823987"/>
                  <a:gd name="connsiteX1799" fmla="*/ 4142475 w 4242337"/>
                  <a:gd name="connsiteY1799" fmla="*/ 1594185 h 1823987"/>
                  <a:gd name="connsiteX1800" fmla="*/ 4142475 w 4242337"/>
                  <a:gd name="connsiteY1800" fmla="*/ 1591778 h 1823987"/>
                  <a:gd name="connsiteX1801" fmla="*/ 4146085 w 4242337"/>
                  <a:gd name="connsiteY1801" fmla="*/ 1571325 h 1823987"/>
                  <a:gd name="connsiteX1802" fmla="*/ 4134053 w 4242337"/>
                  <a:gd name="connsiteY1802" fmla="*/ 1567715 h 1823987"/>
                  <a:gd name="connsiteX1803" fmla="*/ 4134053 w 4242337"/>
                  <a:gd name="connsiteY1803" fmla="*/ 1567715 h 1823987"/>
                  <a:gd name="connsiteX1804" fmla="*/ 4141272 w 4242337"/>
                  <a:gd name="connsiteY1804" fmla="*/ 1519589 h 1823987"/>
                  <a:gd name="connsiteX1805" fmla="*/ 4137662 w 4242337"/>
                  <a:gd name="connsiteY1805" fmla="*/ 1543652 h 1823987"/>
                  <a:gd name="connsiteX1806" fmla="*/ 4149694 w 4242337"/>
                  <a:gd name="connsiteY1806" fmla="*/ 1544855 h 1823987"/>
                  <a:gd name="connsiteX1807" fmla="*/ 4149694 w 4242337"/>
                  <a:gd name="connsiteY1807" fmla="*/ 1542449 h 1823987"/>
                  <a:gd name="connsiteX1808" fmla="*/ 4149694 w 4242337"/>
                  <a:gd name="connsiteY1808" fmla="*/ 1542449 h 1823987"/>
                  <a:gd name="connsiteX1809" fmla="*/ 4149694 w 4242337"/>
                  <a:gd name="connsiteY1809" fmla="*/ 1542449 h 1823987"/>
                  <a:gd name="connsiteX1810" fmla="*/ 4150897 w 4242337"/>
                  <a:gd name="connsiteY1810" fmla="*/ 1531620 h 1823987"/>
                  <a:gd name="connsiteX1811" fmla="*/ 4150897 w 4242337"/>
                  <a:gd name="connsiteY1811" fmla="*/ 1531620 h 1823987"/>
                  <a:gd name="connsiteX1812" fmla="*/ 4150897 w 4242337"/>
                  <a:gd name="connsiteY1812" fmla="*/ 1531620 h 1823987"/>
                  <a:gd name="connsiteX1813" fmla="*/ 4152101 w 4242337"/>
                  <a:gd name="connsiteY1813" fmla="*/ 1520792 h 1823987"/>
                  <a:gd name="connsiteX1814" fmla="*/ 4141272 w 4242337"/>
                  <a:gd name="connsiteY1814" fmla="*/ 1519589 h 1823987"/>
                  <a:gd name="connsiteX1815" fmla="*/ 4141272 w 4242337"/>
                  <a:gd name="connsiteY1815" fmla="*/ 1519589 h 1823987"/>
                  <a:gd name="connsiteX1816" fmla="*/ 4147288 w 4242337"/>
                  <a:gd name="connsiteY1816" fmla="*/ 1472666 h 1823987"/>
                  <a:gd name="connsiteX1817" fmla="*/ 4143678 w 4242337"/>
                  <a:gd name="connsiteY1817" fmla="*/ 1496729 h 1823987"/>
                  <a:gd name="connsiteX1818" fmla="*/ 4155710 w 4242337"/>
                  <a:gd name="connsiteY1818" fmla="*/ 1497932 h 1823987"/>
                  <a:gd name="connsiteX1819" fmla="*/ 4156913 w 4242337"/>
                  <a:gd name="connsiteY1819" fmla="*/ 1490713 h 1823987"/>
                  <a:gd name="connsiteX1820" fmla="*/ 4156913 w 4242337"/>
                  <a:gd name="connsiteY1820" fmla="*/ 1490713 h 1823987"/>
                  <a:gd name="connsiteX1821" fmla="*/ 4156913 w 4242337"/>
                  <a:gd name="connsiteY1821" fmla="*/ 1490713 h 1823987"/>
                  <a:gd name="connsiteX1822" fmla="*/ 4159320 w 4242337"/>
                  <a:gd name="connsiteY1822" fmla="*/ 1473869 h 1823987"/>
                  <a:gd name="connsiteX1823" fmla="*/ 4147288 w 4242337"/>
                  <a:gd name="connsiteY1823" fmla="*/ 1472666 h 1823987"/>
                  <a:gd name="connsiteX1824" fmla="*/ 4147288 w 4242337"/>
                  <a:gd name="connsiteY1824" fmla="*/ 1472666 h 1823987"/>
                  <a:gd name="connsiteX1825" fmla="*/ 4153304 w 4242337"/>
                  <a:gd name="connsiteY1825" fmla="*/ 1424539 h 1823987"/>
                  <a:gd name="connsiteX1826" fmla="*/ 4150897 w 4242337"/>
                  <a:gd name="connsiteY1826" fmla="*/ 1448603 h 1823987"/>
                  <a:gd name="connsiteX1827" fmla="*/ 4162929 w 4242337"/>
                  <a:gd name="connsiteY1827" fmla="*/ 1449806 h 1823987"/>
                  <a:gd name="connsiteX1828" fmla="*/ 4164132 w 4242337"/>
                  <a:gd name="connsiteY1828" fmla="*/ 1437774 h 1823987"/>
                  <a:gd name="connsiteX1829" fmla="*/ 4164132 w 4242337"/>
                  <a:gd name="connsiteY1829" fmla="*/ 1437774 h 1823987"/>
                  <a:gd name="connsiteX1830" fmla="*/ 4164132 w 4242337"/>
                  <a:gd name="connsiteY1830" fmla="*/ 1437774 h 1823987"/>
                  <a:gd name="connsiteX1831" fmla="*/ 4164132 w 4242337"/>
                  <a:gd name="connsiteY1831" fmla="*/ 1437774 h 1823987"/>
                  <a:gd name="connsiteX1832" fmla="*/ 4164132 w 4242337"/>
                  <a:gd name="connsiteY1832" fmla="*/ 1437774 h 1823987"/>
                  <a:gd name="connsiteX1833" fmla="*/ 4164132 w 4242337"/>
                  <a:gd name="connsiteY1833" fmla="*/ 1437774 h 1823987"/>
                  <a:gd name="connsiteX1834" fmla="*/ 4164132 w 4242337"/>
                  <a:gd name="connsiteY1834" fmla="*/ 1437774 h 1823987"/>
                  <a:gd name="connsiteX1835" fmla="*/ 4164132 w 4242337"/>
                  <a:gd name="connsiteY1835" fmla="*/ 1437774 h 1823987"/>
                  <a:gd name="connsiteX1836" fmla="*/ 4164132 w 4242337"/>
                  <a:gd name="connsiteY1836" fmla="*/ 1437774 h 1823987"/>
                  <a:gd name="connsiteX1837" fmla="*/ 4164132 w 4242337"/>
                  <a:gd name="connsiteY1837" fmla="*/ 1437774 h 1823987"/>
                  <a:gd name="connsiteX1838" fmla="*/ 4164132 w 4242337"/>
                  <a:gd name="connsiteY1838" fmla="*/ 1437774 h 1823987"/>
                  <a:gd name="connsiteX1839" fmla="*/ 4164132 w 4242337"/>
                  <a:gd name="connsiteY1839" fmla="*/ 1437774 h 1823987"/>
                  <a:gd name="connsiteX1840" fmla="*/ 4164132 w 4242337"/>
                  <a:gd name="connsiteY1840" fmla="*/ 1437774 h 1823987"/>
                  <a:gd name="connsiteX1841" fmla="*/ 4164132 w 4242337"/>
                  <a:gd name="connsiteY1841" fmla="*/ 1437774 h 1823987"/>
                  <a:gd name="connsiteX1842" fmla="*/ 4164132 w 4242337"/>
                  <a:gd name="connsiteY1842" fmla="*/ 1437774 h 1823987"/>
                  <a:gd name="connsiteX1843" fmla="*/ 4164132 w 4242337"/>
                  <a:gd name="connsiteY1843" fmla="*/ 1437774 h 1823987"/>
                  <a:gd name="connsiteX1844" fmla="*/ 4164132 w 4242337"/>
                  <a:gd name="connsiteY1844" fmla="*/ 1437774 h 1823987"/>
                  <a:gd name="connsiteX1845" fmla="*/ 4164132 w 4242337"/>
                  <a:gd name="connsiteY1845" fmla="*/ 1437774 h 1823987"/>
                  <a:gd name="connsiteX1846" fmla="*/ 4164132 w 4242337"/>
                  <a:gd name="connsiteY1846" fmla="*/ 1437774 h 1823987"/>
                  <a:gd name="connsiteX1847" fmla="*/ 4164132 w 4242337"/>
                  <a:gd name="connsiteY1847" fmla="*/ 1437774 h 1823987"/>
                  <a:gd name="connsiteX1848" fmla="*/ 4165335 w 4242337"/>
                  <a:gd name="connsiteY1848" fmla="*/ 1429352 h 1823987"/>
                  <a:gd name="connsiteX1849" fmla="*/ 4153304 w 4242337"/>
                  <a:gd name="connsiteY1849" fmla="*/ 1424539 h 1823987"/>
                  <a:gd name="connsiteX1850" fmla="*/ 4153304 w 4242337"/>
                  <a:gd name="connsiteY1850" fmla="*/ 1424539 h 1823987"/>
                  <a:gd name="connsiteX1851" fmla="*/ 4158116 w 4242337"/>
                  <a:gd name="connsiteY1851" fmla="*/ 1377616 h 1823987"/>
                  <a:gd name="connsiteX1852" fmla="*/ 4155710 w 4242337"/>
                  <a:gd name="connsiteY1852" fmla="*/ 1401679 h 1823987"/>
                  <a:gd name="connsiteX1853" fmla="*/ 4167741 w 4242337"/>
                  <a:gd name="connsiteY1853" fmla="*/ 1402883 h 1823987"/>
                  <a:gd name="connsiteX1854" fmla="*/ 4168945 w 4242337"/>
                  <a:gd name="connsiteY1854" fmla="*/ 1390851 h 1823987"/>
                  <a:gd name="connsiteX1855" fmla="*/ 4168945 w 4242337"/>
                  <a:gd name="connsiteY1855" fmla="*/ 1390851 h 1823987"/>
                  <a:gd name="connsiteX1856" fmla="*/ 4168945 w 4242337"/>
                  <a:gd name="connsiteY1856" fmla="*/ 1390851 h 1823987"/>
                  <a:gd name="connsiteX1857" fmla="*/ 4170148 w 4242337"/>
                  <a:gd name="connsiteY1857" fmla="*/ 1383632 h 1823987"/>
                  <a:gd name="connsiteX1858" fmla="*/ 4170148 w 4242337"/>
                  <a:gd name="connsiteY1858" fmla="*/ 1383632 h 1823987"/>
                  <a:gd name="connsiteX1859" fmla="*/ 4170148 w 4242337"/>
                  <a:gd name="connsiteY1859" fmla="*/ 1383632 h 1823987"/>
                  <a:gd name="connsiteX1860" fmla="*/ 4170148 w 4242337"/>
                  <a:gd name="connsiteY1860" fmla="*/ 1381226 h 1823987"/>
                  <a:gd name="connsiteX1861" fmla="*/ 4158116 w 4242337"/>
                  <a:gd name="connsiteY1861" fmla="*/ 1377616 h 1823987"/>
                  <a:gd name="connsiteX1862" fmla="*/ 4158116 w 4242337"/>
                  <a:gd name="connsiteY1862" fmla="*/ 1377616 h 1823987"/>
                  <a:gd name="connsiteX1863" fmla="*/ 4162929 w 4242337"/>
                  <a:gd name="connsiteY1863" fmla="*/ 1329490 h 1823987"/>
                  <a:gd name="connsiteX1864" fmla="*/ 4160523 w 4242337"/>
                  <a:gd name="connsiteY1864" fmla="*/ 1353553 h 1823987"/>
                  <a:gd name="connsiteX1865" fmla="*/ 4172554 w 4242337"/>
                  <a:gd name="connsiteY1865" fmla="*/ 1354756 h 1823987"/>
                  <a:gd name="connsiteX1866" fmla="*/ 4173757 w 4242337"/>
                  <a:gd name="connsiteY1866" fmla="*/ 1347537 h 1823987"/>
                  <a:gd name="connsiteX1867" fmla="*/ 4173757 w 4242337"/>
                  <a:gd name="connsiteY1867" fmla="*/ 1346334 h 1823987"/>
                  <a:gd name="connsiteX1868" fmla="*/ 4173757 w 4242337"/>
                  <a:gd name="connsiteY1868" fmla="*/ 1346334 h 1823987"/>
                  <a:gd name="connsiteX1869" fmla="*/ 4173757 w 4242337"/>
                  <a:gd name="connsiteY1869" fmla="*/ 1345131 h 1823987"/>
                  <a:gd name="connsiteX1870" fmla="*/ 4173757 w 4242337"/>
                  <a:gd name="connsiteY1870" fmla="*/ 1345131 h 1823987"/>
                  <a:gd name="connsiteX1871" fmla="*/ 4173757 w 4242337"/>
                  <a:gd name="connsiteY1871" fmla="*/ 1343928 h 1823987"/>
                  <a:gd name="connsiteX1872" fmla="*/ 4173757 w 4242337"/>
                  <a:gd name="connsiteY1872" fmla="*/ 1343928 h 1823987"/>
                  <a:gd name="connsiteX1873" fmla="*/ 4173757 w 4242337"/>
                  <a:gd name="connsiteY1873" fmla="*/ 1342725 h 1823987"/>
                  <a:gd name="connsiteX1874" fmla="*/ 4173757 w 4242337"/>
                  <a:gd name="connsiteY1874" fmla="*/ 1342725 h 1823987"/>
                  <a:gd name="connsiteX1875" fmla="*/ 4173757 w 4242337"/>
                  <a:gd name="connsiteY1875" fmla="*/ 1342725 h 1823987"/>
                  <a:gd name="connsiteX1876" fmla="*/ 4173757 w 4242337"/>
                  <a:gd name="connsiteY1876" fmla="*/ 1342725 h 1823987"/>
                  <a:gd name="connsiteX1877" fmla="*/ 4173757 w 4242337"/>
                  <a:gd name="connsiteY1877" fmla="*/ 1342725 h 1823987"/>
                  <a:gd name="connsiteX1878" fmla="*/ 4173757 w 4242337"/>
                  <a:gd name="connsiteY1878" fmla="*/ 1342725 h 1823987"/>
                  <a:gd name="connsiteX1879" fmla="*/ 4173757 w 4242337"/>
                  <a:gd name="connsiteY1879" fmla="*/ 1342725 h 1823987"/>
                  <a:gd name="connsiteX1880" fmla="*/ 4174960 w 4242337"/>
                  <a:gd name="connsiteY1880" fmla="*/ 1330693 h 1823987"/>
                  <a:gd name="connsiteX1881" fmla="*/ 4162929 w 4242337"/>
                  <a:gd name="connsiteY1881" fmla="*/ 1329490 h 1823987"/>
                  <a:gd name="connsiteX1882" fmla="*/ 4162929 w 4242337"/>
                  <a:gd name="connsiteY1882" fmla="*/ 1329490 h 1823987"/>
                  <a:gd name="connsiteX1883" fmla="*/ 4167741 w 4242337"/>
                  <a:gd name="connsiteY1883" fmla="*/ 1281364 h 1823987"/>
                  <a:gd name="connsiteX1884" fmla="*/ 4165335 w 4242337"/>
                  <a:gd name="connsiteY1884" fmla="*/ 1305427 h 1823987"/>
                  <a:gd name="connsiteX1885" fmla="*/ 4177367 w 4242337"/>
                  <a:gd name="connsiteY1885" fmla="*/ 1306630 h 1823987"/>
                  <a:gd name="connsiteX1886" fmla="*/ 4177367 w 4242337"/>
                  <a:gd name="connsiteY1886" fmla="*/ 1306630 h 1823987"/>
                  <a:gd name="connsiteX1887" fmla="*/ 4177367 w 4242337"/>
                  <a:gd name="connsiteY1887" fmla="*/ 1306630 h 1823987"/>
                  <a:gd name="connsiteX1888" fmla="*/ 4179773 w 4242337"/>
                  <a:gd name="connsiteY1888" fmla="*/ 1283770 h 1823987"/>
                  <a:gd name="connsiteX1889" fmla="*/ 4179773 w 4242337"/>
                  <a:gd name="connsiteY1889" fmla="*/ 1282567 h 1823987"/>
                  <a:gd name="connsiteX1890" fmla="*/ 4167741 w 4242337"/>
                  <a:gd name="connsiteY1890" fmla="*/ 1281364 h 1823987"/>
                  <a:gd name="connsiteX1891" fmla="*/ 4167741 w 4242337"/>
                  <a:gd name="connsiteY1891" fmla="*/ 1281364 h 1823987"/>
                  <a:gd name="connsiteX1892" fmla="*/ 4171351 w 4242337"/>
                  <a:gd name="connsiteY1892" fmla="*/ 1233237 h 1823987"/>
                  <a:gd name="connsiteX1893" fmla="*/ 4168945 w 4242337"/>
                  <a:gd name="connsiteY1893" fmla="*/ 1257300 h 1823987"/>
                  <a:gd name="connsiteX1894" fmla="*/ 4180976 w 4242337"/>
                  <a:gd name="connsiteY1894" fmla="*/ 1258504 h 1823987"/>
                  <a:gd name="connsiteX1895" fmla="*/ 4183383 w 4242337"/>
                  <a:gd name="connsiteY1895" fmla="*/ 1234440 h 1823987"/>
                  <a:gd name="connsiteX1896" fmla="*/ 4171351 w 4242337"/>
                  <a:gd name="connsiteY1896" fmla="*/ 1233237 h 1823987"/>
                  <a:gd name="connsiteX1897" fmla="*/ 4171351 w 4242337"/>
                  <a:gd name="connsiteY1897" fmla="*/ 1233237 h 1823987"/>
                  <a:gd name="connsiteX1898" fmla="*/ 4174960 w 4242337"/>
                  <a:gd name="connsiteY1898" fmla="*/ 1186314 h 1823987"/>
                  <a:gd name="connsiteX1899" fmla="*/ 4172554 w 4242337"/>
                  <a:gd name="connsiteY1899" fmla="*/ 1210377 h 1823987"/>
                  <a:gd name="connsiteX1900" fmla="*/ 4184586 w 4242337"/>
                  <a:gd name="connsiteY1900" fmla="*/ 1211580 h 1823987"/>
                  <a:gd name="connsiteX1901" fmla="*/ 4185789 w 4242337"/>
                  <a:gd name="connsiteY1901" fmla="*/ 1199549 h 1823987"/>
                  <a:gd name="connsiteX1902" fmla="*/ 4186992 w 4242337"/>
                  <a:gd name="connsiteY1902" fmla="*/ 1187517 h 1823987"/>
                  <a:gd name="connsiteX1903" fmla="*/ 4174960 w 4242337"/>
                  <a:gd name="connsiteY1903" fmla="*/ 1186314 h 1823987"/>
                  <a:gd name="connsiteX1904" fmla="*/ 4174960 w 4242337"/>
                  <a:gd name="connsiteY1904" fmla="*/ 1186314 h 1823987"/>
                  <a:gd name="connsiteX1905" fmla="*/ 4179773 w 4242337"/>
                  <a:gd name="connsiteY1905" fmla="*/ 1138188 h 1823987"/>
                  <a:gd name="connsiteX1906" fmla="*/ 4177367 w 4242337"/>
                  <a:gd name="connsiteY1906" fmla="*/ 1162251 h 1823987"/>
                  <a:gd name="connsiteX1907" fmla="*/ 4189399 w 4242337"/>
                  <a:gd name="connsiteY1907" fmla="*/ 1163454 h 1823987"/>
                  <a:gd name="connsiteX1908" fmla="*/ 4191805 w 4242337"/>
                  <a:gd name="connsiteY1908" fmla="*/ 1139391 h 1823987"/>
                  <a:gd name="connsiteX1909" fmla="*/ 4179773 w 4242337"/>
                  <a:gd name="connsiteY1909" fmla="*/ 1138188 h 1823987"/>
                  <a:gd name="connsiteX1910" fmla="*/ 4179773 w 4242337"/>
                  <a:gd name="connsiteY1910" fmla="*/ 1138188 h 1823987"/>
                  <a:gd name="connsiteX1911" fmla="*/ 4182179 w 4242337"/>
                  <a:gd name="connsiteY1911" fmla="*/ 1090061 h 1823987"/>
                  <a:gd name="connsiteX1912" fmla="*/ 4180976 w 4242337"/>
                  <a:gd name="connsiteY1912" fmla="*/ 1114125 h 1823987"/>
                  <a:gd name="connsiteX1913" fmla="*/ 4193008 w 4242337"/>
                  <a:gd name="connsiteY1913" fmla="*/ 1115328 h 1823987"/>
                  <a:gd name="connsiteX1914" fmla="*/ 4194211 w 4242337"/>
                  <a:gd name="connsiteY1914" fmla="*/ 1091265 h 1823987"/>
                  <a:gd name="connsiteX1915" fmla="*/ 4182179 w 4242337"/>
                  <a:gd name="connsiteY1915" fmla="*/ 1090061 h 1823987"/>
                  <a:gd name="connsiteX1916" fmla="*/ 4182179 w 4242337"/>
                  <a:gd name="connsiteY1916" fmla="*/ 1090061 h 1823987"/>
                  <a:gd name="connsiteX1917" fmla="*/ 4185789 w 4242337"/>
                  <a:gd name="connsiteY1917" fmla="*/ 1041935 h 1823987"/>
                  <a:gd name="connsiteX1918" fmla="*/ 4184586 w 4242337"/>
                  <a:gd name="connsiteY1918" fmla="*/ 1065998 h 1823987"/>
                  <a:gd name="connsiteX1919" fmla="*/ 4196618 w 4242337"/>
                  <a:gd name="connsiteY1919" fmla="*/ 1067201 h 1823987"/>
                  <a:gd name="connsiteX1920" fmla="*/ 4196618 w 4242337"/>
                  <a:gd name="connsiteY1920" fmla="*/ 1061186 h 1823987"/>
                  <a:gd name="connsiteX1921" fmla="*/ 4196618 w 4242337"/>
                  <a:gd name="connsiteY1921" fmla="*/ 1055170 h 1823987"/>
                  <a:gd name="connsiteX1922" fmla="*/ 4196618 w 4242337"/>
                  <a:gd name="connsiteY1922" fmla="*/ 1055170 h 1823987"/>
                  <a:gd name="connsiteX1923" fmla="*/ 4196618 w 4242337"/>
                  <a:gd name="connsiteY1923" fmla="*/ 1053967 h 1823987"/>
                  <a:gd name="connsiteX1924" fmla="*/ 4197821 w 4242337"/>
                  <a:gd name="connsiteY1924" fmla="*/ 1043138 h 1823987"/>
                  <a:gd name="connsiteX1925" fmla="*/ 4185789 w 4242337"/>
                  <a:gd name="connsiteY1925" fmla="*/ 1041935 h 1823987"/>
                  <a:gd name="connsiteX1926" fmla="*/ 4185789 w 4242337"/>
                  <a:gd name="connsiteY1926" fmla="*/ 1041935 h 1823987"/>
                  <a:gd name="connsiteX1927" fmla="*/ 4189399 w 4242337"/>
                  <a:gd name="connsiteY1927" fmla="*/ 993809 h 1823987"/>
                  <a:gd name="connsiteX1928" fmla="*/ 4188195 w 4242337"/>
                  <a:gd name="connsiteY1928" fmla="*/ 1017872 h 1823987"/>
                  <a:gd name="connsiteX1929" fmla="*/ 4200227 w 4242337"/>
                  <a:gd name="connsiteY1929" fmla="*/ 1019075 h 1823987"/>
                  <a:gd name="connsiteX1930" fmla="*/ 4200227 w 4242337"/>
                  <a:gd name="connsiteY1930" fmla="*/ 1019075 h 1823987"/>
                  <a:gd name="connsiteX1931" fmla="*/ 4200227 w 4242337"/>
                  <a:gd name="connsiteY1931" fmla="*/ 1019075 h 1823987"/>
                  <a:gd name="connsiteX1932" fmla="*/ 4201430 w 4242337"/>
                  <a:gd name="connsiteY1932" fmla="*/ 1008247 h 1823987"/>
                  <a:gd name="connsiteX1933" fmla="*/ 4201430 w 4242337"/>
                  <a:gd name="connsiteY1933" fmla="*/ 1007043 h 1823987"/>
                  <a:gd name="connsiteX1934" fmla="*/ 4201430 w 4242337"/>
                  <a:gd name="connsiteY1934" fmla="*/ 1007043 h 1823987"/>
                  <a:gd name="connsiteX1935" fmla="*/ 4202633 w 4242337"/>
                  <a:gd name="connsiteY1935" fmla="*/ 995012 h 1823987"/>
                  <a:gd name="connsiteX1936" fmla="*/ 4189399 w 4242337"/>
                  <a:gd name="connsiteY1936" fmla="*/ 993809 h 1823987"/>
                  <a:gd name="connsiteX1937" fmla="*/ 4189399 w 4242337"/>
                  <a:gd name="connsiteY1937" fmla="*/ 993809 h 1823987"/>
                  <a:gd name="connsiteX1938" fmla="*/ 4191805 w 4242337"/>
                  <a:gd name="connsiteY1938" fmla="*/ 945682 h 1823987"/>
                  <a:gd name="connsiteX1939" fmla="*/ 4190602 w 4242337"/>
                  <a:gd name="connsiteY1939" fmla="*/ 969746 h 1823987"/>
                  <a:gd name="connsiteX1940" fmla="*/ 4202633 w 4242337"/>
                  <a:gd name="connsiteY1940" fmla="*/ 970949 h 1823987"/>
                  <a:gd name="connsiteX1941" fmla="*/ 4202633 w 4242337"/>
                  <a:gd name="connsiteY1941" fmla="*/ 968542 h 1823987"/>
                  <a:gd name="connsiteX1942" fmla="*/ 4202633 w 4242337"/>
                  <a:gd name="connsiteY1942" fmla="*/ 967339 h 1823987"/>
                  <a:gd name="connsiteX1943" fmla="*/ 4202633 w 4242337"/>
                  <a:gd name="connsiteY1943" fmla="*/ 967339 h 1823987"/>
                  <a:gd name="connsiteX1944" fmla="*/ 4202633 w 4242337"/>
                  <a:gd name="connsiteY1944" fmla="*/ 961324 h 1823987"/>
                  <a:gd name="connsiteX1945" fmla="*/ 4202633 w 4242337"/>
                  <a:gd name="connsiteY1945" fmla="*/ 961324 h 1823987"/>
                  <a:gd name="connsiteX1946" fmla="*/ 4202633 w 4242337"/>
                  <a:gd name="connsiteY1946" fmla="*/ 960120 h 1823987"/>
                  <a:gd name="connsiteX1947" fmla="*/ 4203836 w 4242337"/>
                  <a:gd name="connsiteY1947" fmla="*/ 949292 h 1823987"/>
                  <a:gd name="connsiteX1948" fmla="*/ 4203836 w 4242337"/>
                  <a:gd name="connsiteY1948" fmla="*/ 946886 h 1823987"/>
                  <a:gd name="connsiteX1949" fmla="*/ 4191805 w 4242337"/>
                  <a:gd name="connsiteY1949" fmla="*/ 945682 h 1823987"/>
                  <a:gd name="connsiteX1950" fmla="*/ 4191805 w 4242337"/>
                  <a:gd name="connsiteY1950" fmla="*/ 945682 h 1823987"/>
                  <a:gd name="connsiteX1951" fmla="*/ 4195414 w 4242337"/>
                  <a:gd name="connsiteY1951" fmla="*/ 897556 h 1823987"/>
                  <a:gd name="connsiteX1952" fmla="*/ 4194211 w 4242337"/>
                  <a:gd name="connsiteY1952" fmla="*/ 921619 h 1823987"/>
                  <a:gd name="connsiteX1953" fmla="*/ 4206243 w 4242337"/>
                  <a:gd name="connsiteY1953" fmla="*/ 922822 h 1823987"/>
                  <a:gd name="connsiteX1954" fmla="*/ 4207446 w 4242337"/>
                  <a:gd name="connsiteY1954" fmla="*/ 898759 h 1823987"/>
                  <a:gd name="connsiteX1955" fmla="*/ 4195414 w 4242337"/>
                  <a:gd name="connsiteY1955" fmla="*/ 897556 h 1823987"/>
                  <a:gd name="connsiteX1956" fmla="*/ 4195414 w 4242337"/>
                  <a:gd name="connsiteY1956" fmla="*/ 897556 h 1823987"/>
                  <a:gd name="connsiteX1957" fmla="*/ 4197821 w 4242337"/>
                  <a:gd name="connsiteY1957" fmla="*/ 849430 h 1823987"/>
                  <a:gd name="connsiteX1958" fmla="*/ 4196618 w 4242337"/>
                  <a:gd name="connsiteY1958" fmla="*/ 873493 h 1823987"/>
                  <a:gd name="connsiteX1959" fmla="*/ 4208649 w 4242337"/>
                  <a:gd name="connsiteY1959" fmla="*/ 874696 h 1823987"/>
                  <a:gd name="connsiteX1960" fmla="*/ 4208649 w 4242337"/>
                  <a:gd name="connsiteY1960" fmla="*/ 867477 h 1823987"/>
                  <a:gd name="connsiteX1961" fmla="*/ 4208649 w 4242337"/>
                  <a:gd name="connsiteY1961" fmla="*/ 865071 h 1823987"/>
                  <a:gd name="connsiteX1962" fmla="*/ 4208649 w 4242337"/>
                  <a:gd name="connsiteY1962" fmla="*/ 865071 h 1823987"/>
                  <a:gd name="connsiteX1963" fmla="*/ 4209852 w 4242337"/>
                  <a:gd name="connsiteY1963" fmla="*/ 850633 h 1823987"/>
                  <a:gd name="connsiteX1964" fmla="*/ 4197821 w 4242337"/>
                  <a:gd name="connsiteY1964" fmla="*/ 849430 h 1823987"/>
                  <a:gd name="connsiteX1965" fmla="*/ 4197821 w 4242337"/>
                  <a:gd name="connsiteY1965" fmla="*/ 849430 h 1823987"/>
                  <a:gd name="connsiteX1966" fmla="*/ 4200227 w 4242337"/>
                  <a:gd name="connsiteY1966" fmla="*/ 801303 h 1823987"/>
                  <a:gd name="connsiteX1967" fmla="*/ 4199024 w 4242337"/>
                  <a:gd name="connsiteY1967" fmla="*/ 825367 h 1823987"/>
                  <a:gd name="connsiteX1968" fmla="*/ 4211055 w 4242337"/>
                  <a:gd name="connsiteY1968" fmla="*/ 826570 h 1823987"/>
                  <a:gd name="connsiteX1969" fmla="*/ 4211055 w 4242337"/>
                  <a:gd name="connsiteY1969" fmla="*/ 826570 h 1823987"/>
                  <a:gd name="connsiteX1970" fmla="*/ 4212259 w 4242337"/>
                  <a:gd name="connsiteY1970" fmla="*/ 809725 h 1823987"/>
                  <a:gd name="connsiteX1971" fmla="*/ 4212259 w 4242337"/>
                  <a:gd name="connsiteY1971" fmla="*/ 803710 h 1823987"/>
                  <a:gd name="connsiteX1972" fmla="*/ 4200227 w 4242337"/>
                  <a:gd name="connsiteY1972" fmla="*/ 801303 h 1823987"/>
                  <a:gd name="connsiteX1973" fmla="*/ 4200227 w 4242337"/>
                  <a:gd name="connsiteY1973" fmla="*/ 801303 h 1823987"/>
                  <a:gd name="connsiteX1974" fmla="*/ 4202633 w 4242337"/>
                  <a:gd name="connsiteY1974" fmla="*/ 753177 h 1823987"/>
                  <a:gd name="connsiteX1975" fmla="*/ 4201430 w 4242337"/>
                  <a:gd name="connsiteY1975" fmla="*/ 777240 h 1823987"/>
                  <a:gd name="connsiteX1976" fmla="*/ 4213462 w 4242337"/>
                  <a:gd name="connsiteY1976" fmla="*/ 778443 h 1823987"/>
                  <a:gd name="connsiteX1977" fmla="*/ 4214665 w 4242337"/>
                  <a:gd name="connsiteY1977" fmla="*/ 757990 h 1823987"/>
                  <a:gd name="connsiteX1978" fmla="*/ 4214665 w 4242337"/>
                  <a:gd name="connsiteY1978" fmla="*/ 754380 h 1823987"/>
                  <a:gd name="connsiteX1979" fmla="*/ 4202633 w 4242337"/>
                  <a:gd name="connsiteY1979" fmla="*/ 753177 h 1823987"/>
                  <a:gd name="connsiteX1980" fmla="*/ 4202633 w 4242337"/>
                  <a:gd name="connsiteY1980" fmla="*/ 753177 h 1823987"/>
                  <a:gd name="connsiteX1981" fmla="*/ 4205040 w 4242337"/>
                  <a:gd name="connsiteY1981" fmla="*/ 706254 h 1823987"/>
                  <a:gd name="connsiteX1982" fmla="*/ 4203836 w 4242337"/>
                  <a:gd name="connsiteY1982" fmla="*/ 730317 h 1823987"/>
                  <a:gd name="connsiteX1983" fmla="*/ 4215868 w 4242337"/>
                  <a:gd name="connsiteY1983" fmla="*/ 730317 h 1823987"/>
                  <a:gd name="connsiteX1984" fmla="*/ 4215868 w 4242337"/>
                  <a:gd name="connsiteY1984" fmla="*/ 729114 h 1823987"/>
                  <a:gd name="connsiteX1985" fmla="*/ 4217071 w 4242337"/>
                  <a:gd name="connsiteY1985" fmla="*/ 706254 h 1823987"/>
                  <a:gd name="connsiteX1986" fmla="*/ 4205040 w 4242337"/>
                  <a:gd name="connsiteY1986" fmla="*/ 706254 h 1823987"/>
                  <a:gd name="connsiteX1987" fmla="*/ 4205040 w 4242337"/>
                  <a:gd name="connsiteY1987" fmla="*/ 706254 h 1823987"/>
                  <a:gd name="connsiteX1988" fmla="*/ 4207446 w 4242337"/>
                  <a:gd name="connsiteY1988" fmla="*/ 658128 h 1823987"/>
                  <a:gd name="connsiteX1989" fmla="*/ 4206243 w 4242337"/>
                  <a:gd name="connsiteY1989" fmla="*/ 682191 h 1823987"/>
                  <a:gd name="connsiteX1990" fmla="*/ 4218274 w 4242337"/>
                  <a:gd name="connsiteY1990" fmla="*/ 682191 h 1823987"/>
                  <a:gd name="connsiteX1991" fmla="*/ 4218274 w 4242337"/>
                  <a:gd name="connsiteY1991" fmla="*/ 678581 h 1823987"/>
                  <a:gd name="connsiteX1992" fmla="*/ 4219478 w 4242337"/>
                  <a:gd name="connsiteY1992" fmla="*/ 658128 h 1823987"/>
                  <a:gd name="connsiteX1993" fmla="*/ 4219478 w 4242337"/>
                  <a:gd name="connsiteY1993" fmla="*/ 656924 h 1823987"/>
                  <a:gd name="connsiteX1994" fmla="*/ 4207446 w 4242337"/>
                  <a:gd name="connsiteY1994" fmla="*/ 658128 h 1823987"/>
                  <a:gd name="connsiteX1995" fmla="*/ 4207446 w 4242337"/>
                  <a:gd name="connsiteY1995" fmla="*/ 658128 h 1823987"/>
                  <a:gd name="connsiteX1996" fmla="*/ 4209852 w 4242337"/>
                  <a:gd name="connsiteY1996" fmla="*/ 610001 h 1823987"/>
                  <a:gd name="connsiteX1997" fmla="*/ 4208649 w 4242337"/>
                  <a:gd name="connsiteY1997" fmla="*/ 634064 h 1823987"/>
                  <a:gd name="connsiteX1998" fmla="*/ 4220681 w 4242337"/>
                  <a:gd name="connsiteY1998" fmla="*/ 634064 h 1823987"/>
                  <a:gd name="connsiteX1999" fmla="*/ 4221884 w 4242337"/>
                  <a:gd name="connsiteY1999" fmla="*/ 619627 h 1823987"/>
                  <a:gd name="connsiteX2000" fmla="*/ 4221884 w 4242337"/>
                  <a:gd name="connsiteY2000" fmla="*/ 610001 h 1823987"/>
                  <a:gd name="connsiteX2001" fmla="*/ 4209852 w 4242337"/>
                  <a:gd name="connsiteY2001" fmla="*/ 610001 h 1823987"/>
                  <a:gd name="connsiteX2002" fmla="*/ 4209852 w 4242337"/>
                  <a:gd name="connsiteY2002" fmla="*/ 610001 h 1823987"/>
                  <a:gd name="connsiteX2003" fmla="*/ 4211055 w 4242337"/>
                  <a:gd name="connsiteY2003" fmla="*/ 561875 h 1823987"/>
                  <a:gd name="connsiteX2004" fmla="*/ 4209852 w 4242337"/>
                  <a:gd name="connsiteY2004" fmla="*/ 585938 h 1823987"/>
                  <a:gd name="connsiteX2005" fmla="*/ 4221884 w 4242337"/>
                  <a:gd name="connsiteY2005" fmla="*/ 585938 h 1823987"/>
                  <a:gd name="connsiteX2006" fmla="*/ 4221884 w 4242337"/>
                  <a:gd name="connsiteY2006" fmla="*/ 575110 h 1823987"/>
                  <a:gd name="connsiteX2007" fmla="*/ 4221884 w 4242337"/>
                  <a:gd name="connsiteY2007" fmla="*/ 561875 h 1823987"/>
                  <a:gd name="connsiteX2008" fmla="*/ 4211055 w 4242337"/>
                  <a:gd name="connsiteY2008" fmla="*/ 561875 h 1823987"/>
                  <a:gd name="connsiteX2009" fmla="*/ 4211055 w 4242337"/>
                  <a:gd name="connsiteY2009" fmla="*/ 561875 h 1823987"/>
                  <a:gd name="connsiteX2010" fmla="*/ 4213462 w 4242337"/>
                  <a:gd name="connsiteY2010" fmla="*/ 513749 h 1823987"/>
                  <a:gd name="connsiteX2011" fmla="*/ 4212259 w 4242337"/>
                  <a:gd name="connsiteY2011" fmla="*/ 537812 h 1823987"/>
                  <a:gd name="connsiteX2012" fmla="*/ 4224290 w 4242337"/>
                  <a:gd name="connsiteY2012" fmla="*/ 537812 h 1823987"/>
                  <a:gd name="connsiteX2013" fmla="*/ 4224290 w 4242337"/>
                  <a:gd name="connsiteY2013" fmla="*/ 528187 h 1823987"/>
                  <a:gd name="connsiteX2014" fmla="*/ 4224290 w 4242337"/>
                  <a:gd name="connsiteY2014" fmla="*/ 513749 h 1823987"/>
                  <a:gd name="connsiteX2015" fmla="*/ 4213462 w 4242337"/>
                  <a:gd name="connsiteY2015" fmla="*/ 513749 h 1823987"/>
                  <a:gd name="connsiteX2016" fmla="*/ 4213462 w 4242337"/>
                  <a:gd name="connsiteY2016" fmla="*/ 513749 h 1823987"/>
                  <a:gd name="connsiteX2017" fmla="*/ 4215868 w 4242337"/>
                  <a:gd name="connsiteY2017" fmla="*/ 465622 h 1823987"/>
                  <a:gd name="connsiteX2018" fmla="*/ 4214665 w 4242337"/>
                  <a:gd name="connsiteY2018" fmla="*/ 489685 h 1823987"/>
                  <a:gd name="connsiteX2019" fmla="*/ 4226697 w 4242337"/>
                  <a:gd name="connsiteY2019" fmla="*/ 489685 h 1823987"/>
                  <a:gd name="connsiteX2020" fmla="*/ 4227900 w 4242337"/>
                  <a:gd name="connsiteY2020" fmla="*/ 465622 h 1823987"/>
                  <a:gd name="connsiteX2021" fmla="*/ 4215868 w 4242337"/>
                  <a:gd name="connsiteY2021" fmla="*/ 465622 h 1823987"/>
                  <a:gd name="connsiteX2022" fmla="*/ 4215868 w 4242337"/>
                  <a:gd name="connsiteY2022" fmla="*/ 465622 h 1823987"/>
                  <a:gd name="connsiteX2023" fmla="*/ 4217071 w 4242337"/>
                  <a:gd name="connsiteY2023" fmla="*/ 417496 h 1823987"/>
                  <a:gd name="connsiteX2024" fmla="*/ 4215868 w 4242337"/>
                  <a:gd name="connsiteY2024" fmla="*/ 441559 h 1823987"/>
                  <a:gd name="connsiteX2025" fmla="*/ 4227900 w 4242337"/>
                  <a:gd name="connsiteY2025" fmla="*/ 441559 h 1823987"/>
                  <a:gd name="connsiteX2026" fmla="*/ 4229103 w 4242337"/>
                  <a:gd name="connsiteY2026" fmla="*/ 417496 h 1823987"/>
                  <a:gd name="connsiteX2027" fmla="*/ 4217071 w 4242337"/>
                  <a:gd name="connsiteY2027" fmla="*/ 417496 h 1823987"/>
                  <a:gd name="connsiteX2028" fmla="*/ 4217071 w 4242337"/>
                  <a:gd name="connsiteY2028" fmla="*/ 417496 h 1823987"/>
                  <a:gd name="connsiteX2029" fmla="*/ 4219478 w 4242337"/>
                  <a:gd name="connsiteY2029" fmla="*/ 369370 h 1823987"/>
                  <a:gd name="connsiteX2030" fmla="*/ 4218274 w 4242337"/>
                  <a:gd name="connsiteY2030" fmla="*/ 393433 h 1823987"/>
                  <a:gd name="connsiteX2031" fmla="*/ 4230306 w 4242337"/>
                  <a:gd name="connsiteY2031" fmla="*/ 393433 h 1823987"/>
                  <a:gd name="connsiteX2032" fmla="*/ 4230306 w 4242337"/>
                  <a:gd name="connsiteY2032" fmla="*/ 392230 h 1823987"/>
                  <a:gd name="connsiteX2033" fmla="*/ 4231509 w 4242337"/>
                  <a:gd name="connsiteY2033" fmla="*/ 374182 h 1823987"/>
                  <a:gd name="connsiteX2034" fmla="*/ 4231509 w 4242337"/>
                  <a:gd name="connsiteY2034" fmla="*/ 369370 h 1823987"/>
                  <a:gd name="connsiteX2035" fmla="*/ 4219478 w 4242337"/>
                  <a:gd name="connsiteY2035" fmla="*/ 369370 h 1823987"/>
                  <a:gd name="connsiteX2036" fmla="*/ 4219478 w 4242337"/>
                  <a:gd name="connsiteY2036" fmla="*/ 369370 h 1823987"/>
                  <a:gd name="connsiteX2037" fmla="*/ 4220681 w 4242337"/>
                  <a:gd name="connsiteY2037" fmla="*/ 321243 h 1823987"/>
                  <a:gd name="connsiteX2038" fmla="*/ 4219478 w 4242337"/>
                  <a:gd name="connsiteY2038" fmla="*/ 345306 h 1823987"/>
                  <a:gd name="connsiteX2039" fmla="*/ 4231509 w 4242337"/>
                  <a:gd name="connsiteY2039" fmla="*/ 345306 h 1823987"/>
                  <a:gd name="connsiteX2040" fmla="*/ 4231509 w 4242337"/>
                  <a:gd name="connsiteY2040" fmla="*/ 329665 h 1823987"/>
                  <a:gd name="connsiteX2041" fmla="*/ 4231509 w 4242337"/>
                  <a:gd name="connsiteY2041" fmla="*/ 321243 h 1823987"/>
                  <a:gd name="connsiteX2042" fmla="*/ 4220681 w 4242337"/>
                  <a:gd name="connsiteY2042" fmla="*/ 321243 h 1823987"/>
                  <a:gd name="connsiteX2043" fmla="*/ 4220681 w 4242337"/>
                  <a:gd name="connsiteY2043" fmla="*/ 321243 h 1823987"/>
                  <a:gd name="connsiteX2044" fmla="*/ 4221884 w 4242337"/>
                  <a:gd name="connsiteY2044" fmla="*/ 273117 h 1823987"/>
                  <a:gd name="connsiteX2045" fmla="*/ 4220681 w 4242337"/>
                  <a:gd name="connsiteY2045" fmla="*/ 297180 h 1823987"/>
                  <a:gd name="connsiteX2046" fmla="*/ 4232712 w 4242337"/>
                  <a:gd name="connsiteY2046" fmla="*/ 297180 h 1823987"/>
                  <a:gd name="connsiteX2047" fmla="*/ 4232712 w 4242337"/>
                  <a:gd name="connsiteY2047" fmla="*/ 286352 h 1823987"/>
                  <a:gd name="connsiteX2048" fmla="*/ 4232712 w 4242337"/>
                  <a:gd name="connsiteY2048" fmla="*/ 286352 h 1823987"/>
                  <a:gd name="connsiteX2049" fmla="*/ 4232712 w 4242337"/>
                  <a:gd name="connsiteY2049" fmla="*/ 286352 h 1823987"/>
                  <a:gd name="connsiteX2050" fmla="*/ 4232712 w 4242337"/>
                  <a:gd name="connsiteY2050" fmla="*/ 274320 h 1823987"/>
                  <a:gd name="connsiteX2051" fmla="*/ 4232712 w 4242337"/>
                  <a:gd name="connsiteY2051" fmla="*/ 273117 h 1823987"/>
                  <a:gd name="connsiteX2052" fmla="*/ 4221884 w 4242337"/>
                  <a:gd name="connsiteY2052" fmla="*/ 273117 h 1823987"/>
                  <a:gd name="connsiteX2053" fmla="*/ 4221884 w 4242337"/>
                  <a:gd name="connsiteY2053" fmla="*/ 273117 h 1823987"/>
                  <a:gd name="connsiteX2054" fmla="*/ 4224290 w 4242337"/>
                  <a:gd name="connsiteY2054" fmla="*/ 224991 h 1823987"/>
                  <a:gd name="connsiteX2055" fmla="*/ 4223087 w 4242337"/>
                  <a:gd name="connsiteY2055" fmla="*/ 249054 h 1823987"/>
                  <a:gd name="connsiteX2056" fmla="*/ 4235119 w 4242337"/>
                  <a:gd name="connsiteY2056" fmla="*/ 249054 h 1823987"/>
                  <a:gd name="connsiteX2057" fmla="*/ 4236322 w 4242337"/>
                  <a:gd name="connsiteY2057" fmla="*/ 224991 h 1823987"/>
                  <a:gd name="connsiteX2058" fmla="*/ 4224290 w 4242337"/>
                  <a:gd name="connsiteY2058" fmla="*/ 224991 h 1823987"/>
                  <a:gd name="connsiteX2059" fmla="*/ 4224290 w 4242337"/>
                  <a:gd name="connsiteY2059" fmla="*/ 224991 h 1823987"/>
                  <a:gd name="connsiteX2060" fmla="*/ 4225493 w 4242337"/>
                  <a:gd name="connsiteY2060" fmla="*/ 176864 h 1823987"/>
                  <a:gd name="connsiteX2061" fmla="*/ 4224290 w 4242337"/>
                  <a:gd name="connsiteY2061" fmla="*/ 200927 h 1823987"/>
                  <a:gd name="connsiteX2062" fmla="*/ 4236322 w 4242337"/>
                  <a:gd name="connsiteY2062" fmla="*/ 200927 h 1823987"/>
                  <a:gd name="connsiteX2063" fmla="*/ 4236322 w 4242337"/>
                  <a:gd name="connsiteY2063" fmla="*/ 185286 h 1823987"/>
                  <a:gd name="connsiteX2064" fmla="*/ 4236322 w 4242337"/>
                  <a:gd name="connsiteY2064" fmla="*/ 185286 h 1823987"/>
                  <a:gd name="connsiteX2065" fmla="*/ 4236322 w 4242337"/>
                  <a:gd name="connsiteY2065" fmla="*/ 185286 h 1823987"/>
                  <a:gd name="connsiteX2066" fmla="*/ 4236322 w 4242337"/>
                  <a:gd name="connsiteY2066" fmla="*/ 179271 h 1823987"/>
                  <a:gd name="connsiteX2067" fmla="*/ 4236322 w 4242337"/>
                  <a:gd name="connsiteY2067" fmla="*/ 179271 h 1823987"/>
                  <a:gd name="connsiteX2068" fmla="*/ 4236322 w 4242337"/>
                  <a:gd name="connsiteY2068" fmla="*/ 179271 h 1823987"/>
                  <a:gd name="connsiteX2069" fmla="*/ 4236322 w 4242337"/>
                  <a:gd name="connsiteY2069" fmla="*/ 176864 h 1823987"/>
                  <a:gd name="connsiteX2070" fmla="*/ 4225493 w 4242337"/>
                  <a:gd name="connsiteY2070" fmla="*/ 176864 h 1823987"/>
                  <a:gd name="connsiteX2071" fmla="*/ 4225493 w 4242337"/>
                  <a:gd name="connsiteY2071" fmla="*/ 176864 h 1823987"/>
                  <a:gd name="connsiteX2072" fmla="*/ 4226697 w 4242337"/>
                  <a:gd name="connsiteY2072" fmla="*/ 128738 h 1823987"/>
                  <a:gd name="connsiteX2073" fmla="*/ 4225493 w 4242337"/>
                  <a:gd name="connsiteY2073" fmla="*/ 152801 h 1823987"/>
                  <a:gd name="connsiteX2074" fmla="*/ 4237525 w 4242337"/>
                  <a:gd name="connsiteY2074" fmla="*/ 152801 h 1823987"/>
                  <a:gd name="connsiteX2075" fmla="*/ 4237525 w 4242337"/>
                  <a:gd name="connsiteY2075" fmla="*/ 150395 h 1823987"/>
                  <a:gd name="connsiteX2076" fmla="*/ 4237525 w 4242337"/>
                  <a:gd name="connsiteY2076" fmla="*/ 135957 h 1823987"/>
                  <a:gd name="connsiteX2077" fmla="*/ 4237525 w 4242337"/>
                  <a:gd name="connsiteY2077" fmla="*/ 135957 h 1823987"/>
                  <a:gd name="connsiteX2078" fmla="*/ 4237525 w 4242337"/>
                  <a:gd name="connsiteY2078" fmla="*/ 135957 h 1823987"/>
                  <a:gd name="connsiteX2079" fmla="*/ 4237525 w 4242337"/>
                  <a:gd name="connsiteY2079" fmla="*/ 129941 h 1823987"/>
                  <a:gd name="connsiteX2080" fmla="*/ 4226697 w 4242337"/>
                  <a:gd name="connsiteY2080" fmla="*/ 128738 h 1823987"/>
                  <a:gd name="connsiteX2081" fmla="*/ 4226697 w 4242337"/>
                  <a:gd name="connsiteY2081" fmla="*/ 128738 h 1823987"/>
                  <a:gd name="connsiteX2082" fmla="*/ 4227900 w 4242337"/>
                  <a:gd name="connsiteY2082" fmla="*/ 80612 h 1823987"/>
                  <a:gd name="connsiteX2083" fmla="*/ 4226697 w 4242337"/>
                  <a:gd name="connsiteY2083" fmla="*/ 104675 h 1823987"/>
                  <a:gd name="connsiteX2084" fmla="*/ 4238728 w 4242337"/>
                  <a:gd name="connsiteY2084" fmla="*/ 104675 h 1823987"/>
                  <a:gd name="connsiteX2085" fmla="*/ 4239931 w 4242337"/>
                  <a:gd name="connsiteY2085" fmla="*/ 80612 h 1823987"/>
                  <a:gd name="connsiteX2086" fmla="*/ 4227900 w 4242337"/>
                  <a:gd name="connsiteY2086" fmla="*/ 80612 h 1823987"/>
                  <a:gd name="connsiteX2087" fmla="*/ 4227900 w 4242337"/>
                  <a:gd name="connsiteY2087" fmla="*/ 80612 h 1823987"/>
                  <a:gd name="connsiteX2088" fmla="*/ 4229103 w 4242337"/>
                  <a:gd name="connsiteY2088" fmla="*/ 32485 h 1823987"/>
                  <a:gd name="connsiteX2089" fmla="*/ 4229103 w 4242337"/>
                  <a:gd name="connsiteY2089" fmla="*/ 56548 h 1823987"/>
                  <a:gd name="connsiteX2090" fmla="*/ 4241134 w 4242337"/>
                  <a:gd name="connsiteY2090" fmla="*/ 56548 h 1823987"/>
                  <a:gd name="connsiteX2091" fmla="*/ 4241134 w 4242337"/>
                  <a:gd name="connsiteY2091" fmla="*/ 51736 h 1823987"/>
                  <a:gd name="connsiteX2092" fmla="*/ 4241134 w 4242337"/>
                  <a:gd name="connsiteY2092" fmla="*/ 51736 h 1823987"/>
                  <a:gd name="connsiteX2093" fmla="*/ 4241134 w 4242337"/>
                  <a:gd name="connsiteY2093" fmla="*/ 51736 h 1823987"/>
                  <a:gd name="connsiteX2094" fmla="*/ 4241134 w 4242337"/>
                  <a:gd name="connsiteY2094" fmla="*/ 32485 h 1823987"/>
                  <a:gd name="connsiteX2095" fmla="*/ 4229103 w 4242337"/>
                  <a:gd name="connsiteY2095" fmla="*/ 32485 h 1823987"/>
                  <a:gd name="connsiteX2096" fmla="*/ 4229103 w 4242337"/>
                  <a:gd name="connsiteY2096" fmla="*/ 32485 h 18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</a:cxnLst>
                <a:rect l="l" t="t" r="r" b="b"/>
                <a:pathLst>
                  <a:path w="4242337" h="1823987">
                    <a:moveTo>
                      <a:pt x="4242338" y="0"/>
                    </a:moveTo>
                    <a:lnTo>
                      <a:pt x="4218274" y="0"/>
                    </a:lnTo>
                    <a:lnTo>
                      <a:pt x="4218274" y="12032"/>
                    </a:lnTo>
                    <a:lnTo>
                      <a:pt x="4242338" y="12032"/>
                    </a:lnTo>
                    <a:cubicBezTo>
                      <a:pt x="4242338" y="3609"/>
                      <a:pt x="4242338" y="0"/>
                      <a:pt x="4242338" y="0"/>
                    </a:cubicBezTo>
                    <a:lnTo>
                      <a:pt x="4242338" y="0"/>
                    </a:lnTo>
                    <a:close/>
                    <a:moveTo>
                      <a:pt x="4194211" y="0"/>
                    </a:moveTo>
                    <a:lnTo>
                      <a:pt x="4170148" y="0"/>
                    </a:lnTo>
                    <a:lnTo>
                      <a:pt x="4170148" y="12032"/>
                    </a:lnTo>
                    <a:lnTo>
                      <a:pt x="4194211" y="12032"/>
                    </a:lnTo>
                    <a:lnTo>
                      <a:pt x="4194211" y="0"/>
                    </a:lnTo>
                    <a:lnTo>
                      <a:pt x="4194211" y="0"/>
                    </a:lnTo>
                    <a:close/>
                    <a:moveTo>
                      <a:pt x="4146085" y="0"/>
                    </a:moveTo>
                    <a:lnTo>
                      <a:pt x="4122022" y="0"/>
                    </a:lnTo>
                    <a:lnTo>
                      <a:pt x="4122022" y="12032"/>
                    </a:lnTo>
                    <a:lnTo>
                      <a:pt x="4146085" y="12032"/>
                    </a:lnTo>
                    <a:lnTo>
                      <a:pt x="4146085" y="0"/>
                    </a:lnTo>
                    <a:lnTo>
                      <a:pt x="4146085" y="0"/>
                    </a:lnTo>
                    <a:close/>
                    <a:moveTo>
                      <a:pt x="4097958" y="0"/>
                    </a:moveTo>
                    <a:lnTo>
                      <a:pt x="4073895" y="0"/>
                    </a:lnTo>
                    <a:lnTo>
                      <a:pt x="4073895" y="12032"/>
                    </a:lnTo>
                    <a:lnTo>
                      <a:pt x="4097958" y="12032"/>
                    </a:lnTo>
                    <a:lnTo>
                      <a:pt x="4097958" y="0"/>
                    </a:lnTo>
                    <a:lnTo>
                      <a:pt x="4097958" y="0"/>
                    </a:lnTo>
                    <a:close/>
                    <a:moveTo>
                      <a:pt x="4049832" y="0"/>
                    </a:moveTo>
                    <a:lnTo>
                      <a:pt x="4025769" y="0"/>
                    </a:lnTo>
                    <a:lnTo>
                      <a:pt x="4025769" y="12032"/>
                    </a:lnTo>
                    <a:lnTo>
                      <a:pt x="4049832" y="12032"/>
                    </a:lnTo>
                    <a:lnTo>
                      <a:pt x="4049832" y="0"/>
                    </a:lnTo>
                    <a:lnTo>
                      <a:pt x="4049832" y="0"/>
                    </a:lnTo>
                    <a:close/>
                    <a:moveTo>
                      <a:pt x="4001706" y="0"/>
                    </a:moveTo>
                    <a:lnTo>
                      <a:pt x="3977643" y="0"/>
                    </a:lnTo>
                    <a:lnTo>
                      <a:pt x="3977643" y="12032"/>
                    </a:lnTo>
                    <a:lnTo>
                      <a:pt x="4001706" y="12032"/>
                    </a:lnTo>
                    <a:lnTo>
                      <a:pt x="4001706" y="0"/>
                    </a:lnTo>
                    <a:lnTo>
                      <a:pt x="4001706" y="0"/>
                    </a:lnTo>
                    <a:close/>
                    <a:moveTo>
                      <a:pt x="3953579" y="0"/>
                    </a:moveTo>
                    <a:lnTo>
                      <a:pt x="3929516" y="0"/>
                    </a:lnTo>
                    <a:lnTo>
                      <a:pt x="3929516" y="12032"/>
                    </a:lnTo>
                    <a:lnTo>
                      <a:pt x="3953579" y="12032"/>
                    </a:lnTo>
                    <a:lnTo>
                      <a:pt x="3953579" y="0"/>
                    </a:lnTo>
                    <a:lnTo>
                      <a:pt x="3953579" y="0"/>
                    </a:lnTo>
                    <a:close/>
                    <a:moveTo>
                      <a:pt x="3905453" y="0"/>
                    </a:moveTo>
                    <a:lnTo>
                      <a:pt x="3881390" y="0"/>
                    </a:lnTo>
                    <a:lnTo>
                      <a:pt x="3881390" y="12032"/>
                    </a:lnTo>
                    <a:lnTo>
                      <a:pt x="3905453" y="12032"/>
                    </a:lnTo>
                    <a:lnTo>
                      <a:pt x="3905453" y="0"/>
                    </a:lnTo>
                    <a:lnTo>
                      <a:pt x="3905453" y="0"/>
                    </a:lnTo>
                    <a:close/>
                    <a:moveTo>
                      <a:pt x="3857327" y="0"/>
                    </a:moveTo>
                    <a:lnTo>
                      <a:pt x="3833263" y="0"/>
                    </a:lnTo>
                    <a:lnTo>
                      <a:pt x="3833263" y="12032"/>
                    </a:lnTo>
                    <a:lnTo>
                      <a:pt x="3857327" y="12032"/>
                    </a:lnTo>
                    <a:lnTo>
                      <a:pt x="3857327" y="0"/>
                    </a:lnTo>
                    <a:lnTo>
                      <a:pt x="3857327" y="0"/>
                    </a:lnTo>
                    <a:close/>
                    <a:moveTo>
                      <a:pt x="3809200" y="0"/>
                    </a:moveTo>
                    <a:lnTo>
                      <a:pt x="3785137" y="0"/>
                    </a:lnTo>
                    <a:lnTo>
                      <a:pt x="3785137" y="12032"/>
                    </a:lnTo>
                    <a:lnTo>
                      <a:pt x="3809200" y="12032"/>
                    </a:lnTo>
                    <a:lnTo>
                      <a:pt x="3809200" y="0"/>
                    </a:lnTo>
                    <a:lnTo>
                      <a:pt x="3809200" y="0"/>
                    </a:lnTo>
                    <a:close/>
                    <a:moveTo>
                      <a:pt x="3761074" y="0"/>
                    </a:moveTo>
                    <a:lnTo>
                      <a:pt x="3737011" y="0"/>
                    </a:lnTo>
                    <a:lnTo>
                      <a:pt x="3737011" y="12032"/>
                    </a:lnTo>
                    <a:lnTo>
                      <a:pt x="3761074" y="12032"/>
                    </a:lnTo>
                    <a:lnTo>
                      <a:pt x="3761074" y="0"/>
                    </a:lnTo>
                    <a:lnTo>
                      <a:pt x="3761074" y="0"/>
                    </a:lnTo>
                    <a:close/>
                    <a:moveTo>
                      <a:pt x="3712948" y="0"/>
                    </a:moveTo>
                    <a:lnTo>
                      <a:pt x="3688884" y="0"/>
                    </a:lnTo>
                    <a:lnTo>
                      <a:pt x="3688884" y="12032"/>
                    </a:lnTo>
                    <a:lnTo>
                      <a:pt x="3712948" y="12032"/>
                    </a:lnTo>
                    <a:lnTo>
                      <a:pt x="3712948" y="0"/>
                    </a:lnTo>
                    <a:lnTo>
                      <a:pt x="3712948" y="0"/>
                    </a:lnTo>
                    <a:close/>
                    <a:moveTo>
                      <a:pt x="3664821" y="0"/>
                    </a:moveTo>
                    <a:lnTo>
                      <a:pt x="3640758" y="0"/>
                    </a:lnTo>
                    <a:lnTo>
                      <a:pt x="3640758" y="12032"/>
                    </a:lnTo>
                    <a:lnTo>
                      <a:pt x="3664821" y="12032"/>
                    </a:lnTo>
                    <a:lnTo>
                      <a:pt x="3664821" y="0"/>
                    </a:lnTo>
                    <a:lnTo>
                      <a:pt x="3664821" y="0"/>
                    </a:lnTo>
                    <a:close/>
                    <a:moveTo>
                      <a:pt x="3616695" y="0"/>
                    </a:moveTo>
                    <a:lnTo>
                      <a:pt x="3592632" y="0"/>
                    </a:lnTo>
                    <a:lnTo>
                      <a:pt x="3592632" y="12032"/>
                    </a:lnTo>
                    <a:lnTo>
                      <a:pt x="3616695" y="12032"/>
                    </a:lnTo>
                    <a:lnTo>
                      <a:pt x="3616695" y="0"/>
                    </a:lnTo>
                    <a:lnTo>
                      <a:pt x="3616695" y="0"/>
                    </a:lnTo>
                    <a:close/>
                    <a:moveTo>
                      <a:pt x="3568569" y="0"/>
                    </a:moveTo>
                    <a:lnTo>
                      <a:pt x="3544505" y="0"/>
                    </a:lnTo>
                    <a:lnTo>
                      <a:pt x="3544505" y="12032"/>
                    </a:lnTo>
                    <a:lnTo>
                      <a:pt x="3568569" y="12032"/>
                    </a:lnTo>
                    <a:lnTo>
                      <a:pt x="3568569" y="0"/>
                    </a:lnTo>
                    <a:lnTo>
                      <a:pt x="3568569" y="0"/>
                    </a:lnTo>
                    <a:close/>
                    <a:moveTo>
                      <a:pt x="3520442" y="0"/>
                    </a:moveTo>
                    <a:lnTo>
                      <a:pt x="3496379" y="0"/>
                    </a:lnTo>
                    <a:lnTo>
                      <a:pt x="3496379" y="12032"/>
                    </a:lnTo>
                    <a:lnTo>
                      <a:pt x="3520442" y="12032"/>
                    </a:lnTo>
                    <a:lnTo>
                      <a:pt x="3520442" y="0"/>
                    </a:lnTo>
                    <a:lnTo>
                      <a:pt x="3520442" y="0"/>
                    </a:lnTo>
                    <a:close/>
                    <a:moveTo>
                      <a:pt x="3472316" y="0"/>
                    </a:moveTo>
                    <a:lnTo>
                      <a:pt x="3448253" y="0"/>
                    </a:lnTo>
                    <a:lnTo>
                      <a:pt x="3448253" y="12032"/>
                    </a:lnTo>
                    <a:lnTo>
                      <a:pt x="3472316" y="12032"/>
                    </a:lnTo>
                    <a:lnTo>
                      <a:pt x="3472316" y="0"/>
                    </a:lnTo>
                    <a:lnTo>
                      <a:pt x="3472316" y="0"/>
                    </a:lnTo>
                    <a:close/>
                    <a:moveTo>
                      <a:pt x="3424190" y="0"/>
                    </a:moveTo>
                    <a:lnTo>
                      <a:pt x="3400126" y="0"/>
                    </a:lnTo>
                    <a:lnTo>
                      <a:pt x="3400126" y="12032"/>
                    </a:lnTo>
                    <a:lnTo>
                      <a:pt x="3424190" y="12032"/>
                    </a:lnTo>
                    <a:lnTo>
                      <a:pt x="3424190" y="0"/>
                    </a:lnTo>
                    <a:lnTo>
                      <a:pt x="3424190" y="0"/>
                    </a:lnTo>
                    <a:close/>
                    <a:moveTo>
                      <a:pt x="3376063" y="0"/>
                    </a:moveTo>
                    <a:lnTo>
                      <a:pt x="3352000" y="0"/>
                    </a:lnTo>
                    <a:lnTo>
                      <a:pt x="3352000" y="12032"/>
                    </a:lnTo>
                    <a:lnTo>
                      <a:pt x="3376063" y="12032"/>
                    </a:lnTo>
                    <a:lnTo>
                      <a:pt x="3376063" y="0"/>
                    </a:lnTo>
                    <a:lnTo>
                      <a:pt x="3376063" y="0"/>
                    </a:lnTo>
                    <a:close/>
                    <a:moveTo>
                      <a:pt x="3327937" y="0"/>
                    </a:moveTo>
                    <a:lnTo>
                      <a:pt x="3303874" y="0"/>
                    </a:lnTo>
                    <a:lnTo>
                      <a:pt x="3303874" y="12032"/>
                    </a:lnTo>
                    <a:lnTo>
                      <a:pt x="3327937" y="12032"/>
                    </a:lnTo>
                    <a:lnTo>
                      <a:pt x="3327937" y="0"/>
                    </a:lnTo>
                    <a:lnTo>
                      <a:pt x="3327937" y="0"/>
                    </a:lnTo>
                    <a:close/>
                    <a:moveTo>
                      <a:pt x="3279811" y="0"/>
                    </a:moveTo>
                    <a:lnTo>
                      <a:pt x="3255747" y="0"/>
                    </a:lnTo>
                    <a:lnTo>
                      <a:pt x="3255747" y="12032"/>
                    </a:lnTo>
                    <a:lnTo>
                      <a:pt x="3279811" y="12032"/>
                    </a:lnTo>
                    <a:lnTo>
                      <a:pt x="3279811" y="0"/>
                    </a:lnTo>
                    <a:lnTo>
                      <a:pt x="3279811" y="0"/>
                    </a:lnTo>
                    <a:close/>
                    <a:moveTo>
                      <a:pt x="3231684" y="0"/>
                    </a:moveTo>
                    <a:lnTo>
                      <a:pt x="3207621" y="0"/>
                    </a:lnTo>
                    <a:lnTo>
                      <a:pt x="3207621" y="12032"/>
                    </a:lnTo>
                    <a:lnTo>
                      <a:pt x="3231684" y="12032"/>
                    </a:lnTo>
                    <a:lnTo>
                      <a:pt x="3231684" y="0"/>
                    </a:lnTo>
                    <a:lnTo>
                      <a:pt x="3231684" y="0"/>
                    </a:lnTo>
                    <a:close/>
                    <a:moveTo>
                      <a:pt x="3183558" y="0"/>
                    </a:moveTo>
                    <a:lnTo>
                      <a:pt x="3159495" y="0"/>
                    </a:lnTo>
                    <a:lnTo>
                      <a:pt x="3159495" y="12032"/>
                    </a:lnTo>
                    <a:lnTo>
                      <a:pt x="3183558" y="12032"/>
                    </a:lnTo>
                    <a:lnTo>
                      <a:pt x="3183558" y="0"/>
                    </a:lnTo>
                    <a:lnTo>
                      <a:pt x="3183558" y="0"/>
                    </a:lnTo>
                    <a:close/>
                    <a:moveTo>
                      <a:pt x="3135431" y="0"/>
                    </a:moveTo>
                    <a:lnTo>
                      <a:pt x="3111368" y="0"/>
                    </a:lnTo>
                    <a:lnTo>
                      <a:pt x="3111368" y="12032"/>
                    </a:lnTo>
                    <a:lnTo>
                      <a:pt x="3135431" y="12032"/>
                    </a:lnTo>
                    <a:lnTo>
                      <a:pt x="3135431" y="0"/>
                    </a:lnTo>
                    <a:lnTo>
                      <a:pt x="3135431" y="0"/>
                    </a:lnTo>
                    <a:close/>
                    <a:moveTo>
                      <a:pt x="3087305" y="0"/>
                    </a:moveTo>
                    <a:lnTo>
                      <a:pt x="3063242" y="0"/>
                    </a:lnTo>
                    <a:lnTo>
                      <a:pt x="3063242" y="12032"/>
                    </a:lnTo>
                    <a:lnTo>
                      <a:pt x="3087305" y="12032"/>
                    </a:lnTo>
                    <a:lnTo>
                      <a:pt x="3087305" y="0"/>
                    </a:lnTo>
                    <a:lnTo>
                      <a:pt x="3087305" y="0"/>
                    </a:lnTo>
                    <a:close/>
                    <a:moveTo>
                      <a:pt x="3039179" y="0"/>
                    </a:moveTo>
                    <a:lnTo>
                      <a:pt x="3015116" y="0"/>
                    </a:lnTo>
                    <a:lnTo>
                      <a:pt x="3015116" y="12032"/>
                    </a:lnTo>
                    <a:lnTo>
                      <a:pt x="3039179" y="12032"/>
                    </a:lnTo>
                    <a:lnTo>
                      <a:pt x="3039179" y="0"/>
                    </a:lnTo>
                    <a:lnTo>
                      <a:pt x="3039179" y="0"/>
                    </a:lnTo>
                    <a:close/>
                    <a:moveTo>
                      <a:pt x="2991052" y="0"/>
                    </a:moveTo>
                    <a:lnTo>
                      <a:pt x="2966989" y="0"/>
                    </a:lnTo>
                    <a:lnTo>
                      <a:pt x="2966989" y="12032"/>
                    </a:lnTo>
                    <a:lnTo>
                      <a:pt x="2991052" y="12032"/>
                    </a:lnTo>
                    <a:lnTo>
                      <a:pt x="2991052" y="0"/>
                    </a:lnTo>
                    <a:lnTo>
                      <a:pt x="2991052" y="0"/>
                    </a:lnTo>
                    <a:close/>
                    <a:moveTo>
                      <a:pt x="2942926" y="0"/>
                    </a:moveTo>
                    <a:lnTo>
                      <a:pt x="2918863" y="0"/>
                    </a:lnTo>
                    <a:lnTo>
                      <a:pt x="2918863" y="12032"/>
                    </a:lnTo>
                    <a:lnTo>
                      <a:pt x="2942926" y="12032"/>
                    </a:lnTo>
                    <a:lnTo>
                      <a:pt x="2942926" y="0"/>
                    </a:lnTo>
                    <a:lnTo>
                      <a:pt x="2942926" y="0"/>
                    </a:lnTo>
                    <a:close/>
                    <a:moveTo>
                      <a:pt x="2894800" y="0"/>
                    </a:moveTo>
                    <a:lnTo>
                      <a:pt x="2870737" y="0"/>
                    </a:lnTo>
                    <a:lnTo>
                      <a:pt x="2870737" y="12032"/>
                    </a:lnTo>
                    <a:lnTo>
                      <a:pt x="2894800" y="12032"/>
                    </a:lnTo>
                    <a:lnTo>
                      <a:pt x="2894800" y="0"/>
                    </a:lnTo>
                    <a:lnTo>
                      <a:pt x="2894800" y="0"/>
                    </a:lnTo>
                    <a:close/>
                    <a:moveTo>
                      <a:pt x="2846673" y="0"/>
                    </a:moveTo>
                    <a:lnTo>
                      <a:pt x="2822610" y="0"/>
                    </a:lnTo>
                    <a:lnTo>
                      <a:pt x="2822610" y="12032"/>
                    </a:lnTo>
                    <a:lnTo>
                      <a:pt x="2846673" y="12032"/>
                    </a:lnTo>
                    <a:lnTo>
                      <a:pt x="2846673" y="0"/>
                    </a:lnTo>
                    <a:lnTo>
                      <a:pt x="2846673" y="0"/>
                    </a:lnTo>
                    <a:close/>
                    <a:moveTo>
                      <a:pt x="2798547" y="0"/>
                    </a:moveTo>
                    <a:lnTo>
                      <a:pt x="2774484" y="0"/>
                    </a:lnTo>
                    <a:lnTo>
                      <a:pt x="2774484" y="12032"/>
                    </a:lnTo>
                    <a:lnTo>
                      <a:pt x="2798547" y="12032"/>
                    </a:lnTo>
                    <a:lnTo>
                      <a:pt x="2798547" y="0"/>
                    </a:lnTo>
                    <a:lnTo>
                      <a:pt x="2798547" y="0"/>
                    </a:lnTo>
                    <a:close/>
                    <a:moveTo>
                      <a:pt x="2750421" y="0"/>
                    </a:moveTo>
                    <a:lnTo>
                      <a:pt x="2726358" y="0"/>
                    </a:lnTo>
                    <a:lnTo>
                      <a:pt x="2726358" y="12032"/>
                    </a:lnTo>
                    <a:lnTo>
                      <a:pt x="2750421" y="12032"/>
                    </a:lnTo>
                    <a:lnTo>
                      <a:pt x="2750421" y="0"/>
                    </a:lnTo>
                    <a:lnTo>
                      <a:pt x="2750421" y="0"/>
                    </a:lnTo>
                    <a:close/>
                    <a:moveTo>
                      <a:pt x="2702294" y="0"/>
                    </a:moveTo>
                    <a:lnTo>
                      <a:pt x="2678231" y="0"/>
                    </a:lnTo>
                    <a:lnTo>
                      <a:pt x="2678231" y="12032"/>
                    </a:lnTo>
                    <a:lnTo>
                      <a:pt x="2702294" y="12032"/>
                    </a:lnTo>
                    <a:lnTo>
                      <a:pt x="2702294" y="0"/>
                    </a:lnTo>
                    <a:lnTo>
                      <a:pt x="2702294" y="0"/>
                    </a:lnTo>
                    <a:close/>
                    <a:moveTo>
                      <a:pt x="2654168" y="0"/>
                    </a:moveTo>
                    <a:lnTo>
                      <a:pt x="2630105" y="0"/>
                    </a:lnTo>
                    <a:lnTo>
                      <a:pt x="2630105" y="12032"/>
                    </a:lnTo>
                    <a:lnTo>
                      <a:pt x="2654168" y="12032"/>
                    </a:lnTo>
                    <a:lnTo>
                      <a:pt x="2654168" y="0"/>
                    </a:lnTo>
                    <a:lnTo>
                      <a:pt x="2654168" y="0"/>
                    </a:lnTo>
                    <a:close/>
                    <a:moveTo>
                      <a:pt x="2606042" y="0"/>
                    </a:moveTo>
                    <a:lnTo>
                      <a:pt x="2581979" y="0"/>
                    </a:lnTo>
                    <a:lnTo>
                      <a:pt x="2581979" y="12032"/>
                    </a:lnTo>
                    <a:lnTo>
                      <a:pt x="2606042" y="12032"/>
                    </a:lnTo>
                    <a:lnTo>
                      <a:pt x="2606042" y="0"/>
                    </a:lnTo>
                    <a:lnTo>
                      <a:pt x="2606042" y="0"/>
                    </a:lnTo>
                    <a:close/>
                    <a:moveTo>
                      <a:pt x="2557915" y="0"/>
                    </a:moveTo>
                    <a:lnTo>
                      <a:pt x="2533852" y="0"/>
                    </a:lnTo>
                    <a:lnTo>
                      <a:pt x="2533852" y="12032"/>
                    </a:lnTo>
                    <a:lnTo>
                      <a:pt x="2557915" y="12032"/>
                    </a:lnTo>
                    <a:lnTo>
                      <a:pt x="2557915" y="0"/>
                    </a:lnTo>
                    <a:lnTo>
                      <a:pt x="2557915" y="0"/>
                    </a:lnTo>
                    <a:close/>
                    <a:moveTo>
                      <a:pt x="2509789" y="0"/>
                    </a:moveTo>
                    <a:lnTo>
                      <a:pt x="2485726" y="0"/>
                    </a:lnTo>
                    <a:lnTo>
                      <a:pt x="2485726" y="12032"/>
                    </a:lnTo>
                    <a:lnTo>
                      <a:pt x="2509789" y="12032"/>
                    </a:lnTo>
                    <a:lnTo>
                      <a:pt x="2509789" y="0"/>
                    </a:lnTo>
                    <a:lnTo>
                      <a:pt x="2509789" y="0"/>
                    </a:lnTo>
                    <a:close/>
                    <a:moveTo>
                      <a:pt x="2461663" y="0"/>
                    </a:moveTo>
                    <a:lnTo>
                      <a:pt x="2437599" y="0"/>
                    </a:lnTo>
                    <a:lnTo>
                      <a:pt x="2437599" y="12032"/>
                    </a:lnTo>
                    <a:lnTo>
                      <a:pt x="2461663" y="12032"/>
                    </a:lnTo>
                    <a:lnTo>
                      <a:pt x="2461663" y="0"/>
                    </a:lnTo>
                    <a:lnTo>
                      <a:pt x="2461663" y="0"/>
                    </a:lnTo>
                    <a:close/>
                    <a:moveTo>
                      <a:pt x="2413536" y="0"/>
                    </a:moveTo>
                    <a:lnTo>
                      <a:pt x="2389473" y="0"/>
                    </a:lnTo>
                    <a:lnTo>
                      <a:pt x="2389473" y="12032"/>
                    </a:lnTo>
                    <a:lnTo>
                      <a:pt x="2413536" y="12032"/>
                    </a:lnTo>
                    <a:lnTo>
                      <a:pt x="2413536" y="0"/>
                    </a:lnTo>
                    <a:lnTo>
                      <a:pt x="2413536" y="0"/>
                    </a:lnTo>
                    <a:close/>
                    <a:moveTo>
                      <a:pt x="2365410" y="0"/>
                    </a:moveTo>
                    <a:lnTo>
                      <a:pt x="2341347" y="0"/>
                    </a:lnTo>
                    <a:lnTo>
                      <a:pt x="2341347" y="12032"/>
                    </a:lnTo>
                    <a:lnTo>
                      <a:pt x="2365410" y="12032"/>
                    </a:lnTo>
                    <a:lnTo>
                      <a:pt x="2365410" y="0"/>
                    </a:lnTo>
                    <a:lnTo>
                      <a:pt x="2365410" y="0"/>
                    </a:lnTo>
                    <a:close/>
                    <a:moveTo>
                      <a:pt x="2317284" y="0"/>
                    </a:moveTo>
                    <a:lnTo>
                      <a:pt x="2293220" y="0"/>
                    </a:lnTo>
                    <a:lnTo>
                      <a:pt x="2293220" y="12032"/>
                    </a:lnTo>
                    <a:lnTo>
                      <a:pt x="2317284" y="12032"/>
                    </a:lnTo>
                    <a:lnTo>
                      <a:pt x="2317284" y="0"/>
                    </a:lnTo>
                    <a:lnTo>
                      <a:pt x="2317284" y="0"/>
                    </a:lnTo>
                    <a:close/>
                    <a:moveTo>
                      <a:pt x="2269157" y="0"/>
                    </a:moveTo>
                    <a:lnTo>
                      <a:pt x="2245094" y="0"/>
                    </a:lnTo>
                    <a:lnTo>
                      <a:pt x="2245094" y="12032"/>
                    </a:lnTo>
                    <a:lnTo>
                      <a:pt x="2269157" y="12032"/>
                    </a:lnTo>
                    <a:lnTo>
                      <a:pt x="2269157" y="0"/>
                    </a:lnTo>
                    <a:lnTo>
                      <a:pt x="2269157" y="0"/>
                    </a:lnTo>
                    <a:close/>
                    <a:moveTo>
                      <a:pt x="2221031" y="0"/>
                    </a:moveTo>
                    <a:lnTo>
                      <a:pt x="2196968" y="0"/>
                    </a:lnTo>
                    <a:lnTo>
                      <a:pt x="2196968" y="12032"/>
                    </a:lnTo>
                    <a:lnTo>
                      <a:pt x="2221031" y="12032"/>
                    </a:lnTo>
                    <a:lnTo>
                      <a:pt x="2221031" y="0"/>
                    </a:lnTo>
                    <a:lnTo>
                      <a:pt x="2221031" y="0"/>
                    </a:lnTo>
                    <a:close/>
                    <a:moveTo>
                      <a:pt x="2172905" y="0"/>
                    </a:moveTo>
                    <a:lnTo>
                      <a:pt x="2148841" y="0"/>
                    </a:lnTo>
                    <a:lnTo>
                      <a:pt x="2148841" y="12032"/>
                    </a:lnTo>
                    <a:lnTo>
                      <a:pt x="2172905" y="12032"/>
                    </a:lnTo>
                    <a:lnTo>
                      <a:pt x="2172905" y="0"/>
                    </a:lnTo>
                    <a:lnTo>
                      <a:pt x="2172905" y="0"/>
                    </a:lnTo>
                    <a:close/>
                    <a:moveTo>
                      <a:pt x="2124778" y="0"/>
                    </a:moveTo>
                    <a:lnTo>
                      <a:pt x="2100715" y="0"/>
                    </a:lnTo>
                    <a:lnTo>
                      <a:pt x="2100715" y="12032"/>
                    </a:lnTo>
                    <a:lnTo>
                      <a:pt x="2124778" y="12032"/>
                    </a:lnTo>
                    <a:lnTo>
                      <a:pt x="2124778" y="0"/>
                    </a:lnTo>
                    <a:lnTo>
                      <a:pt x="2124778" y="0"/>
                    </a:lnTo>
                    <a:close/>
                    <a:moveTo>
                      <a:pt x="2076652" y="0"/>
                    </a:moveTo>
                    <a:lnTo>
                      <a:pt x="2052589" y="0"/>
                    </a:lnTo>
                    <a:lnTo>
                      <a:pt x="2052589" y="12032"/>
                    </a:lnTo>
                    <a:lnTo>
                      <a:pt x="2076652" y="12032"/>
                    </a:lnTo>
                    <a:lnTo>
                      <a:pt x="2076652" y="0"/>
                    </a:lnTo>
                    <a:lnTo>
                      <a:pt x="2076652" y="0"/>
                    </a:lnTo>
                    <a:close/>
                    <a:moveTo>
                      <a:pt x="2028526" y="0"/>
                    </a:moveTo>
                    <a:lnTo>
                      <a:pt x="2004462" y="0"/>
                    </a:lnTo>
                    <a:lnTo>
                      <a:pt x="2004462" y="12032"/>
                    </a:lnTo>
                    <a:lnTo>
                      <a:pt x="2028526" y="12032"/>
                    </a:lnTo>
                    <a:lnTo>
                      <a:pt x="2028526" y="0"/>
                    </a:lnTo>
                    <a:lnTo>
                      <a:pt x="2028526" y="0"/>
                    </a:lnTo>
                    <a:close/>
                    <a:moveTo>
                      <a:pt x="1980399" y="0"/>
                    </a:moveTo>
                    <a:lnTo>
                      <a:pt x="1956336" y="0"/>
                    </a:lnTo>
                    <a:lnTo>
                      <a:pt x="1956336" y="12032"/>
                    </a:lnTo>
                    <a:lnTo>
                      <a:pt x="1980399" y="12032"/>
                    </a:lnTo>
                    <a:lnTo>
                      <a:pt x="1980399" y="0"/>
                    </a:lnTo>
                    <a:lnTo>
                      <a:pt x="1980399" y="0"/>
                    </a:lnTo>
                    <a:close/>
                    <a:moveTo>
                      <a:pt x="1932273" y="0"/>
                    </a:moveTo>
                    <a:lnTo>
                      <a:pt x="1908210" y="0"/>
                    </a:lnTo>
                    <a:lnTo>
                      <a:pt x="1908210" y="12032"/>
                    </a:lnTo>
                    <a:lnTo>
                      <a:pt x="1932273" y="12032"/>
                    </a:lnTo>
                    <a:lnTo>
                      <a:pt x="1932273" y="0"/>
                    </a:lnTo>
                    <a:lnTo>
                      <a:pt x="1932273" y="0"/>
                    </a:lnTo>
                    <a:close/>
                    <a:moveTo>
                      <a:pt x="1884146" y="0"/>
                    </a:moveTo>
                    <a:lnTo>
                      <a:pt x="1860083" y="0"/>
                    </a:lnTo>
                    <a:lnTo>
                      <a:pt x="1860083" y="12032"/>
                    </a:lnTo>
                    <a:lnTo>
                      <a:pt x="1884146" y="12032"/>
                    </a:lnTo>
                    <a:lnTo>
                      <a:pt x="1884146" y="0"/>
                    </a:lnTo>
                    <a:lnTo>
                      <a:pt x="1884146" y="0"/>
                    </a:lnTo>
                    <a:close/>
                    <a:moveTo>
                      <a:pt x="1836020" y="0"/>
                    </a:moveTo>
                    <a:lnTo>
                      <a:pt x="1811957" y="0"/>
                    </a:lnTo>
                    <a:lnTo>
                      <a:pt x="1811957" y="12032"/>
                    </a:lnTo>
                    <a:lnTo>
                      <a:pt x="1836020" y="12032"/>
                    </a:lnTo>
                    <a:lnTo>
                      <a:pt x="1836020" y="0"/>
                    </a:lnTo>
                    <a:lnTo>
                      <a:pt x="1836020" y="0"/>
                    </a:lnTo>
                    <a:close/>
                    <a:moveTo>
                      <a:pt x="1787894" y="0"/>
                    </a:moveTo>
                    <a:lnTo>
                      <a:pt x="1763831" y="0"/>
                    </a:lnTo>
                    <a:lnTo>
                      <a:pt x="1763831" y="12032"/>
                    </a:lnTo>
                    <a:lnTo>
                      <a:pt x="1787894" y="12032"/>
                    </a:lnTo>
                    <a:lnTo>
                      <a:pt x="1787894" y="0"/>
                    </a:lnTo>
                    <a:lnTo>
                      <a:pt x="1787894" y="0"/>
                    </a:lnTo>
                    <a:close/>
                    <a:moveTo>
                      <a:pt x="1739767" y="0"/>
                    </a:moveTo>
                    <a:lnTo>
                      <a:pt x="1715704" y="0"/>
                    </a:lnTo>
                    <a:lnTo>
                      <a:pt x="1715704" y="12032"/>
                    </a:lnTo>
                    <a:lnTo>
                      <a:pt x="1739767" y="12032"/>
                    </a:lnTo>
                    <a:lnTo>
                      <a:pt x="1739767" y="0"/>
                    </a:lnTo>
                    <a:lnTo>
                      <a:pt x="1739767" y="0"/>
                    </a:lnTo>
                    <a:close/>
                    <a:moveTo>
                      <a:pt x="1691641" y="0"/>
                    </a:moveTo>
                    <a:lnTo>
                      <a:pt x="1667578" y="0"/>
                    </a:lnTo>
                    <a:lnTo>
                      <a:pt x="1667578" y="12032"/>
                    </a:lnTo>
                    <a:lnTo>
                      <a:pt x="1691641" y="12032"/>
                    </a:lnTo>
                    <a:lnTo>
                      <a:pt x="1691641" y="0"/>
                    </a:lnTo>
                    <a:lnTo>
                      <a:pt x="1691641" y="0"/>
                    </a:lnTo>
                    <a:close/>
                    <a:moveTo>
                      <a:pt x="1643515" y="0"/>
                    </a:moveTo>
                    <a:lnTo>
                      <a:pt x="1619452" y="0"/>
                    </a:lnTo>
                    <a:lnTo>
                      <a:pt x="1619452" y="12032"/>
                    </a:lnTo>
                    <a:lnTo>
                      <a:pt x="1643515" y="12032"/>
                    </a:lnTo>
                    <a:lnTo>
                      <a:pt x="1643515" y="0"/>
                    </a:lnTo>
                    <a:lnTo>
                      <a:pt x="1643515" y="0"/>
                    </a:lnTo>
                    <a:close/>
                    <a:moveTo>
                      <a:pt x="1595388" y="0"/>
                    </a:moveTo>
                    <a:lnTo>
                      <a:pt x="1571325" y="0"/>
                    </a:lnTo>
                    <a:lnTo>
                      <a:pt x="1571325" y="12032"/>
                    </a:lnTo>
                    <a:lnTo>
                      <a:pt x="1595388" y="12032"/>
                    </a:lnTo>
                    <a:lnTo>
                      <a:pt x="1595388" y="0"/>
                    </a:lnTo>
                    <a:lnTo>
                      <a:pt x="1595388" y="0"/>
                    </a:lnTo>
                    <a:close/>
                    <a:moveTo>
                      <a:pt x="1547262" y="0"/>
                    </a:moveTo>
                    <a:lnTo>
                      <a:pt x="1523199" y="0"/>
                    </a:lnTo>
                    <a:lnTo>
                      <a:pt x="1523199" y="12032"/>
                    </a:lnTo>
                    <a:lnTo>
                      <a:pt x="1547262" y="12032"/>
                    </a:lnTo>
                    <a:lnTo>
                      <a:pt x="1547262" y="0"/>
                    </a:lnTo>
                    <a:lnTo>
                      <a:pt x="1547262" y="0"/>
                    </a:lnTo>
                    <a:close/>
                    <a:moveTo>
                      <a:pt x="1499136" y="0"/>
                    </a:moveTo>
                    <a:lnTo>
                      <a:pt x="1475073" y="0"/>
                    </a:lnTo>
                    <a:lnTo>
                      <a:pt x="1475073" y="12032"/>
                    </a:lnTo>
                    <a:lnTo>
                      <a:pt x="1499136" y="12032"/>
                    </a:lnTo>
                    <a:lnTo>
                      <a:pt x="1499136" y="0"/>
                    </a:lnTo>
                    <a:lnTo>
                      <a:pt x="1499136" y="0"/>
                    </a:lnTo>
                    <a:close/>
                    <a:moveTo>
                      <a:pt x="1451009" y="0"/>
                    </a:moveTo>
                    <a:lnTo>
                      <a:pt x="1426946" y="0"/>
                    </a:lnTo>
                    <a:lnTo>
                      <a:pt x="1426946" y="12032"/>
                    </a:lnTo>
                    <a:lnTo>
                      <a:pt x="1451009" y="12032"/>
                    </a:lnTo>
                    <a:lnTo>
                      <a:pt x="1451009" y="0"/>
                    </a:lnTo>
                    <a:lnTo>
                      <a:pt x="1451009" y="0"/>
                    </a:lnTo>
                    <a:close/>
                    <a:moveTo>
                      <a:pt x="1402883" y="0"/>
                    </a:moveTo>
                    <a:lnTo>
                      <a:pt x="1378820" y="0"/>
                    </a:lnTo>
                    <a:lnTo>
                      <a:pt x="1378820" y="12032"/>
                    </a:lnTo>
                    <a:lnTo>
                      <a:pt x="1402883" y="12032"/>
                    </a:lnTo>
                    <a:lnTo>
                      <a:pt x="1402883" y="0"/>
                    </a:lnTo>
                    <a:lnTo>
                      <a:pt x="1402883" y="0"/>
                    </a:lnTo>
                    <a:close/>
                    <a:moveTo>
                      <a:pt x="1354757" y="0"/>
                    </a:moveTo>
                    <a:lnTo>
                      <a:pt x="1330694" y="0"/>
                    </a:lnTo>
                    <a:lnTo>
                      <a:pt x="1330694" y="12032"/>
                    </a:lnTo>
                    <a:lnTo>
                      <a:pt x="1354757" y="12032"/>
                    </a:lnTo>
                    <a:lnTo>
                      <a:pt x="1354757" y="0"/>
                    </a:lnTo>
                    <a:lnTo>
                      <a:pt x="1354757" y="0"/>
                    </a:lnTo>
                    <a:close/>
                    <a:moveTo>
                      <a:pt x="1306630" y="0"/>
                    </a:moveTo>
                    <a:lnTo>
                      <a:pt x="1282567" y="0"/>
                    </a:lnTo>
                    <a:lnTo>
                      <a:pt x="1282567" y="12032"/>
                    </a:lnTo>
                    <a:lnTo>
                      <a:pt x="1306630" y="12032"/>
                    </a:lnTo>
                    <a:lnTo>
                      <a:pt x="1306630" y="0"/>
                    </a:lnTo>
                    <a:lnTo>
                      <a:pt x="1306630" y="0"/>
                    </a:lnTo>
                    <a:close/>
                    <a:moveTo>
                      <a:pt x="1258504" y="0"/>
                    </a:moveTo>
                    <a:lnTo>
                      <a:pt x="1234441" y="0"/>
                    </a:lnTo>
                    <a:lnTo>
                      <a:pt x="1234441" y="12032"/>
                    </a:lnTo>
                    <a:lnTo>
                      <a:pt x="1258504" y="12032"/>
                    </a:lnTo>
                    <a:lnTo>
                      <a:pt x="1258504" y="0"/>
                    </a:lnTo>
                    <a:lnTo>
                      <a:pt x="1258504" y="0"/>
                    </a:lnTo>
                    <a:close/>
                    <a:moveTo>
                      <a:pt x="1210378" y="0"/>
                    </a:moveTo>
                    <a:lnTo>
                      <a:pt x="1186314" y="0"/>
                    </a:lnTo>
                    <a:lnTo>
                      <a:pt x="1186314" y="12032"/>
                    </a:lnTo>
                    <a:lnTo>
                      <a:pt x="1210378" y="12032"/>
                    </a:lnTo>
                    <a:lnTo>
                      <a:pt x="1210378" y="0"/>
                    </a:lnTo>
                    <a:lnTo>
                      <a:pt x="1210378" y="0"/>
                    </a:lnTo>
                    <a:close/>
                    <a:moveTo>
                      <a:pt x="1162251" y="0"/>
                    </a:moveTo>
                    <a:lnTo>
                      <a:pt x="1138188" y="0"/>
                    </a:lnTo>
                    <a:lnTo>
                      <a:pt x="1138188" y="12032"/>
                    </a:lnTo>
                    <a:lnTo>
                      <a:pt x="1162251" y="12032"/>
                    </a:lnTo>
                    <a:lnTo>
                      <a:pt x="1162251" y="0"/>
                    </a:lnTo>
                    <a:lnTo>
                      <a:pt x="1162251" y="0"/>
                    </a:lnTo>
                    <a:close/>
                    <a:moveTo>
                      <a:pt x="1114125" y="0"/>
                    </a:moveTo>
                    <a:lnTo>
                      <a:pt x="1090062" y="0"/>
                    </a:lnTo>
                    <a:lnTo>
                      <a:pt x="1090062" y="12032"/>
                    </a:lnTo>
                    <a:lnTo>
                      <a:pt x="1114125" y="12032"/>
                    </a:lnTo>
                    <a:lnTo>
                      <a:pt x="1114125" y="0"/>
                    </a:lnTo>
                    <a:lnTo>
                      <a:pt x="1114125" y="0"/>
                    </a:lnTo>
                    <a:close/>
                    <a:moveTo>
                      <a:pt x="1065999" y="0"/>
                    </a:moveTo>
                    <a:lnTo>
                      <a:pt x="1041935" y="0"/>
                    </a:lnTo>
                    <a:lnTo>
                      <a:pt x="1041935" y="12032"/>
                    </a:lnTo>
                    <a:lnTo>
                      <a:pt x="1065999" y="12032"/>
                    </a:lnTo>
                    <a:lnTo>
                      <a:pt x="1065999" y="0"/>
                    </a:lnTo>
                    <a:lnTo>
                      <a:pt x="1065999" y="0"/>
                    </a:lnTo>
                    <a:close/>
                    <a:moveTo>
                      <a:pt x="1017872" y="0"/>
                    </a:moveTo>
                    <a:lnTo>
                      <a:pt x="993809" y="0"/>
                    </a:lnTo>
                    <a:lnTo>
                      <a:pt x="993809" y="12032"/>
                    </a:lnTo>
                    <a:lnTo>
                      <a:pt x="1017872" y="12032"/>
                    </a:lnTo>
                    <a:lnTo>
                      <a:pt x="1017872" y="0"/>
                    </a:lnTo>
                    <a:lnTo>
                      <a:pt x="1017872" y="0"/>
                    </a:lnTo>
                    <a:close/>
                    <a:moveTo>
                      <a:pt x="969746" y="0"/>
                    </a:moveTo>
                    <a:lnTo>
                      <a:pt x="945683" y="0"/>
                    </a:lnTo>
                    <a:lnTo>
                      <a:pt x="945683" y="12032"/>
                    </a:lnTo>
                    <a:lnTo>
                      <a:pt x="969746" y="12032"/>
                    </a:lnTo>
                    <a:lnTo>
                      <a:pt x="969746" y="0"/>
                    </a:lnTo>
                    <a:lnTo>
                      <a:pt x="969746" y="0"/>
                    </a:lnTo>
                    <a:close/>
                    <a:moveTo>
                      <a:pt x="921620" y="0"/>
                    </a:moveTo>
                    <a:lnTo>
                      <a:pt x="897556" y="0"/>
                    </a:lnTo>
                    <a:lnTo>
                      <a:pt x="897556" y="12032"/>
                    </a:lnTo>
                    <a:lnTo>
                      <a:pt x="921620" y="12032"/>
                    </a:lnTo>
                    <a:lnTo>
                      <a:pt x="921620" y="0"/>
                    </a:lnTo>
                    <a:lnTo>
                      <a:pt x="921620" y="0"/>
                    </a:lnTo>
                    <a:close/>
                    <a:moveTo>
                      <a:pt x="873493" y="0"/>
                    </a:moveTo>
                    <a:lnTo>
                      <a:pt x="849430" y="0"/>
                    </a:lnTo>
                    <a:lnTo>
                      <a:pt x="849430" y="12032"/>
                    </a:lnTo>
                    <a:lnTo>
                      <a:pt x="873493" y="12032"/>
                    </a:lnTo>
                    <a:lnTo>
                      <a:pt x="873493" y="0"/>
                    </a:lnTo>
                    <a:lnTo>
                      <a:pt x="873493" y="0"/>
                    </a:lnTo>
                    <a:close/>
                    <a:moveTo>
                      <a:pt x="825367" y="0"/>
                    </a:moveTo>
                    <a:lnTo>
                      <a:pt x="801304" y="0"/>
                    </a:lnTo>
                    <a:lnTo>
                      <a:pt x="801304" y="12032"/>
                    </a:lnTo>
                    <a:lnTo>
                      <a:pt x="825367" y="12032"/>
                    </a:lnTo>
                    <a:lnTo>
                      <a:pt x="825367" y="0"/>
                    </a:lnTo>
                    <a:lnTo>
                      <a:pt x="825367" y="0"/>
                    </a:lnTo>
                    <a:close/>
                    <a:moveTo>
                      <a:pt x="777241" y="0"/>
                    </a:moveTo>
                    <a:lnTo>
                      <a:pt x="753177" y="0"/>
                    </a:lnTo>
                    <a:lnTo>
                      <a:pt x="753177" y="12032"/>
                    </a:lnTo>
                    <a:lnTo>
                      <a:pt x="777241" y="12032"/>
                    </a:lnTo>
                    <a:lnTo>
                      <a:pt x="777241" y="0"/>
                    </a:lnTo>
                    <a:lnTo>
                      <a:pt x="777241" y="0"/>
                    </a:lnTo>
                    <a:close/>
                    <a:moveTo>
                      <a:pt x="729114" y="0"/>
                    </a:moveTo>
                    <a:lnTo>
                      <a:pt x="705051" y="0"/>
                    </a:lnTo>
                    <a:lnTo>
                      <a:pt x="705051" y="12032"/>
                    </a:lnTo>
                    <a:lnTo>
                      <a:pt x="729114" y="12032"/>
                    </a:lnTo>
                    <a:lnTo>
                      <a:pt x="729114" y="0"/>
                    </a:lnTo>
                    <a:lnTo>
                      <a:pt x="729114" y="0"/>
                    </a:lnTo>
                    <a:close/>
                    <a:moveTo>
                      <a:pt x="680988" y="0"/>
                    </a:moveTo>
                    <a:lnTo>
                      <a:pt x="656925" y="0"/>
                    </a:lnTo>
                    <a:lnTo>
                      <a:pt x="656925" y="12032"/>
                    </a:lnTo>
                    <a:lnTo>
                      <a:pt x="680988" y="12032"/>
                    </a:lnTo>
                    <a:lnTo>
                      <a:pt x="680988" y="0"/>
                    </a:lnTo>
                    <a:lnTo>
                      <a:pt x="680988" y="0"/>
                    </a:lnTo>
                    <a:close/>
                    <a:moveTo>
                      <a:pt x="632861" y="0"/>
                    </a:moveTo>
                    <a:lnTo>
                      <a:pt x="608798" y="0"/>
                    </a:lnTo>
                    <a:lnTo>
                      <a:pt x="608798" y="12032"/>
                    </a:lnTo>
                    <a:lnTo>
                      <a:pt x="632861" y="12032"/>
                    </a:lnTo>
                    <a:lnTo>
                      <a:pt x="632861" y="0"/>
                    </a:lnTo>
                    <a:lnTo>
                      <a:pt x="632861" y="0"/>
                    </a:lnTo>
                    <a:close/>
                    <a:moveTo>
                      <a:pt x="584735" y="0"/>
                    </a:moveTo>
                    <a:lnTo>
                      <a:pt x="560672" y="0"/>
                    </a:lnTo>
                    <a:lnTo>
                      <a:pt x="560672" y="12032"/>
                    </a:lnTo>
                    <a:lnTo>
                      <a:pt x="584735" y="12032"/>
                    </a:lnTo>
                    <a:lnTo>
                      <a:pt x="584735" y="0"/>
                    </a:lnTo>
                    <a:lnTo>
                      <a:pt x="584735" y="0"/>
                    </a:lnTo>
                    <a:close/>
                    <a:moveTo>
                      <a:pt x="536609" y="0"/>
                    </a:moveTo>
                    <a:lnTo>
                      <a:pt x="512546" y="0"/>
                    </a:lnTo>
                    <a:lnTo>
                      <a:pt x="512546" y="12032"/>
                    </a:lnTo>
                    <a:lnTo>
                      <a:pt x="536609" y="12032"/>
                    </a:lnTo>
                    <a:lnTo>
                      <a:pt x="536609" y="0"/>
                    </a:lnTo>
                    <a:lnTo>
                      <a:pt x="536609" y="0"/>
                    </a:lnTo>
                    <a:close/>
                    <a:moveTo>
                      <a:pt x="488482" y="0"/>
                    </a:moveTo>
                    <a:lnTo>
                      <a:pt x="464419" y="0"/>
                    </a:lnTo>
                    <a:lnTo>
                      <a:pt x="464419" y="12032"/>
                    </a:lnTo>
                    <a:lnTo>
                      <a:pt x="488482" y="12032"/>
                    </a:lnTo>
                    <a:lnTo>
                      <a:pt x="488482" y="0"/>
                    </a:lnTo>
                    <a:lnTo>
                      <a:pt x="488482" y="0"/>
                    </a:lnTo>
                    <a:close/>
                    <a:moveTo>
                      <a:pt x="440356" y="0"/>
                    </a:moveTo>
                    <a:lnTo>
                      <a:pt x="416293" y="0"/>
                    </a:lnTo>
                    <a:lnTo>
                      <a:pt x="416293" y="12032"/>
                    </a:lnTo>
                    <a:lnTo>
                      <a:pt x="440356" y="12032"/>
                    </a:lnTo>
                    <a:lnTo>
                      <a:pt x="440356" y="0"/>
                    </a:lnTo>
                    <a:lnTo>
                      <a:pt x="440356" y="0"/>
                    </a:lnTo>
                    <a:close/>
                    <a:moveTo>
                      <a:pt x="392230" y="0"/>
                    </a:moveTo>
                    <a:lnTo>
                      <a:pt x="368167" y="0"/>
                    </a:lnTo>
                    <a:lnTo>
                      <a:pt x="368167" y="12032"/>
                    </a:lnTo>
                    <a:lnTo>
                      <a:pt x="392230" y="12032"/>
                    </a:lnTo>
                    <a:lnTo>
                      <a:pt x="392230" y="0"/>
                    </a:lnTo>
                    <a:lnTo>
                      <a:pt x="392230" y="0"/>
                    </a:lnTo>
                    <a:close/>
                    <a:moveTo>
                      <a:pt x="344103" y="0"/>
                    </a:moveTo>
                    <a:lnTo>
                      <a:pt x="320040" y="0"/>
                    </a:lnTo>
                    <a:lnTo>
                      <a:pt x="320040" y="12032"/>
                    </a:lnTo>
                    <a:lnTo>
                      <a:pt x="344103" y="12032"/>
                    </a:lnTo>
                    <a:lnTo>
                      <a:pt x="344103" y="0"/>
                    </a:lnTo>
                    <a:lnTo>
                      <a:pt x="344103" y="0"/>
                    </a:lnTo>
                    <a:close/>
                    <a:moveTo>
                      <a:pt x="295977" y="0"/>
                    </a:moveTo>
                    <a:lnTo>
                      <a:pt x="271914" y="0"/>
                    </a:lnTo>
                    <a:lnTo>
                      <a:pt x="271914" y="12032"/>
                    </a:lnTo>
                    <a:lnTo>
                      <a:pt x="295977" y="12032"/>
                    </a:lnTo>
                    <a:lnTo>
                      <a:pt x="295977" y="0"/>
                    </a:lnTo>
                    <a:lnTo>
                      <a:pt x="295977" y="0"/>
                    </a:lnTo>
                    <a:close/>
                    <a:moveTo>
                      <a:pt x="247851" y="0"/>
                    </a:moveTo>
                    <a:lnTo>
                      <a:pt x="223788" y="0"/>
                    </a:lnTo>
                    <a:lnTo>
                      <a:pt x="223788" y="12032"/>
                    </a:lnTo>
                    <a:lnTo>
                      <a:pt x="247851" y="12032"/>
                    </a:lnTo>
                    <a:lnTo>
                      <a:pt x="247851" y="0"/>
                    </a:lnTo>
                    <a:lnTo>
                      <a:pt x="247851" y="0"/>
                    </a:lnTo>
                    <a:close/>
                    <a:moveTo>
                      <a:pt x="199724" y="0"/>
                    </a:moveTo>
                    <a:lnTo>
                      <a:pt x="175661" y="0"/>
                    </a:lnTo>
                    <a:lnTo>
                      <a:pt x="175661" y="12032"/>
                    </a:lnTo>
                    <a:lnTo>
                      <a:pt x="199724" y="12032"/>
                    </a:lnTo>
                    <a:lnTo>
                      <a:pt x="199724" y="0"/>
                    </a:lnTo>
                    <a:lnTo>
                      <a:pt x="199724" y="0"/>
                    </a:lnTo>
                    <a:close/>
                    <a:moveTo>
                      <a:pt x="151598" y="0"/>
                    </a:moveTo>
                    <a:lnTo>
                      <a:pt x="127535" y="0"/>
                    </a:lnTo>
                    <a:lnTo>
                      <a:pt x="127535" y="12032"/>
                    </a:lnTo>
                    <a:lnTo>
                      <a:pt x="151598" y="12032"/>
                    </a:lnTo>
                    <a:lnTo>
                      <a:pt x="151598" y="0"/>
                    </a:lnTo>
                    <a:lnTo>
                      <a:pt x="151598" y="0"/>
                    </a:lnTo>
                    <a:close/>
                    <a:moveTo>
                      <a:pt x="103472" y="0"/>
                    </a:moveTo>
                    <a:lnTo>
                      <a:pt x="91440" y="0"/>
                    </a:lnTo>
                    <a:lnTo>
                      <a:pt x="91440" y="0"/>
                    </a:lnTo>
                    <a:cubicBezTo>
                      <a:pt x="91440" y="0"/>
                      <a:pt x="91440" y="3609"/>
                      <a:pt x="91440" y="12032"/>
                    </a:cubicBezTo>
                    <a:lnTo>
                      <a:pt x="103472" y="12032"/>
                    </a:lnTo>
                    <a:lnTo>
                      <a:pt x="103472" y="12032"/>
                    </a:lnTo>
                    <a:lnTo>
                      <a:pt x="103472" y="12032"/>
                    </a:lnTo>
                    <a:lnTo>
                      <a:pt x="103472" y="3609"/>
                    </a:lnTo>
                    <a:lnTo>
                      <a:pt x="103472" y="0"/>
                    </a:lnTo>
                    <a:lnTo>
                      <a:pt x="103472" y="0"/>
                    </a:lnTo>
                    <a:close/>
                    <a:moveTo>
                      <a:pt x="103472" y="34892"/>
                    </a:moveTo>
                    <a:lnTo>
                      <a:pt x="91440" y="34892"/>
                    </a:lnTo>
                    <a:cubicBezTo>
                      <a:pt x="91440" y="34892"/>
                      <a:pt x="91440" y="36095"/>
                      <a:pt x="91440" y="36095"/>
                    </a:cubicBezTo>
                    <a:cubicBezTo>
                      <a:pt x="91440" y="43314"/>
                      <a:pt x="91440" y="50533"/>
                      <a:pt x="91440" y="58955"/>
                    </a:cubicBezTo>
                    <a:lnTo>
                      <a:pt x="103472" y="58955"/>
                    </a:lnTo>
                    <a:lnTo>
                      <a:pt x="103472" y="34892"/>
                    </a:lnTo>
                    <a:lnTo>
                      <a:pt x="103472" y="34892"/>
                    </a:lnTo>
                    <a:close/>
                    <a:moveTo>
                      <a:pt x="104675" y="83018"/>
                    </a:moveTo>
                    <a:lnTo>
                      <a:pt x="92643" y="83018"/>
                    </a:lnTo>
                    <a:cubicBezTo>
                      <a:pt x="92643" y="83018"/>
                      <a:pt x="92643" y="84221"/>
                      <a:pt x="92643" y="84221"/>
                    </a:cubicBezTo>
                    <a:cubicBezTo>
                      <a:pt x="92643" y="86627"/>
                      <a:pt x="92643" y="89034"/>
                      <a:pt x="92643" y="92643"/>
                    </a:cubicBezTo>
                    <a:cubicBezTo>
                      <a:pt x="92643" y="92643"/>
                      <a:pt x="92643" y="92643"/>
                      <a:pt x="92643" y="92643"/>
                    </a:cubicBezTo>
                    <a:cubicBezTo>
                      <a:pt x="92643" y="92643"/>
                      <a:pt x="92643" y="92643"/>
                      <a:pt x="92643" y="92643"/>
                    </a:cubicBezTo>
                    <a:cubicBezTo>
                      <a:pt x="92643" y="97456"/>
                      <a:pt x="92643" y="102268"/>
                      <a:pt x="92643" y="107081"/>
                    </a:cubicBezTo>
                    <a:lnTo>
                      <a:pt x="104675" y="107081"/>
                    </a:lnTo>
                    <a:lnTo>
                      <a:pt x="104675" y="83018"/>
                    </a:lnTo>
                    <a:lnTo>
                      <a:pt x="104675" y="83018"/>
                    </a:lnTo>
                    <a:close/>
                    <a:moveTo>
                      <a:pt x="104675" y="131144"/>
                    </a:moveTo>
                    <a:lnTo>
                      <a:pt x="92643" y="131144"/>
                    </a:lnTo>
                    <a:cubicBezTo>
                      <a:pt x="92643" y="133551"/>
                      <a:pt x="92643" y="137160"/>
                      <a:pt x="92643" y="140770"/>
                    </a:cubicBezTo>
                    <a:cubicBezTo>
                      <a:pt x="92643" y="145582"/>
                      <a:pt x="92643" y="150395"/>
                      <a:pt x="92643" y="155207"/>
                    </a:cubicBezTo>
                    <a:lnTo>
                      <a:pt x="104675" y="155207"/>
                    </a:lnTo>
                    <a:lnTo>
                      <a:pt x="104675" y="131144"/>
                    </a:lnTo>
                    <a:lnTo>
                      <a:pt x="104675" y="131144"/>
                    </a:lnTo>
                    <a:close/>
                    <a:moveTo>
                      <a:pt x="104675" y="179271"/>
                    </a:moveTo>
                    <a:lnTo>
                      <a:pt x="92643" y="179271"/>
                    </a:lnTo>
                    <a:cubicBezTo>
                      <a:pt x="92643" y="184083"/>
                      <a:pt x="92643" y="188896"/>
                      <a:pt x="92643" y="193708"/>
                    </a:cubicBezTo>
                    <a:cubicBezTo>
                      <a:pt x="92643" y="197318"/>
                      <a:pt x="92643" y="199724"/>
                      <a:pt x="92643" y="203334"/>
                    </a:cubicBezTo>
                    <a:lnTo>
                      <a:pt x="104675" y="203334"/>
                    </a:lnTo>
                    <a:lnTo>
                      <a:pt x="104675" y="179271"/>
                    </a:lnTo>
                    <a:lnTo>
                      <a:pt x="104675" y="179271"/>
                    </a:lnTo>
                    <a:close/>
                    <a:moveTo>
                      <a:pt x="105878" y="227397"/>
                    </a:moveTo>
                    <a:lnTo>
                      <a:pt x="93846" y="227397"/>
                    </a:lnTo>
                    <a:cubicBezTo>
                      <a:pt x="93846" y="232210"/>
                      <a:pt x="93846" y="237022"/>
                      <a:pt x="93846" y="241835"/>
                    </a:cubicBezTo>
                    <a:cubicBezTo>
                      <a:pt x="93846" y="245444"/>
                      <a:pt x="93846" y="247851"/>
                      <a:pt x="93846" y="251460"/>
                    </a:cubicBezTo>
                    <a:lnTo>
                      <a:pt x="105878" y="251460"/>
                    </a:lnTo>
                    <a:lnTo>
                      <a:pt x="105878" y="227397"/>
                    </a:lnTo>
                    <a:lnTo>
                      <a:pt x="105878" y="227397"/>
                    </a:lnTo>
                    <a:close/>
                    <a:moveTo>
                      <a:pt x="105878" y="275523"/>
                    </a:moveTo>
                    <a:lnTo>
                      <a:pt x="93846" y="275523"/>
                    </a:lnTo>
                    <a:cubicBezTo>
                      <a:pt x="93846" y="283945"/>
                      <a:pt x="93846" y="291164"/>
                      <a:pt x="93846" y="299586"/>
                    </a:cubicBezTo>
                    <a:lnTo>
                      <a:pt x="105878" y="299586"/>
                    </a:lnTo>
                    <a:lnTo>
                      <a:pt x="105878" y="275523"/>
                    </a:lnTo>
                    <a:lnTo>
                      <a:pt x="105878" y="275523"/>
                    </a:lnTo>
                    <a:close/>
                    <a:moveTo>
                      <a:pt x="105878" y="323650"/>
                    </a:moveTo>
                    <a:lnTo>
                      <a:pt x="93846" y="323650"/>
                    </a:lnTo>
                    <a:cubicBezTo>
                      <a:pt x="93846" y="327259"/>
                      <a:pt x="93846" y="330869"/>
                      <a:pt x="93846" y="334478"/>
                    </a:cubicBezTo>
                    <a:cubicBezTo>
                      <a:pt x="93846" y="336884"/>
                      <a:pt x="93846" y="338087"/>
                      <a:pt x="93846" y="340494"/>
                    </a:cubicBezTo>
                    <a:cubicBezTo>
                      <a:pt x="93846" y="342900"/>
                      <a:pt x="93846" y="345306"/>
                      <a:pt x="93846" y="347713"/>
                    </a:cubicBezTo>
                    <a:lnTo>
                      <a:pt x="105878" y="347713"/>
                    </a:lnTo>
                    <a:lnTo>
                      <a:pt x="105878" y="323650"/>
                    </a:lnTo>
                    <a:lnTo>
                      <a:pt x="105878" y="323650"/>
                    </a:lnTo>
                    <a:close/>
                    <a:moveTo>
                      <a:pt x="105878" y="372979"/>
                    </a:moveTo>
                    <a:lnTo>
                      <a:pt x="93846" y="372979"/>
                    </a:lnTo>
                    <a:cubicBezTo>
                      <a:pt x="93846" y="381401"/>
                      <a:pt x="93846" y="388620"/>
                      <a:pt x="93846" y="397042"/>
                    </a:cubicBezTo>
                    <a:lnTo>
                      <a:pt x="105878" y="397042"/>
                    </a:lnTo>
                    <a:lnTo>
                      <a:pt x="105878" y="372979"/>
                    </a:lnTo>
                    <a:lnTo>
                      <a:pt x="105878" y="372979"/>
                    </a:lnTo>
                    <a:close/>
                    <a:moveTo>
                      <a:pt x="105878" y="421105"/>
                    </a:moveTo>
                    <a:lnTo>
                      <a:pt x="93846" y="421105"/>
                    </a:lnTo>
                    <a:cubicBezTo>
                      <a:pt x="93846" y="429527"/>
                      <a:pt x="93846" y="436746"/>
                      <a:pt x="93846" y="445169"/>
                    </a:cubicBezTo>
                    <a:lnTo>
                      <a:pt x="105878" y="445169"/>
                    </a:lnTo>
                    <a:lnTo>
                      <a:pt x="105878" y="421105"/>
                    </a:lnTo>
                    <a:lnTo>
                      <a:pt x="105878" y="421105"/>
                    </a:lnTo>
                    <a:close/>
                    <a:moveTo>
                      <a:pt x="93846" y="469232"/>
                    </a:moveTo>
                    <a:cubicBezTo>
                      <a:pt x="93846" y="471638"/>
                      <a:pt x="93846" y="474044"/>
                      <a:pt x="93846" y="476451"/>
                    </a:cubicBezTo>
                    <a:cubicBezTo>
                      <a:pt x="93846" y="482466"/>
                      <a:pt x="93846" y="487279"/>
                      <a:pt x="93846" y="493295"/>
                    </a:cubicBezTo>
                    <a:lnTo>
                      <a:pt x="105878" y="493295"/>
                    </a:lnTo>
                    <a:lnTo>
                      <a:pt x="105878" y="469232"/>
                    </a:lnTo>
                    <a:lnTo>
                      <a:pt x="93846" y="469232"/>
                    </a:lnTo>
                    <a:lnTo>
                      <a:pt x="93846" y="469232"/>
                    </a:lnTo>
                    <a:close/>
                    <a:moveTo>
                      <a:pt x="93846" y="517358"/>
                    </a:moveTo>
                    <a:cubicBezTo>
                      <a:pt x="93846" y="518561"/>
                      <a:pt x="93846" y="518561"/>
                      <a:pt x="93846" y="519764"/>
                    </a:cubicBezTo>
                    <a:cubicBezTo>
                      <a:pt x="93846" y="526983"/>
                      <a:pt x="93846" y="534202"/>
                      <a:pt x="93846" y="540218"/>
                    </a:cubicBezTo>
                    <a:cubicBezTo>
                      <a:pt x="93846" y="540218"/>
                      <a:pt x="93846" y="540218"/>
                      <a:pt x="93846" y="541421"/>
                    </a:cubicBezTo>
                    <a:lnTo>
                      <a:pt x="105878" y="541421"/>
                    </a:lnTo>
                    <a:lnTo>
                      <a:pt x="105878" y="517358"/>
                    </a:lnTo>
                    <a:lnTo>
                      <a:pt x="93846" y="517358"/>
                    </a:lnTo>
                    <a:lnTo>
                      <a:pt x="93846" y="517358"/>
                    </a:lnTo>
                    <a:close/>
                    <a:moveTo>
                      <a:pt x="93846" y="565484"/>
                    </a:moveTo>
                    <a:cubicBezTo>
                      <a:pt x="93846" y="567891"/>
                      <a:pt x="93846" y="570297"/>
                      <a:pt x="93846" y="572703"/>
                    </a:cubicBezTo>
                    <a:cubicBezTo>
                      <a:pt x="93846" y="576313"/>
                      <a:pt x="93846" y="579922"/>
                      <a:pt x="93846" y="584735"/>
                    </a:cubicBezTo>
                    <a:cubicBezTo>
                      <a:pt x="93846" y="587141"/>
                      <a:pt x="93846" y="588344"/>
                      <a:pt x="93846" y="590751"/>
                    </a:cubicBezTo>
                    <a:lnTo>
                      <a:pt x="105878" y="590751"/>
                    </a:lnTo>
                    <a:lnTo>
                      <a:pt x="105878" y="566688"/>
                    </a:lnTo>
                    <a:lnTo>
                      <a:pt x="93846" y="565484"/>
                    </a:lnTo>
                    <a:lnTo>
                      <a:pt x="93846" y="565484"/>
                    </a:lnTo>
                    <a:close/>
                    <a:moveTo>
                      <a:pt x="93846" y="613611"/>
                    </a:moveTo>
                    <a:cubicBezTo>
                      <a:pt x="93846" y="616017"/>
                      <a:pt x="93846" y="617220"/>
                      <a:pt x="93846" y="619627"/>
                    </a:cubicBezTo>
                    <a:cubicBezTo>
                      <a:pt x="93846" y="623236"/>
                      <a:pt x="93846" y="625642"/>
                      <a:pt x="93846" y="629252"/>
                    </a:cubicBezTo>
                    <a:lnTo>
                      <a:pt x="93846" y="629252"/>
                    </a:lnTo>
                    <a:cubicBezTo>
                      <a:pt x="93846" y="629252"/>
                      <a:pt x="93846" y="629252"/>
                      <a:pt x="93846" y="629252"/>
                    </a:cubicBezTo>
                    <a:cubicBezTo>
                      <a:pt x="93846" y="631658"/>
                      <a:pt x="93846" y="635268"/>
                      <a:pt x="93846" y="637674"/>
                    </a:cubicBezTo>
                    <a:lnTo>
                      <a:pt x="105878" y="637674"/>
                    </a:lnTo>
                    <a:lnTo>
                      <a:pt x="105878" y="613611"/>
                    </a:lnTo>
                    <a:lnTo>
                      <a:pt x="93846" y="613611"/>
                    </a:lnTo>
                    <a:lnTo>
                      <a:pt x="93846" y="613611"/>
                    </a:lnTo>
                    <a:close/>
                    <a:moveTo>
                      <a:pt x="92643" y="661737"/>
                    </a:moveTo>
                    <a:cubicBezTo>
                      <a:pt x="92643" y="670159"/>
                      <a:pt x="92643" y="677378"/>
                      <a:pt x="92643" y="685800"/>
                    </a:cubicBezTo>
                    <a:lnTo>
                      <a:pt x="104675" y="685800"/>
                    </a:lnTo>
                    <a:lnTo>
                      <a:pt x="104675" y="661737"/>
                    </a:lnTo>
                    <a:lnTo>
                      <a:pt x="92643" y="661737"/>
                    </a:lnTo>
                    <a:lnTo>
                      <a:pt x="92643" y="661737"/>
                    </a:lnTo>
                    <a:close/>
                    <a:moveTo>
                      <a:pt x="92643" y="709863"/>
                    </a:moveTo>
                    <a:cubicBezTo>
                      <a:pt x="92643" y="718285"/>
                      <a:pt x="92643" y="725504"/>
                      <a:pt x="92643" y="733927"/>
                    </a:cubicBezTo>
                    <a:lnTo>
                      <a:pt x="104675" y="733927"/>
                    </a:lnTo>
                    <a:lnTo>
                      <a:pt x="104675" y="709863"/>
                    </a:lnTo>
                    <a:lnTo>
                      <a:pt x="92643" y="709863"/>
                    </a:lnTo>
                    <a:lnTo>
                      <a:pt x="92643" y="709863"/>
                    </a:lnTo>
                    <a:close/>
                    <a:moveTo>
                      <a:pt x="92643" y="757990"/>
                    </a:moveTo>
                    <a:cubicBezTo>
                      <a:pt x="92643" y="762802"/>
                      <a:pt x="92643" y="768818"/>
                      <a:pt x="92643" y="773631"/>
                    </a:cubicBezTo>
                    <a:cubicBezTo>
                      <a:pt x="92643" y="776037"/>
                      <a:pt x="92643" y="778443"/>
                      <a:pt x="92643" y="782053"/>
                    </a:cubicBezTo>
                    <a:lnTo>
                      <a:pt x="104675" y="782053"/>
                    </a:lnTo>
                    <a:lnTo>
                      <a:pt x="104675" y="757990"/>
                    </a:lnTo>
                    <a:lnTo>
                      <a:pt x="92643" y="757990"/>
                    </a:lnTo>
                    <a:lnTo>
                      <a:pt x="92643" y="757990"/>
                    </a:lnTo>
                    <a:close/>
                    <a:moveTo>
                      <a:pt x="91440" y="806116"/>
                    </a:moveTo>
                    <a:cubicBezTo>
                      <a:pt x="91440" y="807319"/>
                      <a:pt x="91440" y="808522"/>
                      <a:pt x="91440" y="810929"/>
                    </a:cubicBezTo>
                    <a:cubicBezTo>
                      <a:pt x="91440" y="810929"/>
                      <a:pt x="91440" y="810929"/>
                      <a:pt x="91440" y="810929"/>
                    </a:cubicBezTo>
                    <a:cubicBezTo>
                      <a:pt x="91440" y="810929"/>
                      <a:pt x="91440" y="812132"/>
                      <a:pt x="91440" y="812132"/>
                    </a:cubicBezTo>
                    <a:cubicBezTo>
                      <a:pt x="91440" y="812132"/>
                      <a:pt x="91440" y="812132"/>
                      <a:pt x="91440" y="813335"/>
                    </a:cubicBezTo>
                    <a:cubicBezTo>
                      <a:pt x="91440" y="813335"/>
                      <a:pt x="91440" y="813335"/>
                      <a:pt x="91440" y="813335"/>
                    </a:cubicBezTo>
                    <a:cubicBezTo>
                      <a:pt x="91440" y="819351"/>
                      <a:pt x="91440" y="825367"/>
                      <a:pt x="91440" y="830179"/>
                    </a:cubicBezTo>
                    <a:lnTo>
                      <a:pt x="103472" y="830179"/>
                    </a:lnTo>
                    <a:lnTo>
                      <a:pt x="103472" y="806116"/>
                    </a:lnTo>
                    <a:lnTo>
                      <a:pt x="91440" y="806116"/>
                    </a:lnTo>
                    <a:lnTo>
                      <a:pt x="91440" y="806116"/>
                    </a:lnTo>
                    <a:close/>
                    <a:moveTo>
                      <a:pt x="90237" y="854242"/>
                    </a:moveTo>
                    <a:cubicBezTo>
                      <a:pt x="90237" y="862664"/>
                      <a:pt x="90237" y="869883"/>
                      <a:pt x="90237" y="878306"/>
                    </a:cubicBezTo>
                    <a:lnTo>
                      <a:pt x="102268" y="878306"/>
                    </a:lnTo>
                    <a:lnTo>
                      <a:pt x="102268" y="854242"/>
                    </a:lnTo>
                    <a:lnTo>
                      <a:pt x="90237" y="854242"/>
                    </a:lnTo>
                    <a:lnTo>
                      <a:pt x="90237" y="854242"/>
                    </a:lnTo>
                    <a:close/>
                    <a:moveTo>
                      <a:pt x="90237" y="902369"/>
                    </a:moveTo>
                    <a:cubicBezTo>
                      <a:pt x="90237" y="902369"/>
                      <a:pt x="90237" y="902369"/>
                      <a:pt x="90237" y="902369"/>
                    </a:cubicBezTo>
                    <a:cubicBezTo>
                      <a:pt x="90237" y="903572"/>
                      <a:pt x="90237" y="903572"/>
                      <a:pt x="90237" y="904775"/>
                    </a:cubicBezTo>
                    <a:cubicBezTo>
                      <a:pt x="90237" y="905978"/>
                      <a:pt x="90237" y="905978"/>
                      <a:pt x="90237" y="907181"/>
                    </a:cubicBezTo>
                    <a:cubicBezTo>
                      <a:pt x="90237" y="907181"/>
                      <a:pt x="90237" y="908385"/>
                      <a:pt x="90237" y="908385"/>
                    </a:cubicBezTo>
                    <a:cubicBezTo>
                      <a:pt x="90237" y="908385"/>
                      <a:pt x="90237" y="909588"/>
                      <a:pt x="90237" y="909588"/>
                    </a:cubicBezTo>
                    <a:cubicBezTo>
                      <a:pt x="90237" y="910791"/>
                      <a:pt x="90237" y="910791"/>
                      <a:pt x="90237" y="911994"/>
                    </a:cubicBezTo>
                    <a:cubicBezTo>
                      <a:pt x="90237" y="911994"/>
                      <a:pt x="90237" y="911994"/>
                      <a:pt x="90237" y="911994"/>
                    </a:cubicBezTo>
                    <a:cubicBezTo>
                      <a:pt x="90237" y="916807"/>
                      <a:pt x="90237" y="921619"/>
                      <a:pt x="90237" y="926432"/>
                    </a:cubicBezTo>
                    <a:lnTo>
                      <a:pt x="102268" y="926432"/>
                    </a:lnTo>
                    <a:lnTo>
                      <a:pt x="102268" y="902369"/>
                    </a:lnTo>
                    <a:lnTo>
                      <a:pt x="90237" y="902369"/>
                    </a:lnTo>
                    <a:lnTo>
                      <a:pt x="90237" y="902369"/>
                    </a:lnTo>
                    <a:close/>
                    <a:moveTo>
                      <a:pt x="89034" y="950495"/>
                    </a:moveTo>
                    <a:cubicBezTo>
                      <a:pt x="89034" y="950495"/>
                      <a:pt x="89034" y="950495"/>
                      <a:pt x="89034" y="950495"/>
                    </a:cubicBezTo>
                    <a:cubicBezTo>
                      <a:pt x="89034" y="954104"/>
                      <a:pt x="89034" y="957714"/>
                      <a:pt x="89034" y="961324"/>
                    </a:cubicBezTo>
                    <a:cubicBezTo>
                      <a:pt x="89034" y="966136"/>
                      <a:pt x="89034" y="970949"/>
                      <a:pt x="89034" y="974558"/>
                    </a:cubicBezTo>
                    <a:lnTo>
                      <a:pt x="101065" y="974558"/>
                    </a:lnTo>
                    <a:lnTo>
                      <a:pt x="101065" y="950495"/>
                    </a:lnTo>
                    <a:lnTo>
                      <a:pt x="89034" y="950495"/>
                    </a:lnTo>
                    <a:lnTo>
                      <a:pt x="89034" y="950495"/>
                    </a:lnTo>
                    <a:close/>
                    <a:moveTo>
                      <a:pt x="87831" y="997418"/>
                    </a:moveTo>
                    <a:cubicBezTo>
                      <a:pt x="87831" y="998621"/>
                      <a:pt x="87831" y="998621"/>
                      <a:pt x="87831" y="997418"/>
                    </a:cubicBezTo>
                    <a:cubicBezTo>
                      <a:pt x="87831" y="1003434"/>
                      <a:pt x="87831" y="1009450"/>
                      <a:pt x="87831" y="1014262"/>
                    </a:cubicBezTo>
                    <a:cubicBezTo>
                      <a:pt x="87831" y="1016669"/>
                      <a:pt x="87831" y="1019075"/>
                      <a:pt x="87831" y="1021481"/>
                    </a:cubicBezTo>
                    <a:lnTo>
                      <a:pt x="99862" y="1021481"/>
                    </a:lnTo>
                    <a:lnTo>
                      <a:pt x="101065" y="997418"/>
                    </a:lnTo>
                    <a:lnTo>
                      <a:pt x="87831" y="997418"/>
                    </a:lnTo>
                    <a:lnTo>
                      <a:pt x="87831" y="997418"/>
                    </a:lnTo>
                    <a:close/>
                    <a:moveTo>
                      <a:pt x="86627" y="1045545"/>
                    </a:moveTo>
                    <a:cubicBezTo>
                      <a:pt x="86627" y="1053967"/>
                      <a:pt x="86627" y="1061186"/>
                      <a:pt x="85424" y="1069608"/>
                    </a:cubicBezTo>
                    <a:lnTo>
                      <a:pt x="97456" y="1069608"/>
                    </a:lnTo>
                    <a:lnTo>
                      <a:pt x="98659" y="1045545"/>
                    </a:lnTo>
                    <a:lnTo>
                      <a:pt x="86627" y="1045545"/>
                    </a:lnTo>
                    <a:lnTo>
                      <a:pt x="86627" y="1045545"/>
                    </a:lnTo>
                    <a:close/>
                    <a:moveTo>
                      <a:pt x="85424" y="1093671"/>
                    </a:moveTo>
                    <a:cubicBezTo>
                      <a:pt x="85424" y="1102093"/>
                      <a:pt x="85424" y="1109312"/>
                      <a:pt x="84221" y="1117734"/>
                    </a:cubicBezTo>
                    <a:lnTo>
                      <a:pt x="96253" y="1117734"/>
                    </a:lnTo>
                    <a:lnTo>
                      <a:pt x="97456" y="1093671"/>
                    </a:lnTo>
                    <a:lnTo>
                      <a:pt x="85424" y="1093671"/>
                    </a:lnTo>
                    <a:lnTo>
                      <a:pt x="85424" y="1093671"/>
                    </a:lnTo>
                    <a:close/>
                    <a:moveTo>
                      <a:pt x="83018" y="1141797"/>
                    </a:moveTo>
                    <a:cubicBezTo>
                      <a:pt x="83018" y="1147813"/>
                      <a:pt x="83018" y="1152626"/>
                      <a:pt x="83018" y="1158641"/>
                    </a:cubicBezTo>
                    <a:cubicBezTo>
                      <a:pt x="83018" y="1161048"/>
                      <a:pt x="83018" y="1163454"/>
                      <a:pt x="83018" y="1165860"/>
                    </a:cubicBezTo>
                    <a:lnTo>
                      <a:pt x="95050" y="1165860"/>
                    </a:lnTo>
                    <a:lnTo>
                      <a:pt x="96253" y="1141797"/>
                    </a:lnTo>
                    <a:lnTo>
                      <a:pt x="83018" y="1141797"/>
                    </a:lnTo>
                    <a:lnTo>
                      <a:pt x="83018" y="1141797"/>
                    </a:lnTo>
                    <a:close/>
                    <a:moveTo>
                      <a:pt x="81815" y="1189924"/>
                    </a:moveTo>
                    <a:cubicBezTo>
                      <a:pt x="81815" y="1197143"/>
                      <a:pt x="81815" y="1203158"/>
                      <a:pt x="80612" y="1210377"/>
                    </a:cubicBezTo>
                    <a:cubicBezTo>
                      <a:pt x="80612" y="1211580"/>
                      <a:pt x="80612" y="1212784"/>
                      <a:pt x="80612" y="1213987"/>
                    </a:cubicBezTo>
                    <a:lnTo>
                      <a:pt x="92643" y="1213987"/>
                    </a:lnTo>
                    <a:lnTo>
                      <a:pt x="93846" y="1189924"/>
                    </a:lnTo>
                    <a:lnTo>
                      <a:pt x="81815" y="1189924"/>
                    </a:lnTo>
                    <a:lnTo>
                      <a:pt x="81815" y="1189924"/>
                    </a:lnTo>
                    <a:close/>
                    <a:moveTo>
                      <a:pt x="79408" y="1238050"/>
                    </a:moveTo>
                    <a:cubicBezTo>
                      <a:pt x="79408" y="1241659"/>
                      <a:pt x="79408" y="1245269"/>
                      <a:pt x="79408" y="1248878"/>
                    </a:cubicBezTo>
                    <a:cubicBezTo>
                      <a:pt x="79408" y="1248878"/>
                      <a:pt x="79408" y="1248878"/>
                      <a:pt x="79408" y="1248878"/>
                    </a:cubicBezTo>
                    <a:cubicBezTo>
                      <a:pt x="79408" y="1248878"/>
                      <a:pt x="79408" y="1248878"/>
                      <a:pt x="79408" y="1248878"/>
                    </a:cubicBezTo>
                    <a:cubicBezTo>
                      <a:pt x="79408" y="1252488"/>
                      <a:pt x="79408" y="125609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lnTo>
                      <a:pt x="91440" y="1259707"/>
                    </a:lnTo>
                    <a:lnTo>
                      <a:pt x="92643" y="1235644"/>
                    </a:lnTo>
                    <a:lnTo>
                      <a:pt x="79408" y="1238050"/>
                    </a:lnTo>
                    <a:lnTo>
                      <a:pt x="79408" y="1238050"/>
                    </a:lnTo>
                    <a:close/>
                    <a:moveTo>
                      <a:pt x="77002" y="1286176"/>
                    </a:moveTo>
                    <a:cubicBezTo>
                      <a:pt x="77002" y="1292192"/>
                      <a:pt x="75799" y="1298208"/>
                      <a:pt x="75799" y="1304224"/>
                    </a:cubicBezTo>
                    <a:cubicBezTo>
                      <a:pt x="75799" y="1306630"/>
                      <a:pt x="75799" y="1307833"/>
                      <a:pt x="75799" y="1310239"/>
                    </a:cubicBezTo>
                    <a:lnTo>
                      <a:pt x="87831" y="1311442"/>
                    </a:lnTo>
                    <a:cubicBezTo>
                      <a:pt x="87831" y="1303020"/>
                      <a:pt x="89034" y="1295802"/>
                      <a:pt x="89034" y="1287379"/>
                    </a:cubicBezTo>
                    <a:lnTo>
                      <a:pt x="77002" y="1286176"/>
                    </a:lnTo>
                    <a:lnTo>
                      <a:pt x="77002" y="1286176"/>
                    </a:lnTo>
                    <a:close/>
                    <a:moveTo>
                      <a:pt x="74596" y="1334303"/>
                    </a:moveTo>
                    <a:cubicBezTo>
                      <a:pt x="74596" y="1342725"/>
                      <a:pt x="73393" y="1349944"/>
                      <a:pt x="73393" y="1358366"/>
                    </a:cubicBezTo>
                    <a:lnTo>
                      <a:pt x="85424" y="1359569"/>
                    </a:lnTo>
                    <a:cubicBezTo>
                      <a:pt x="85424" y="1351147"/>
                      <a:pt x="86627" y="1343928"/>
                      <a:pt x="86627" y="1335506"/>
                    </a:cubicBezTo>
                    <a:lnTo>
                      <a:pt x="74596" y="1334303"/>
                    </a:lnTo>
                    <a:lnTo>
                      <a:pt x="74596" y="1334303"/>
                    </a:lnTo>
                    <a:close/>
                    <a:moveTo>
                      <a:pt x="72190" y="1382429"/>
                    </a:moveTo>
                    <a:cubicBezTo>
                      <a:pt x="72190" y="1390851"/>
                      <a:pt x="70986" y="1398070"/>
                      <a:pt x="70986" y="1406492"/>
                    </a:cubicBezTo>
                    <a:lnTo>
                      <a:pt x="83018" y="1407695"/>
                    </a:lnTo>
                    <a:cubicBezTo>
                      <a:pt x="83018" y="1399273"/>
                      <a:pt x="84221" y="1392054"/>
                      <a:pt x="84221" y="1383632"/>
                    </a:cubicBezTo>
                    <a:lnTo>
                      <a:pt x="72190" y="1382429"/>
                    </a:lnTo>
                    <a:lnTo>
                      <a:pt x="72190" y="1382429"/>
                    </a:lnTo>
                    <a:close/>
                    <a:moveTo>
                      <a:pt x="69783" y="1430555"/>
                    </a:moveTo>
                    <a:cubicBezTo>
                      <a:pt x="69783" y="1432962"/>
                      <a:pt x="69783" y="1435368"/>
                      <a:pt x="69783" y="1436571"/>
                    </a:cubicBezTo>
                    <a:lnTo>
                      <a:pt x="69783" y="1436571"/>
                    </a:ln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7774"/>
                    </a:cubicBezTo>
                    <a:cubicBezTo>
                      <a:pt x="69783" y="1437774"/>
                      <a:pt x="69783" y="1437774"/>
                      <a:pt x="69783" y="1437774"/>
                    </a:cubicBezTo>
                    <a:cubicBezTo>
                      <a:pt x="69783" y="1442587"/>
                      <a:pt x="68580" y="1448603"/>
                      <a:pt x="68580" y="1453415"/>
                    </a:cubicBezTo>
                    <a:lnTo>
                      <a:pt x="80612" y="1454618"/>
                    </a:lnTo>
                    <a:cubicBezTo>
                      <a:pt x="80612" y="1446196"/>
                      <a:pt x="81815" y="1438977"/>
                      <a:pt x="81815" y="1430555"/>
                    </a:cubicBezTo>
                    <a:lnTo>
                      <a:pt x="69783" y="1430555"/>
                    </a:lnTo>
                    <a:lnTo>
                      <a:pt x="69783" y="1430555"/>
                    </a:lnTo>
                    <a:close/>
                    <a:moveTo>
                      <a:pt x="66174" y="1478682"/>
                    </a:moveTo>
                    <a:cubicBezTo>
                      <a:pt x="66174" y="1478682"/>
                      <a:pt x="66174" y="1478682"/>
                      <a:pt x="66174" y="1478682"/>
                    </a:cubicBezTo>
                    <a:cubicBezTo>
                      <a:pt x="66174" y="1478682"/>
                      <a:pt x="66174" y="1478682"/>
                      <a:pt x="66174" y="1478682"/>
                    </a:cubicBezTo>
                    <a:cubicBezTo>
                      <a:pt x="66174" y="1482291"/>
                      <a:pt x="66174" y="1485900"/>
                      <a:pt x="64971" y="1489510"/>
                    </a:cubicBezTo>
                    <a:cubicBezTo>
                      <a:pt x="64971" y="1489510"/>
                      <a:pt x="64971" y="1489510"/>
                      <a:pt x="64971" y="1489510"/>
                    </a:cubicBezTo>
                    <a:cubicBezTo>
                      <a:pt x="64971" y="1489510"/>
                      <a:pt x="64971" y="1489510"/>
                      <a:pt x="64971" y="1489510"/>
                    </a:cubicBezTo>
                    <a:cubicBezTo>
                      <a:pt x="64971" y="1494323"/>
                      <a:pt x="63767" y="1497932"/>
                      <a:pt x="63767" y="1502745"/>
                    </a:cubicBezTo>
                    <a:lnTo>
                      <a:pt x="75799" y="1503948"/>
                    </a:lnTo>
                    <a:cubicBezTo>
                      <a:pt x="77002" y="1495526"/>
                      <a:pt x="77002" y="1488307"/>
                      <a:pt x="78205" y="1479885"/>
                    </a:cubicBezTo>
                    <a:lnTo>
                      <a:pt x="66174" y="1478682"/>
                    </a:lnTo>
                    <a:lnTo>
                      <a:pt x="66174" y="1478682"/>
                    </a:lnTo>
                    <a:close/>
                    <a:moveTo>
                      <a:pt x="61361" y="1526808"/>
                    </a:moveTo>
                    <a:cubicBezTo>
                      <a:pt x="61361" y="1528011"/>
                      <a:pt x="61361" y="1529214"/>
                      <a:pt x="61361" y="1529214"/>
                    </a:cubicBezTo>
                    <a:cubicBezTo>
                      <a:pt x="61361" y="1531620"/>
                      <a:pt x="61361" y="1534027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41246"/>
                      <a:pt x="58955" y="1546058"/>
                      <a:pt x="58955" y="1550871"/>
                    </a:cubicBezTo>
                    <a:lnTo>
                      <a:pt x="70986" y="1552074"/>
                    </a:lnTo>
                    <a:cubicBezTo>
                      <a:pt x="72190" y="1543652"/>
                      <a:pt x="72190" y="1536433"/>
                      <a:pt x="73393" y="1528011"/>
                    </a:cubicBezTo>
                    <a:lnTo>
                      <a:pt x="61361" y="1526808"/>
                    </a:lnTo>
                    <a:lnTo>
                      <a:pt x="61361" y="1526808"/>
                    </a:lnTo>
                    <a:close/>
                    <a:moveTo>
                      <a:pt x="57752" y="1574934"/>
                    </a:moveTo>
                    <a:cubicBezTo>
                      <a:pt x="57752" y="1576137"/>
                      <a:pt x="57752" y="1577341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lnTo>
                      <a:pt x="57752" y="1579747"/>
                    </a:lnTo>
                    <a:cubicBezTo>
                      <a:pt x="56548" y="1585763"/>
                      <a:pt x="56548" y="1591778"/>
                      <a:pt x="55345" y="1598997"/>
                    </a:cubicBezTo>
                    <a:lnTo>
                      <a:pt x="67377" y="1600200"/>
                    </a:lnTo>
                    <a:cubicBezTo>
                      <a:pt x="68580" y="1591778"/>
                      <a:pt x="68580" y="1584560"/>
                      <a:pt x="69783" y="1576137"/>
                    </a:cubicBezTo>
                    <a:lnTo>
                      <a:pt x="57752" y="1574934"/>
                    </a:lnTo>
                    <a:lnTo>
                      <a:pt x="57752" y="1574934"/>
                    </a:lnTo>
                    <a:close/>
                    <a:moveTo>
                      <a:pt x="51736" y="1621857"/>
                    </a:moveTo>
                    <a:cubicBezTo>
                      <a:pt x="51736" y="1623061"/>
                      <a:pt x="51736" y="1625467"/>
                      <a:pt x="51736" y="1626670"/>
                    </a:cubicBezTo>
                    <a:cubicBezTo>
                      <a:pt x="51736" y="1626670"/>
                      <a:pt x="51736" y="1626670"/>
                      <a:pt x="51736" y="1626670"/>
                    </a:cubicBezTo>
                    <a:cubicBezTo>
                      <a:pt x="51736" y="1626670"/>
                      <a:pt x="51736" y="1626670"/>
                      <a:pt x="51736" y="1626670"/>
                    </a:cubicBezTo>
                    <a:cubicBezTo>
                      <a:pt x="50533" y="1632686"/>
                      <a:pt x="50533" y="1638702"/>
                      <a:pt x="49330" y="1644717"/>
                    </a:cubicBezTo>
                    <a:cubicBezTo>
                      <a:pt x="49330" y="1644717"/>
                      <a:pt x="49330" y="1645921"/>
                      <a:pt x="49330" y="1645921"/>
                    </a:cubicBezTo>
                    <a:lnTo>
                      <a:pt x="61361" y="1647124"/>
                    </a:lnTo>
                    <a:cubicBezTo>
                      <a:pt x="62564" y="1638702"/>
                      <a:pt x="63767" y="1631483"/>
                      <a:pt x="64971" y="1623061"/>
                    </a:cubicBezTo>
                    <a:lnTo>
                      <a:pt x="51736" y="1621857"/>
                    </a:lnTo>
                    <a:lnTo>
                      <a:pt x="51736" y="1621857"/>
                    </a:lnTo>
                    <a:close/>
                    <a:moveTo>
                      <a:pt x="45720" y="1669984"/>
                    </a:moveTo>
                    <a:cubicBezTo>
                      <a:pt x="45720" y="1672390"/>
                      <a:pt x="45720" y="1673593"/>
                      <a:pt x="44517" y="1675999"/>
                    </a:cubicBezTo>
                    <a:cubicBezTo>
                      <a:pt x="43314" y="1680812"/>
                      <a:pt x="43314" y="1685625"/>
                      <a:pt x="42111" y="1689234"/>
                    </a:cubicBezTo>
                    <a:cubicBezTo>
                      <a:pt x="42111" y="1689234"/>
                      <a:pt x="42111" y="1689234"/>
                      <a:pt x="42111" y="1689234"/>
                    </a:cubicBezTo>
                    <a:cubicBezTo>
                      <a:pt x="42111" y="1689234"/>
                      <a:pt x="42111" y="1689234"/>
                      <a:pt x="42111" y="1689234"/>
                    </a:cubicBezTo>
                    <a:cubicBezTo>
                      <a:pt x="42111" y="1690437"/>
                      <a:pt x="42111" y="1691641"/>
                      <a:pt x="40907" y="1692844"/>
                    </a:cubicBezTo>
                    <a:lnTo>
                      <a:pt x="52939" y="1695250"/>
                    </a:lnTo>
                    <a:cubicBezTo>
                      <a:pt x="54142" y="1688031"/>
                      <a:pt x="55345" y="1679609"/>
                      <a:pt x="56548" y="1671187"/>
                    </a:cubicBezTo>
                    <a:lnTo>
                      <a:pt x="45720" y="1669984"/>
                    </a:lnTo>
                    <a:lnTo>
                      <a:pt x="45720" y="1669984"/>
                    </a:lnTo>
                    <a:close/>
                    <a:moveTo>
                      <a:pt x="37298" y="1718110"/>
                    </a:moveTo>
                    <a:cubicBezTo>
                      <a:pt x="36095" y="1724126"/>
                      <a:pt x="34892" y="1728939"/>
                      <a:pt x="33688" y="1733751"/>
                    </a:cubicBezTo>
                    <a:cubicBezTo>
                      <a:pt x="33688" y="1733751"/>
                      <a:pt x="33688" y="1733751"/>
                      <a:pt x="33688" y="1733751"/>
                    </a:cubicBezTo>
                    <a:cubicBezTo>
                      <a:pt x="33688" y="1733751"/>
                      <a:pt x="33688" y="1733751"/>
                      <a:pt x="33688" y="1733751"/>
                    </a:cubicBezTo>
                    <a:cubicBezTo>
                      <a:pt x="33688" y="1736157"/>
                      <a:pt x="32485" y="1738564"/>
                      <a:pt x="32485" y="1740970"/>
                    </a:cubicBezTo>
                    <a:lnTo>
                      <a:pt x="44517" y="1743376"/>
                    </a:lnTo>
                    <a:cubicBezTo>
                      <a:pt x="45720" y="1736157"/>
                      <a:pt x="48126" y="1727735"/>
                      <a:pt x="49330" y="1719313"/>
                    </a:cubicBezTo>
                    <a:lnTo>
                      <a:pt x="37298" y="1718110"/>
                    </a:lnTo>
                    <a:lnTo>
                      <a:pt x="37298" y="1718110"/>
                    </a:lnTo>
                    <a:close/>
                    <a:moveTo>
                      <a:pt x="26469" y="1765033"/>
                    </a:moveTo>
                    <a:cubicBezTo>
                      <a:pt x="25266" y="1771049"/>
                      <a:pt x="22860" y="1775862"/>
                      <a:pt x="21657" y="1781877"/>
                    </a:cubicBezTo>
                    <a:lnTo>
                      <a:pt x="21657" y="1781877"/>
                    </a:lnTo>
                    <a:cubicBezTo>
                      <a:pt x="21657" y="1781877"/>
                      <a:pt x="21657" y="1781877"/>
                      <a:pt x="21657" y="1781877"/>
                    </a:cubicBezTo>
                    <a:lnTo>
                      <a:pt x="21657" y="1781877"/>
                    </a:ln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0454" y="1784284"/>
                      <a:pt x="20454" y="1785487"/>
                      <a:pt x="19251" y="1787893"/>
                    </a:cubicBezTo>
                    <a:lnTo>
                      <a:pt x="30079" y="1791503"/>
                    </a:lnTo>
                    <a:cubicBezTo>
                      <a:pt x="32485" y="1784284"/>
                      <a:pt x="34892" y="1775862"/>
                      <a:pt x="37298" y="1767440"/>
                    </a:cubicBezTo>
                    <a:lnTo>
                      <a:pt x="26469" y="1765033"/>
                    </a:lnTo>
                    <a:lnTo>
                      <a:pt x="26469" y="1765033"/>
                    </a:lnTo>
                    <a:close/>
                    <a:moveTo>
                      <a:pt x="10828" y="1809550"/>
                    </a:moveTo>
                    <a:cubicBezTo>
                      <a:pt x="9625" y="1810753"/>
                      <a:pt x="9625" y="1811956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6016" y="1817972"/>
                      <a:pt x="3609" y="1820378"/>
                      <a:pt x="0" y="1823988"/>
                    </a:cubicBez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15641" y="1823988"/>
                    </a:lnTo>
                    <a:cubicBezTo>
                      <a:pt x="18047" y="1821582"/>
                      <a:pt x="19251" y="1817972"/>
                      <a:pt x="21657" y="1814363"/>
                    </a:cubicBezTo>
                    <a:lnTo>
                      <a:pt x="10828" y="1809550"/>
                    </a:lnTo>
                    <a:lnTo>
                      <a:pt x="10828" y="1809550"/>
                    </a:lnTo>
                    <a:close/>
                    <a:moveTo>
                      <a:pt x="52939" y="1811956"/>
                    </a:moveTo>
                    <a:lnTo>
                      <a:pt x="28876" y="1811956"/>
                    </a:lnTo>
                    <a:lnTo>
                      <a:pt x="28876" y="1823988"/>
                    </a:lnTo>
                    <a:lnTo>
                      <a:pt x="52939" y="1823988"/>
                    </a:lnTo>
                    <a:lnTo>
                      <a:pt x="52939" y="1811956"/>
                    </a:lnTo>
                    <a:lnTo>
                      <a:pt x="52939" y="1811956"/>
                    </a:lnTo>
                    <a:close/>
                    <a:moveTo>
                      <a:pt x="101065" y="1811956"/>
                    </a:moveTo>
                    <a:lnTo>
                      <a:pt x="77002" y="1811956"/>
                    </a:lnTo>
                    <a:lnTo>
                      <a:pt x="77002" y="1823988"/>
                    </a:lnTo>
                    <a:lnTo>
                      <a:pt x="101065" y="1823988"/>
                    </a:lnTo>
                    <a:lnTo>
                      <a:pt x="101065" y="1811956"/>
                    </a:lnTo>
                    <a:lnTo>
                      <a:pt x="101065" y="1811956"/>
                    </a:lnTo>
                    <a:close/>
                    <a:moveTo>
                      <a:pt x="149192" y="1810753"/>
                    </a:moveTo>
                    <a:lnTo>
                      <a:pt x="125128" y="1810753"/>
                    </a:lnTo>
                    <a:lnTo>
                      <a:pt x="125128" y="1822785"/>
                    </a:lnTo>
                    <a:lnTo>
                      <a:pt x="149192" y="1822785"/>
                    </a:lnTo>
                    <a:lnTo>
                      <a:pt x="149192" y="1810753"/>
                    </a:lnTo>
                    <a:lnTo>
                      <a:pt x="149192" y="1810753"/>
                    </a:lnTo>
                    <a:close/>
                    <a:moveTo>
                      <a:pt x="197318" y="1809550"/>
                    </a:moveTo>
                    <a:lnTo>
                      <a:pt x="173255" y="1809550"/>
                    </a:lnTo>
                    <a:lnTo>
                      <a:pt x="173255" y="1821582"/>
                    </a:lnTo>
                    <a:lnTo>
                      <a:pt x="197318" y="1821582"/>
                    </a:lnTo>
                    <a:lnTo>
                      <a:pt x="197318" y="1809550"/>
                    </a:lnTo>
                    <a:lnTo>
                      <a:pt x="197318" y="1809550"/>
                    </a:lnTo>
                    <a:close/>
                    <a:moveTo>
                      <a:pt x="245444" y="1809550"/>
                    </a:moveTo>
                    <a:lnTo>
                      <a:pt x="221381" y="1809550"/>
                    </a:lnTo>
                    <a:lnTo>
                      <a:pt x="221381" y="1821582"/>
                    </a:lnTo>
                    <a:lnTo>
                      <a:pt x="245444" y="1821582"/>
                    </a:lnTo>
                    <a:lnTo>
                      <a:pt x="245444" y="1809550"/>
                    </a:lnTo>
                    <a:lnTo>
                      <a:pt x="245444" y="1809550"/>
                    </a:lnTo>
                    <a:close/>
                    <a:moveTo>
                      <a:pt x="293571" y="1808347"/>
                    </a:moveTo>
                    <a:lnTo>
                      <a:pt x="269508" y="1808347"/>
                    </a:lnTo>
                    <a:lnTo>
                      <a:pt x="269508" y="1820378"/>
                    </a:lnTo>
                    <a:lnTo>
                      <a:pt x="293571" y="1820378"/>
                    </a:lnTo>
                    <a:lnTo>
                      <a:pt x="293571" y="1808347"/>
                    </a:lnTo>
                    <a:lnTo>
                      <a:pt x="293571" y="1808347"/>
                    </a:lnTo>
                    <a:close/>
                    <a:moveTo>
                      <a:pt x="341697" y="1807144"/>
                    </a:moveTo>
                    <a:lnTo>
                      <a:pt x="317634" y="1807144"/>
                    </a:lnTo>
                    <a:lnTo>
                      <a:pt x="317634" y="1819175"/>
                    </a:lnTo>
                    <a:lnTo>
                      <a:pt x="341697" y="1819175"/>
                    </a:lnTo>
                    <a:lnTo>
                      <a:pt x="341697" y="1807144"/>
                    </a:lnTo>
                    <a:lnTo>
                      <a:pt x="341697" y="1807144"/>
                    </a:lnTo>
                    <a:close/>
                    <a:moveTo>
                      <a:pt x="389823" y="1807144"/>
                    </a:moveTo>
                    <a:lnTo>
                      <a:pt x="365760" y="1807144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70573" y="1819175"/>
                      <a:pt x="388620" y="1819175"/>
                      <a:pt x="388620" y="1819175"/>
                    </a:cubicBezTo>
                    <a:lnTo>
                      <a:pt x="389823" y="1807144"/>
                    </a:lnTo>
                    <a:lnTo>
                      <a:pt x="389823" y="1807144"/>
                    </a:lnTo>
                    <a:close/>
                    <a:moveTo>
                      <a:pt x="437950" y="1805941"/>
                    </a:moveTo>
                    <a:lnTo>
                      <a:pt x="413887" y="1805941"/>
                    </a:lnTo>
                    <a:lnTo>
                      <a:pt x="413887" y="1817972"/>
                    </a:lnTo>
                    <a:cubicBezTo>
                      <a:pt x="413887" y="1817972"/>
                      <a:pt x="422309" y="1817972"/>
                      <a:pt x="429528" y="1817972"/>
                    </a:cubicBezTo>
                    <a:lnTo>
                      <a:pt x="437950" y="1817972"/>
                    </a:lnTo>
                    <a:lnTo>
                      <a:pt x="437950" y="1805941"/>
                    </a:lnTo>
                    <a:lnTo>
                      <a:pt x="437950" y="1805941"/>
                    </a:lnTo>
                    <a:close/>
                    <a:moveTo>
                      <a:pt x="486076" y="1804737"/>
                    </a:moveTo>
                    <a:lnTo>
                      <a:pt x="462013" y="1804737"/>
                    </a:lnTo>
                    <a:lnTo>
                      <a:pt x="462013" y="1816769"/>
                    </a:ln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72841" y="1816769"/>
                      <a:pt x="484873" y="1816769"/>
                      <a:pt x="484873" y="1816769"/>
                    </a:cubicBezTo>
                    <a:lnTo>
                      <a:pt x="486076" y="1804737"/>
                    </a:lnTo>
                    <a:lnTo>
                      <a:pt x="486076" y="1804737"/>
                    </a:lnTo>
                    <a:close/>
                    <a:moveTo>
                      <a:pt x="534202" y="1804737"/>
                    </a:moveTo>
                    <a:lnTo>
                      <a:pt x="510139" y="1804737"/>
                    </a:lnTo>
                    <a:lnTo>
                      <a:pt x="510139" y="1816769"/>
                    </a:lnTo>
                    <a:cubicBezTo>
                      <a:pt x="510139" y="1816769"/>
                      <a:pt x="517358" y="1816769"/>
                      <a:pt x="523374" y="1816769"/>
                    </a:cubicBezTo>
                    <a:lnTo>
                      <a:pt x="523374" y="1816769"/>
                    </a:lnTo>
                    <a:cubicBezTo>
                      <a:pt x="523374" y="1816769"/>
                      <a:pt x="523374" y="1816769"/>
                      <a:pt x="523374" y="1816769"/>
                    </a:cubicBezTo>
                    <a:lnTo>
                      <a:pt x="534202" y="1816769"/>
                    </a:lnTo>
                    <a:lnTo>
                      <a:pt x="534202" y="1804737"/>
                    </a:lnTo>
                    <a:lnTo>
                      <a:pt x="534202" y="1804737"/>
                    </a:lnTo>
                    <a:close/>
                    <a:moveTo>
                      <a:pt x="582329" y="1803534"/>
                    </a:moveTo>
                    <a:lnTo>
                      <a:pt x="558266" y="1803534"/>
                    </a:lnTo>
                    <a:lnTo>
                      <a:pt x="558266" y="1815566"/>
                    </a:ln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73907" y="1815566"/>
                      <a:pt x="581126" y="1815566"/>
                      <a:pt x="581126" y="1815566"/>
                    </a:cubicBezTo>
                    <a:lnTo>
                      <a:pt x="582329" y="1803534"/>
                    </a:lnTo>
                    <a:lnTo>
                      <a:pt x="582329" y="1803534"/>
                    </a:lnTo>
                    <a:close/>
                    <a:moveTo>
                      <a:pt x="630455" y="1802331"/>
                    </a:moveTo>
                    <a:lnTo>
                      <a:pt x="606392" y="1802331"/>
                    </a:lnTo>
                    <a:lnTo>
                      <a:pt x="606392" y="1814363"/>
                    </a:lnTo>
                    <a:cubicBezTo>
                      <a:pt x="606392" y="1814363"/>
                      <a:pt x="612408" y="1814363"/>
                      <a:pt x="618424" y="1814363"/>
                    </a:cubicBezTo>
                    <a:lnTo>
                      <a:pt x="630455" y="1814363"/>
                    </a:lnTo>
                    <a:lnTo>
                      <a:pt x="630455" y="1802331"/>
                    </a:lnTo>
                    <a:lnTo>
                      <a:pt x="630455" y="1802331"/>
                    </a:lnTo>
                    <a:close/>
                    <a:moveTo>
                      <a:pt x="678582" y="1802331"/>
                    </a:moveTo>
                    <a:lnTo>
                      <a:pt x="654518" y="1802331"/>
                    </a:lnTo>
                    <a:lnTo>
                      <a:pt x="654518" y="1814363"/>
                    </a:lnTo>
                    <a:lnTo>
                      <a:pt x="667753" y="1814363"/>
                    </a:lnTo>
                    <a:cubicBezTo>
                      <a:pt x="667753" y="1814363"/>
                      <a:pt x="667753" y="1814363"/>
                      <a:pt x="667753" y="1814363"/>
                    </a:cubicBezTo>
                    <a:lnTo>
                      <a:pt x="667753" y="1814363"/>
                    </a:lnTo>
                    <a:cubicBezTo>
                      <a:pt x="672566" y="1814363"/>
                      <a:pt x="678582" y="1814363"/>
                      <a:pt x="678582" y="1814363"/>
                    </a:cubicBezTo>
                    <a:lnTo>
                      <a:pt x="678582" y="1802331"/>
                    </a:lnTo>
                    <a:lnTo>
                      <a:pt x="678582" y="1802331"/>
                    </a:lnTo>
                    <a:close/>
                    <a:moveTo>
                      <a:pt x="726708" y="1801128"/>
                    </a:moveTo>
                    <a:lnTo>
                      <a:pt x="702645" y="1801128"/>
                    </a:lnTo>
                    <a:lnTo>
                      <a:pt x="702645" y="1813160"/>
                    </a:lnTo>
                    <a:cubicBezTo>
                      <a:pt x="702645" y="1813160"/>
                      <a:pt x="707457" y="1813160"/>
                      <a:pt x="713473" y="1813160"/>
                    </a:cubicBezTo>
                    <a:lnTo>
                      <a:pt x="713473" y="1813160"/>
                    </a:lnTo>
                    <a:cubicBezTo>
                      <a:pt x="713473" y="1813160"/>
                      <a:pt x="713473" y="1813160"/>
                      <a:pt x="713473" y="1813160"/>
                    </a:cubicBezTo>
                    <a:lnTo>
                      <a:pt x="726708" y="1813160"/>
                    </a:lnTo>
                    <a:lnTo>
                      <a:pt x="726708" y="1801128"/>
                    </a:lnTo>
                    <a:lnTo>
                      <a:pt x="726708" y="1801128"/>
                    </a:lnTo>
                    <a:close/>
                    <a:moveTo>
                      <a:pt x="774834" y="1799925"/>
                    </a:moveTo>
                    <a:lnTo>
                      <a:pt x="750771" y="1799925"/>
                    </a:lnTo>
                    <a:lnTo>
                      <a:pt x="750771" y="1811956"/>
                    </a:ln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72428" y="1811956"/>
                      <a:pt x="774834" y="1811956"/>
                      <a:pt x="774834" y="1811956"/>
                    </a:cubicBezTo>
                    <a:lnTo>
                      <a:pt x="774834" y="1799925"/>
                    </a:lnTo>
                    <a:lnTo>
                      <a:pt x="774834" y="1799925"/>
                    </a:lnTo>
                    <a:close/>
                    <a:moveTo>
                      <a:pt x="822961" y="1799925"/>
                    </a:moveTo>
                    <a:lnTo>
                      <a:pt x="798897" y="1799925"/>
                    </a:lnTo>
                    <a:lnTo>
                      <a:pt x="798897" y="1811956"/>
                    </a:lnTo>
                    <a:cubicBezTo>
                      <a:pt x="798897" y="1811956"/>
                      <a:pt x="803710" y="1811956"/>
                      <a:pt x="808523" y="1811956"/>
                    </a:cubicBezTo>
                    <a:lnTo>
                      <a:pt x="822961" y="1811956"/>
                    </a:lnTo>
                    <a:lnTo>
                      <a:pt x="822961" y="1799925"/>
                    </a:lnTo>
                    <a:lnTo>
                      <a:pt x="822961" y="1799925"/>
                    </a:lnTo>
                    <a:close/>
                    <a:moveTo>
                      <a:pt x="871087" y="1798722"/>
                    </a:moveTo>
                    <a:lnTo>
                      <a:pt x="847024" y="1798722"/>
                    </a:lnTo>
                    <a:lnTo>
                      <a:pt x="847024" y="1810753"/>
                    </a:ln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71087" y="1798722"/>
                    </a:lnTo>
                    <a:lnTo>
                      <a:pt x="871087" y="1798722"/>
                    </a:lnTo>
                    <a:close/>
                    <a:moveTo>
                      <a:pt x="919213" y="1797519"/>
                    </a:moveTo>
                    <a:lnTo>
                      <a:pt x="895150" y="1797519"/>
                    </a:lnTo>
                    <a:lnTo>
                      <a:pt x="895150" y="1809550"/>
                    </a:lnTo>
                    <a:lnTo>
                      <a:pt x="919213" y="1809550"/>
                    </a:lnTo>
                    <a:lnTo>
                      <a:pt x="919213" y="1797519"/>
                    </a:lnTo>
                    <a:lnTo>
                      <a:pt x="919213" y="1797519"/>
                    </a:lnTo>
                    <a:close/>
                    <a:moveTo>
                      <a:pt x="967340" y="1797519"/>
                    </a:moveTo>
                    <a:lnTo>
                      <a:pt x="943276" y="1797519"/>
                    </a:lnTo>
                    <a:lnTo>
                      <a:pt x="943276" y="1809550"/>
                    </a:lnTo>
                    <a:lnTo>
                      <a:pt x="967340" y="1809550"/>
                    </a:lnTo>
                    <a:lnTo>
                      <a:pt x="967340" y="1797519"/>
                    </a:lnTo>
                    <a:lnTo>
                      <a:pt x="967340" y="1797519"/>
                    </a:lnTo>
                    <a:close/>
                    <a:moveTo>
                      <a:pt x="1015466" y="1796315"/>
                    </a:moveTo>
                    <a:lnTo>
                      <a:pt x="991403" y="1796315"/>
                    </a:lnTo>
                    <a:lnTo>
                      <a:pt x="991403" y="1808347"/>
                    </a:lnTo>
                    <a:lnTo>
                      <a:pt x="1015466" y="1808347"/>
                    </a:lnTo>
                    <a:lnTo>
                      <a:pt x="1015466" y="1796315"/>
                    </a:lnTo>
                    <a:lnTo>
                      <a:pt x="1015466" y="1796315"/>
                    </a:lnTo>
                    <a:close/>
                    <a:moveTo>
                      <a:pt x="1063592" y="1795112"/>
                    </a:moveTo>
                    <a:lnTo>
                      <a:pt x="1039529" y="1795112"/>
                    </a:lnTo>
                    <a:lnTo>
                      <a:pt x="1039529" y="1807144"/>
                    </a:lnTo>
                    <a:lnTo>
                      <a:pt x="1063592" y="1807144"/>
                    </a:lnTo>
                    <a:lnTo>
                      <a:pt x="1063592" y="1795112"/>
                    </a:lnTo>
                    <a:lnTo>
                      <a:pt x="1063592" y="1795112"/>
                    </a:lnTo>
                    <a:close/>
                    <a:moveTo>
                      <a:pt x="1111719" y="1795112"/>
                    </a:moveTo>
                    <a:lnTo>
                      <a:pt x="1087655" y="1795112"/>
                    </a:lnTo>
                    <a:lnTo>
                      <a:pt x="1087655" y="1807144"/>
                    </a:lnTo>
                    <a:lnTo>
                      <a:pt x="1111719" y="1807144"/>
                    </a:lnTo>
                    <a:lnTo>
                      <a:pt x="1111719" y="1795112"/>
                    </a:lnTo>
                    <a:lnTo>
                      <a:pt x="1111719" y="1795112"/>
                    </a:lnTo>
                    <a:close/>
                    <a:moveTo>
                      <a:pt x="1159845" y="1793909"/>
                    </a:moveTo>
                    <a:lnTo>
                      <a:pt x="1135782" y="1793909"/>
                    </a:lnTo>
                    <a:lnTo>
                      <a:pt x="1135782" y="1805941"/>
                    </a:lnTo>
                    <a:lnTo>
                      <a:pt x="1159845" y="1805941"/>
                    </a:lnTo>
                    <a:lnTo>
                      <a:pt x="1159845" y="1793909"/>
                    </a:lnTo>
                    <a:lnTo>
                      <a:pt x="1159845" y="1793909"/>
                    </a:lnTo>
                    <a:close/>
                    <a:moveTo>
                      <a:pt x="1207971" y="1792706"/>
                    </a:moveTo>
                    <a:lnTo>
                      <a:pt x="1183908" y="1792706"/>
                    </a:lnTo>
                    <a:lnTo>
                      <a:pt x="1183908" y="1804737"/>
                    </a:lnTo>
                    <a:lnTo>
                      <a:pt x="1207971" y="1804737"/>
                    </a:lnTo>
                    <a:lnTo>
                      <a:pt x="1207971" y="1792706"/>
                    </a:lnTo>
                    <a:lnTo>
                      <a:pt x="1207971" y="1792706"/>
                    </a:lnTo>
                    <a:close/>
                    <a:moveTo>
                      <a:pt x="1256098" y="1792706"/>
                    </a:moveTo>
                    <a:lnTo>
                      <a:pt x="1232035" y="1792706"/>
                    </a:lnTo>
                    <a:lnTo>
                      <a:pt x="1232035" y="1804737"/>
                    </a:lnTo>
                    <a:lnTo>
                      <a:pt x="1256098" y="1804737"/>
                    </a:lnTo>
                    <a:lnTo>
                      <a:pt x="1256098" y="1792706"/>
                    </a:lnTo>
                    <a:lnTo>
                      <a:pt x="1256098" y="1792706"/>
                    </a:lnTo>
                    <a:close/>
                    <a:moveTo>
                      <a:pt x="1304224" y="1791503"/>
                    </a:moveTo>
                    <a:lnTo>
                      <a:pt x="1280161" y="1791503"/>
                    </a:lnTo>
                    <a:lnTo>
                      <a:pt x="1280161" y="1803534"/>
                    </a:lnTo>
                    <a:lnTo>
                      <a:pt x="1304224" y="1803534"/>
                    </a:lnTo>
                    <a:lnTo>
                      <a:pt x="1304224" y="1791503"/>
                    </a:lnTo>
                    <a:lnTo>
                      <a:pt x="1304224" y="1791503"/>
                    </a:lnTo>
                    <a:close/>
                    <a:moveTo>
                      <a:pt x="1352350" y="1790299"/>
                    </a:moveTo>
                    <a:lnTo>
                      <a:pt x="1328287" y="1790299"/>
                    </a:lnTo>
                    <a:lnTo>
                      <a:pt x="1328287" y="1802331"/>
                    </a:lnTo>
                    <a:lnTo>
                      <a:pt x="1352350" y="1802331"/>
                    </a:lnTo>
                    <a:lnTo>
                      <a:pt x="1352350" y="1790299"/>
                    </a:lnTo>
                    <a:lnTo>
                      <a:pt x="1352350" y="1790299"/>
                    </a:lnTo>
                    <a:close/>
                    <a:moveTo>
                      <a:pt x="1400477" y="1790299"/>
                    </a:moveTo>
                    <a:lnTo>
                      <a:pt x="1376414" y="1790299"/>
                    </a:lnTo>
                    <a:lnTo>
                      <a:pt x="1376414" y="1802331"/>
                    </a:lnTo>
                    <a:lnTo>
                      <a:pt x="1400477" y="1802331"/>
                    </a:lnTo>
                    <a:lnTo>
                      <a:pt x="1400477" y="1790299"/>
                    </a:lnTo>
                    <a:lnTo>
                      <a:pt x="1400477" y="1790299"/>
                    </a:lnTo>
                    <a:close/>
                    <a:moveTo>
                      <a:pt x="1448603" y="1789096"/>
                    </a:moveTo>
                    <a:lnTo>
                      <a:pt x="1424540" y="1789096"/>
                    </a:lnTo>
                    <a:lnTo>
                      <a:pt x="1424540" y="1801128"/>
                    </a:lnTo>
                    <a:cubicBezTo>
                      <a:pt x="1424540" y="1801128"/>
                      <a:pt x="1432962" y="1801128"/>
                      <a:pt x="1440181" y="1801128"/>
                    </a:cubicBezTo>
                    <a:lnTo>
                      <a:pt x="1448603" y="1801128"/>
                    </a:lnTo>
                    <a:lnTo>
                      <a:pt x="1448603" y="1789096"/>
                    </a:lnTo>
                    <a:lnTo>
                      <a:pt x="1448603" y="1789096"/>
                    </a:lnTo>
                    <a:close/>
                    <a:moveTo>
                      <a:pt x="1496729" y="1787893"/>
                    </a:moveTo>
                    <a:lnTo>
                      <a:pt x="1472666" y="1787893"/>
                    </a:lnTo>
                    <a:lnTo>
                      <a:pt x="1472666" y="1799925"/>
                    </a:ln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lnTo>
                      <a:pt x="1475073" y="1799925"/>
                    </a:ln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81088" y="1799925"/>
                      <a:pt x="1496729" y="1799925"/>
                      <a:pt x="1496729" y="1799925"/>
                    </a:cubicBezTo>
                    <a:lnTo>
                      <a:pt x="1496729" y="1787893"/>
                    </a:lnTo>
                    <a:lnTo>
                      <a:pt x="1496729" y="1787893"/>
                    </a:lnTo>
                    <a:close/>
                    <a:moveTo>
                      <a:pt x="1544856" y="1787893"/>
                    </a:moveTo>
                    <a:lnTo>
                      <a:pt x="1520793" y="1787893"/>
                    </a:lnTo>
                    <a:lnTo>
                      <a:pt x="1520793" y="1799925"/>
                    </a:lnTo>
                    <a:cubicBezTo>
                      <a:pt x="1520793" y="1799925"/>
                      <a:pt x="1529215" y="1799925"/>
                      <a:pt x="1535230" y="1799925"/>
                    </a:cubicBezTo>
                    <a:lnTo>
                      <a:pt x="1535230" y="1799925"/>
                    </a:lnTo>
                    <a:cubicBezTo>
                      <a:pt x="1535230" y="1799925"/>
                      <a:pt x="1535230" y="1799925"/>
                      <a:pt x="1535230" y="1799925"/>
                    </a:cubicBezTo>
                    <a:lnTo>
                      <a:pt x="1543653" y="1799925"/>
                    </a:lnTo>
                    <a:lnTo>
                      <a:pt x="1544856" y="1787893"/>
                    </a:lnTo>
                    <a:lnTo>
                      <a:pt x="1544856" y="1787893"/>
                    </a:lnTo>
                    <a:close/>
                    <a:moveTo>
                      <a:pt x="1592982" y="1786690"/>
                    </a:moveTo>
                    <a:lnTo>
                      <a:pt x="1568919" y="1786690"/>
                    </a:lnTo>
                    <a:lnTo>
                      <a:pt x="1568919" y="1798722"/>
                    </a:ln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lnTo>
                      <a:pt x="1573732" y="1798722"/>
                    </a:ln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80951" y="1798722"/>
                      <a:pt x="1591779" y="1798722"/>
                      <a:pt x="1591779" y="1798722"/>
                    </a:cubicBezTo>
                    <a:lnTo>
                      <a:pt x="1592982" y="1786690"/>
                    </a:lnTo>
                    <a:lnTo>
                      <a:pt x="1592982" y="1786690"/>
                    </a:lnTo>
                    <a:close/>
                    <a:moveTo>
                      <a:pt x="1641108" y="1785487"/>
                    </a:moveTo>
                    <a:lnTo>
                      <a:pt x="1617045" y="1785487"/>
                    </a:lnTo>
                    <a:lnTo>
                      <a:pt x="1617045" y="1797519"/>
                    </a:lnTo>
                    <a:cubicBezTo>
                      <a:pt x="1617045" y="1797519"/>
                      <a:pt x="1624264" y="1797519"/>
                      <a:pt x="1630280" y="1797519"/>
                    </a:cubicBezTo>
                    <a:lnTo>
                      <a:pt x="1641108" y="1797519"/>
                    </a:lnTo>
                    <a:lnTo>
                      <a:pt x="1641108" y="1785487"/>
                    </a:lnTo>
                    <a:lnTo>
                      <a:pt x="1641108" y="1785487"/>
                    </a:lnTo>
                    <a:close/>
                    <a:moveTo>
                      <a:pt x="1689235" y="1785487"/>
                    </a:moveTo>
                    <a:lnTo>
                      <a:pt x="1665172" y="1785487"/>
                    </a:lnTo>
                    <a:lnTo>
                      <a:pt x="1665172" y="1797519"/>
                    </a:ln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82016" y="1797519"/>
                      <a:pt x="1689235" y="1797519"/>
                      <a:pt x="1689235" y="1797519"/>
                    </a:cubicBezTo>
                    <a:lnTo>
                      <a:pt x="1689235" y="1785487"/>
                    </a:lnTo>
                    <a:lnTo>
                      <a:pt x="1689235" y="1785487"/>
                    </a:lnTo>
                    <a:close/>
                    <a:moveTo>
                      <a:pt x="1737361" y="1784284"/>
                    </a:moveTo>
                    <a:lnTo>
                      <a:pt x="1713298" y="1784284"/>
                    </a:lnTo>
                    <a:lnTo>
                      <a:pt x="1713298" y="1796315"/>
                    </a:lnTo>
                    <a:cubicBezTo>
                      <a:pt x="1713298" y="1796315"/>
                      <a:pt x="1719314" y="1796315"/>
                      <a:pt x="1725330" y="1796315"/>
                    </a:cubicBezTo>
                    <a:lnTo>
                      <a:pt x="1725330" y="1796315"/>
                    </a:lnTo>
                    <a:cubicBezTo>
                      <a:pt x="1725330" y="1796315"/>
                      <a:pt x="1725330" y="1796315"/>
                      <a:pt x="1725330" y="1796315"/>
                    </a:cubicBezTo>
                    <a:lnTo>
                      <a:pt x="1725330" y="1796315"/>
                    </a:lnTo>
                    <a:cubicBezTo>
                      <a:pt x="1725330" y="1796315"/>
                      <a:pt x="1725330" y="1796315"/>
                      <a:pt x="1725330" y="1796315"/>
                    </a:cubicBezTo>
                    <a:lnTo>
                      <a:pt x="1737361" y="1796315"/>
                    </a:lnTo>
                    <a:lnTo>
                      <a:pt x="1737361" y="1784284"/>
                    </a:lnTo>
                    <a:lnTo>
                      <a:pt x="1737361" y="1784284"/>
                    </a:lnTo>
                    <a:close/>
                    <a:moveTo>
                      <a:pt x="1785487" y="1783081"/>
                    </a:moveTo>
                    <a:lnTo>
                      <a:pt x="1761424" y="1783081"/>
                    </a:lnTo>
                    <a:lnTo>
                      <a:pt x="1761424" y="1795112"/>
                    </a:ln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81878" y="1795112"/>
                      <a:pt x="1784284" y="1795112"/>
                      <a:pt x="1784284" y="1795112"/>
                    </a:cubicBezTo>
                    <a:lnTo>
                      <a:pt x="1785487" y="1783081"/>
                    </a:lnTo>
                    <a:lnTo>
                      <a:pt x="1785487" y="1783081"/>
                    </a:lnTo>
                    <a:close/>
                    <a:moveTo>
                      <a:pt x="1833614" y="1783081"/>
                    </a:moveTo>
                    <a:lnTo>
                      <a:pt x="1809551" y="1783081"/>
                    </a:lnTo>
                    <a:lnTo>
                      <a:pt x="1809551" y="1795112"/>
                    </a:lnTo>
                    <a:cubicBezTo>
                      <a:pt x="1809551" y="1795112"/>
                      <a:pt x="1814363" y="1795112"/>
                      <a:pt x="1820379" y="1795112"/>
                    </a:cubicBezTo>
                    <a:lnTo>
                      <a:pt x="1833614" y="1795112"/>
                    </a:lnTo>
                    <a:lnTo>
                      <a:pt x="1833614" y="1783081"/>
                    </a:lnTo>
                    <a:lnTo>
                      <a:pt x="1833614" y="1783081"/>
                    </a:lnTo>
                    <a:close/>
                    <a:moveTo>
                      <a:pt x="1881740" y="1781877"/>
                    </a:moveTo>
                    <a:lnTo>
                      <a:pt x="1857677" y="1781877"/>
                    </a:lnTo>
                    <a:lnTo>
                      <a:pt x="1857677" y="1793909"/>
                    </a:lnTo>
                    <a:lnTo>
                      <a:pt x="1876927" y="1793909"/>
                    </a:lnTo>
                    <a:cubicBezTo>
                      <a:pt x="1876927" y="1793909"/>
                      <a:pt x="1876927" y="1793909"/>
                      <a:pt x="1876927" y="1793909"/>
                    </a:cubicBezTo>
                    <a:lnTo>
                      <a:pt x="1876927" y="1793909"/>
                    </a:lnTo>
                    <a:cubicBezTo>
                      <a:pt x="1876927" y="1793909"/>
                      <a:pt x="1876927" y="1793909"/>
                      <a:pt x="1876927" y="1793909"/>
                    </a:cubicBezTo>
                    <a:lnTo>
                      <a:pt x="1876927" y="1793909"/>
                    </a:lnTo>
                    <a:cubicBezTo>
                      <a:pt x="1879334" y="1793909"/>
                      <a:pt x="1881740" y="1793909"/>
                      <a:pt x="1881740" y="1793909"/>
                    </a:cubicBezTo>
                    <a:lnTo>
                      <a:pt x="1881740" y="1781877"/>
                    </a:lnTo>
                    <a:lnTo>
                      <a:pt x="1881740" y="1781877"/>
                    </a:lnTo>
                    <a:close/>
                    <a:moveTo>
                      <a:pt x="1929867" y="1780674"/>
                    </a:moveTo>
                    <a:lnTo>
                      <a:pt x="1905803" y="1780674"/>
                    </a:lnTo>
                    <a:lnTo>
                      <a:pt x="1905803" y="1792706"/>
                    </a:lnTo>
                    <a:cubicBezTo>
                      <a:pt x="1905803" y="1792706"/>
                      <a:pt x="1909413" y="1792706"/>
                      <a:pt x="1915429" y="1792706"/>
                    </a:cubicBezTo>
                    <a:lnTo>
                      <a:pt x="1929867" y="1792706"/>
                    </a:lnTo>
                    <a:lnTo>
                      <a:pt x="1929867" y="1780674"/>
                    </a:lnTo>
                    <a:lnTo>
                      <a:pt x="1929867" y="1780674"/>
                    </a:lnTo>
                    <a:close/>
                    <a:moveTo>
                      <a:pt x="1977993" y="1780674"/>
                    </a:moveTo>
                    <a:lnTo>
                      <a:pt x="1953930" y="1780674"/>
                    </a:lnTo>
                    <a:lnTo>
                      <a:pt x="1953930" y="1792706"/>
                    </a:lnTo>
                    <a:lnTo>
                      <a:pt x="1977993" y="1792706"/>
                    </a:lnTo>
                    <a:lnTo>
                      <a:pt x="1977993" y="1780674"/>
                    </a:lnTo>
                    <a:lnTo>
                      <a:pt x="1977993" y="1780674"/>
                    </a:lnTo>
                    <a:close/>
                    <a:moveTo>
                      <a:pt x="2026119" y="1779471"/>
                    </a:moveTo>
                    <a:lnTo>
                      <a:pt x="2002056" y="1779471"/>
                    </a:lnTo>
                    <a:lnTo>
                      <a:pt x="2002056" y="1791503"/>
                    </a:lnTo>
                    <a:lnTo>
                      <a:pt x="2026119" y="1791503"/>
                    </a:lnTo>
                    <a:lnTo>
                      <a:pt x="2026119" y="1779471"/>
                    </a:lnTo>
                    <a:lnTo>
                      <a:pt x="2026119" y="1779471"/>
                    </a:lnTo>
                    <a:close/>
                    <a:moveTo>
                      <a:pt x="2074246" y="1778268"/>
                    </a:moveTo>
                    <a:lnTo>
                      <a:pt x="2050182" y="1778268"/>
                    </a:lnTo>
                    <a:lnTo>
                      <a:pt x="2050182" y="1790299"/>
                    </a:lnTo>
                    <a:lnTo>
                      <a:pt x="2074246" y="1790299"/>
                    </a:lnTo>
                    <a:lnTo>
                      <a:pt x="2074246" y="1778268"/>
                    </a:lnTo>
                    <a:lnTo>
                      <a:pt x="2074246" y="1778268"/>
                    </a:lnTo>
                    <a:close/>
                    <a:moveTo>
                      <a:pt x="2122372" y="1778268"/>
                    </a:moveTo>
                    <a:lnTo>
                      <a:pt x="2098309" y="1778268"/>
                    </a:lnTo>
                    <a:lnTo>
                      <a:pt x="2098309" y="1790299"/>
                    </a:lnTo>
                    <a:lnTo>
                      <a:pt x="2122372" y="1790299"/>
                    </a:lnTo>
                    <a:lnTo>
                      <a:pt x="2122372" y="1778268"/>
                    </a:lnTo>
                    <a:lnTo>
                      <a:pt x="2122372" y="1778268"/>
                    </a:lnTo>
                    <a:close/>
                    <a:moveTo>
                      <a:pt x="2170498" y="1777065"/>
                    </a:moveTo>
                    <a:lnTo>
                      <a:pt x="2146435" y="1777065"/>
                    </a:lnTo>
                    <a:lnTo>
                      <a:pt x="2146435" y="1789096"/>
                    </a:lnTo>
                    <a:lnTo>
                      <a:pt x="2170498" y="1789096"/>
                    </a:lnTo>
                    <a:lnTo>
                      <a:pt x="2170498" y="1777065"/>
                    </a:lnTo>
                    <a:lnTo>
                      <a:pt x="2170498" y="1777065"/>
                    </a:lnTo>
                    <a:close/>
                    <a:moveTo>
                      <a:pt x="2218625" y="1775862"/>
                    </a:moveTo>
                    <a:lnTo>
                      <a:pt x="2194561" y="1775862"/>
                    </a:lnTo>
                    <a:lnTo>
                      <a:pt x="2194561" y="1787893"/>
                    </a:lnTo>
                    <a:lnTo>
                      <a:pt x="2218625" y="1787893"/>
                    </a:lnTo>
                    <a:lnTo>
                      <a:pt x="2218625" y="1775862"/>
                    </a:lnTo>
                    <a:lnTo>
                      <a:pt x="2218625" y="1775862"/>
                    </a:lnTo>
                    <a:close/>
                    <a:moveTo>
                      <a:pt x="2266751" y="1775862"/>
                    </a:moveTo>
                    <a:lnTo>
                      <a:pt x="2242688" y="1775862"/>
                    </a:lnTo>
                    <a:lnTo>
                      <a:pt x="2242688" y="1787893"/>
                    </a:lnTo>
                    <a:lnTo>
                      <a:pt x="2266751" y="1787893"/>
                    </a:lnTo>
                    <a:lnTo>
                      <a:pt x="2266751" y="1775862"/>
                    </a:lnTo>
                    <a:lnTo>
                      <a:pt x="2266751" y="1775862"/>
                    </a:lnTo>
                    <a:close/>
                    <a:moveTo>
                      <a:pt x="2314877" y="1774658"/>
                    </a:moveTo>
                    <a:lnTo>
                      <a:pt x="2290814" y="1774658"/>
                    </a:lnTo>
                    <a:lnTo>
                      <a:pt x="2290814" y="1786690"/>
                    </a:lnTo>
                    <a:lnTo>
                      <a:pt x="2314877" y="1786690"/>
                    </a:lnTo>
                    <a:lnTo>
                      <a:pt x="2314877" y="1774658"/>
                    </a:lnTo>
                    <a:lnTo>
                      <a:pt x="2314877" y="1774658"/>
                    </a:lnTo>
                    <a:close/>
                    <a:moveTo>
                      <a:pt x="2363004" y="1773455"/>
                    </a:moveTo>
                    <a:lnTo>
                      <a:pt x="2338941" y="1773455"/>
                    </a:lnTo>
                    <a:lnTo>
                      <a:pt x="2338941" y="1785487"/>
                    </a:lnTo>
                    <a:lnTo>
                      <a:pt x="2363004" y="1785487"/>
                    </a:lnTo>
                    <a:lnTo>
                      <a:pt x="2363004" y="1773455"/>
                    </a:lnTo>
                    <a:lnTo>
                      <a:pt x="2363004" y="1773455"/>
                    </a:lnTo>
                    <a:close/>
                    <a:moveTo>
                      <a:pt x="2411130" y="1773455"/>
                    </a:moveTo>
                    <a:lnTo>
                      <a:pt x="2387067" y="1773455"/>
                    </a:lnTo>
                    <a:lnTo>
                      <a:pt x="2387067" y="1785487"/>
                    </a:lnTo>
                    <a:lnTo>
                      <a:pt x="2411130" y="1785487"/>
                    </a:lnTo>
                    <a:lnTo>
                      <a:pt x="2411130" y="1773455"/>
                    </a:lnTo>
                    <a:lnTo>
                      <a:pt x="2411130" y="1773455"/>
                    </a:lnTo>
                    <a:close/>
                    <a:moveTo>
                      <a:pt x="2459256" y="1772252"/>
                    </a:moveTo>
                    <a:lnTo>
                      <a:pt x="2435193" y="1772252"/>
                    </a:lnTo>
                    <a:lnTo>
                      <a:pt x="2435193" y="1784284"/>
                    </a:lnTo>
                    <a:lnTo>
                      <a:pt x="2459256" y="1784284"/>
                    </a:lnTo>
                    <a:lnTo>
                      <a:pt x="2459256" y="1772252"/>
                    </a:lnTo>
                    <a:lnTo>
                      <a:pt x="2459256" y="1772252"/>
                    </a:lnTo>
                    <a:close/>
                    <a:moveTo>
                      <a:pt x="2507383" y="1771049"/>
                    </a:moveTo>
                    <a:lnTo>
                      <a:pt x="2483320" y="1771049"/>
                    </a:lnTo>
                    <a:lnTo>
                      <a:pt x="2483320" y="1783081"/>
                    </a:lnTo>
                    <a:lnTo>
                      <a:pt x="2507383" y="1783081"/>
                    </a:lnTo>
                    <a:lnTo>
                      <a:pt x="2507383" y="1771049"/>
                    </a:lnTo>
                    <a:lnTo>
                      <a:pt x="2507383" y="1771049"/>
                    </a:lnTo>
                    <a:close/>
                    <a:moveTo>
                      <a:pt x="2555509" y="1771049"/>
                    </a:moveTo>
                    <a:lnTo>
                      <a:pt x="2531446" y="1771049"/>
                    </a:lnTo>
                    <a:lnTo>
                      <a:pt x="2531446" y="1783081"/>
                    </a:lnTo>
                    <a:cubicBezTo>
                      <a:pt x="2531446" y="1783081"/>
                      <a:pt x="2539868" y="1783081"/>
                      <a:pt x="2547087" y="1783081"/>
                    </a:cubicBezTo>
                    <a:lnTo>
                      <a:pt x="2547087" y="1783081"/>
                    </a:lnTo>
                    <a:cubicBezTo>
                      <a:pt x="2547087" y="1783081"/>
                      <a:pt x="2547087" y="1783081"/>
                      <a:pt x="2547087" y="1783081"/>
                    </a:cubicBezTo>
                    <a:lnTo>
                      <a:pt x="2555509" y="1783081"/>
                    </a:lnTo>
                    <a:lnTo>
                      <a:pt x="2555509" y="1771049"/>
                    </a:lnTo>
                    <a:lnTo>
                      <a:pt x="2555509" y="1771049"/>
                    </a:lnTo>
                    <a:close/>
                    <a:moveTo>
                      <a:pt x="2603635" y="1769846"/>
                    </a:moveTo>
                    <a:lnTo>
                      <a:pt x="2579572" y="1769846"/>
                    </a:lnTo>
                    <a:lnTo>
                      <a:pt x="2579572" y="1781877"/>
                    </a:ln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90401" y="1781877"/>
                      <a:pt x="2603635" y="1781877"/>
                      <a:pt x="2603635" y="1781877"/>
                    </a:cubicBezTo>
                    <a:lnTo>
                      <a:pt x="2603635" y="1769846"/>
                    </a:lnTo>
                    <a:lnTo>
                      <a:pt x="2603635" y="1769846"/>
                    </a:lnTo>
                    <a:close/>
                    <a:moveTo>
                      <a:pt x="2651762" y="1768643"/>
                    </a:moveTo>
                    <a:lnTo>
                      <a:pt x="2627699" y="1768643"/>
                    </a:lnTo>
                    <a:lnTo>
                      <a:pt x="2627699" y="1780674"/>
                    </a:lnTo>
                    <a:cubicBezTo>
                      <a:pt x="2627699" y="1780674"/>
                      <a:pt x="2634917" y="1780674"/>
                      <a:pt x="2642136" y="1780674"/>
                    </a:cubicBezTo>
                    <a:lnTo>
                      <a:pt x="2651762" y="1780674"/>
                    </a:lnTo>
                    <a:lnTo>
                      <a:pt x="2651762" y="1768643"/>
                    </a:lnTo>
                    <a:lnTo>
                      <a:pt x="2651762" y="1768643"/>
                    </a:lnTo>
                    <a:close/>
                    <a:moveTo>
                      <a:pt x="2699888" y="1768643"/>
                    </a:moveTo>
                    <a:lnTo>
                      <a:pt x="2675825" y="1768643"/>
                    </a:lnTo>
                    <a:lnTo>
                      <a:pt x="2675825" y="1780674"/>
                    </a:lnTo>
                    <a:lnTo>
                      <a:pt x="2681841" y="1780674"/>
                    </a:lnTo>
                    <a:lnTo>
                      <a:pt x="2681841" y="1780674"/>
                    </a:ln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90263" y="1780674"/>
                      <a:pt x="2699888" y="1780674"/>
                      <a:pt x="2699888" y="1780674"/>
                    </a:cubicBezTo>
                    <a:lnTo>
                      <a:pt x="2699888" y="1768643"/>
                    </a:lnTo>
                    <a:lnTo>
                      <a:pt x="2699888" y="1768643"/>
                    </a:lnTo>
                    <a:close/>
                    <a:moveTo>
                      <a:pt x="2748014" y="1767440"/>
                    </a:moveTo>
                    <a:lnTo>
                      <a:pt x="2723951" y="1767440"/>
                    </a:lnTo>
                    <a:lnTo>
                      <a:pt x="2723951" y="1779471"/>
                    </a:lnTo>
                    <a:cubicBezTo>
                      <a:pt x="2723951" y="1779471"/>
                      <a:pt x="2729967" y="1779471"/>
                      <a:pt x="2737186" y="1779471"/>
                    </a:cubicBezTo>
                    <a:lnTo>
                      <a:pt x="2737186" y="1779471"/>
                    </a:lnTo>
                    <a:cubicBezTo>
                      <a:pt x="2737186" y="1779471"/>
                      <a:pt x="2737186" y="1779471"/>
                      <a:pt x="2737186" y="1779471"/>
                    </a:cubicBezTo>
                    <a:lnTo>
                      <a:pt x="2748014" y="1779471"/>
                    </a:lnTo>
                    <a:lnTo>
                      <a:pt x="2748014" y="1767440"/>
                    </a:lnTo>
                    <a:lnTo>
                      <a:pt x="2748014" y="1767440"/>
                    </a:lnTo>
                    <a:close/>
                    <a:moveTo>
                      <a:pt x="2796141" y="1766236"/>
                    </a:moveTo>
                    <a:lnTo>
                      <a:pt x="2772078" y="1766236"/>
                    </a:lnTo>
                    <a:lnTo>
                      <a:pt x="2772078" y="1778268"/>
                    </a:lnTo>
                    <a:lnTo>
                      <a:pt x="2782906" y="1778268"/>
                    </a:lnTo>
                    <a:cubicBezTo>
                      <a:pt x="2782906" y="1778268"/>
                      <a:pt x="2782906" y="1778268"/>
                      <a:pt x="2782906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90125" y="1778268"/>
                      <a:pt x="2796141" y="1778268"/>
                      <a:pt x="2796141" y="1778268"/>
                    </a:cubicBezTo>
                    <a:lnTo>
                      <a:pt x="2796141" y="1766236"/>
                    </a:lnTo>
                    <a:lnTo>
                      <a:pt x="2796141" y="1766236"/>
                    </a:lnTo>
                    <a:close/>
                    <a:moveTo>
                      <a:pt x="2844267" y="1766236"/>
                    </a:moveTo>
                    <a:lnTo>
                      <a:pt x="2820204" y="1766236"/>
                    </a:lnTo>
                    <a:lnTo>
                      <a:pt x="2820204" y="1778268"/>
                    </a:lnTo>
                    <a:cubicBezTo>
                      <a:pt x="2820204" y="1778268"/>
                      <a:pt x="2826220" y="1778268"/>
                      <a:pt x="2831032" y="1778268"/>
                    </a:cubicBezTo>
                    <a:lnTo>
                      <a:pt x="2831032" y="1778268"/>
                    </a:lnTo>
                    <a:cubicBezTo>
                      <a:pt x="2831032" y="1778268"/>
                      <a:pt x="2831032" y="1778268"/>
                      <a:pt x="2831032" y="1778268"/>
                    </a:cubicBezTo>
                    <a:lnTo>
                      <a:pt x="2844267" y="1778268"/>
                    </a:lnTo>
                    <a:lnTo>
                      <a:pt x="2844267" y="1766236"/>
                    </a:lnTo>
                    <a:lnTo>
                      <a:pt x="2844267" y="1766236"/>
                    </a:lnTo>
                    <a:close/>
                    <a:moveTo>
                      <a:pt x="2892393" y="1765033"/>
                    </a:moveTo>
                    <a:lnTo>
                      <a:pt x="2868330" y="1765033"/>
                    </a:lnTo>
                    <a:lnTo>
                      <a:pt x="2868330" y="1777065"/>
                    </a:ln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8784" y="1777065"/>
                      <a:pt x="2891190" y="1777065"/>
                      <a:pt x="2891190" y="1777065"/>
                    </a:cubicBezTo>
                    <a:lnTo>
                      <a:pt x="2892393" y="1765033"/>
                    </a:lnTo>
                    <a:lnTo>
                      <a:pt x="2892393" y="1765033"/>
                    </a:lnTo>
                    <a:close/>
                    <a:moveTo>
                      <a:pt x="2940520" y="1763830"/>
                    </a:moveTo>
                    <a:lnTo>
                      <a:pt x="2916456" y="1763830"/>
                    </a:lnTo>
                    <a:lnTo>
                      <a:pt x="2916456" y="1775862"/>
                    </a:lnTo>
                    <a:cubicBezTo>
                      <a:pt x="2916456" y="1775862"/>
                      <a:pt x="2921269" y="1775862"/>
                      <a:pt x="2926082" y="1775862"/>
                    </a:cubicBezTo>
                    <a:lnTo>
                      <a:pt x="2926082" y="1775862"/>
                    </a:lnTo>
                    <a:cubicBezTo>
                      <a:pt x="2926082" y="1775862"/>
                      <a:pt x="2926082" y="1775862"/>
                      <a:pt x="2926082" y="1775862"/>
                    </a:cubicBezTo>
                    <a:lnTo>
                      <a:pt x="2926082" y="1775862"/>
                    </a:lnTo>
                    <a:cubicBezTo>
                      <a:pt x="2926082" y="1775862"/>
                      <a:pt x="2926082" y="1775862"/>
                      <a:pt x="2926082" y="1775862"/>
                    </a:cubicBezTo>
                    <a:lnTo>
                      <a:pt x="2940520" y="1775862"/>
                    </a:lnTo>
                    <a:lnTo>
                      <a:pt x="2940520" y="1763830"/>
                    </a:lnTo>
                    <a:lnTo>
                      <a:pt x="2940520" y="1763830"/>
                    </a:lnTo>
                    <a:close/>
                    <a:moveTo>
                      <a:pt x="2988646" y="1763830"/>
                    </a:moveTo>
                    <a:lnTo>
                      <a:pt x="2964583" y="1763830"/>
                    </a:lnTo>
                    <a:lnTo>
                      <a:pt x="2964583" y="1775862"/>
                    </a:ln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7443" y="1775862"/>
                      <a:pt x="2988646" y="1775862"/>
                      <a:pt x="2988646" y="1775862"/>
                    </a:cubicBezTo>
                    <a:lnTo>
                      <a:pt x="2988646" y="1763830"/>
                    </a:lnTo>
                    <a:lnTo>
                      <a:pt x="2988646" y="1763830"/>
                    </a:lnTo>
                    <a:close/>
                    <a:moveTo>
                      <a:pt x="3036772" y="1762627"/>
                    </a:moveTo>
                    <a:lnTo>
                      <a:pt x="3012709" y="1762627"/>
                    </a:lnTo>
                    <a:lnTo>
                      <a:pt x="3012709" y="1774658"/>
                    </a:lnTo>
                    <a:lnTo>
                      <a:pt x="3036772" y="1774658"/>
                    </a:lnTo>
                    <a:lnTo>
                      <a:pt x="3036772" y="1762627"/>
                    </a:lnTo>
                    <a:lnTo>
                      <a:pt x="3036772" y="1762627"/>
                    </a:lnTo>
                    <a:close/>
                    <a:moveTo>
                      <a:pt x="3084899" y="1761424"/>
                    </a:moveTo>
                    <a:lnTo>
                      <a:pt x="3060836" y="1761424"/>
                    </a:lnTo>
                    <a:lnTo>
                      <a:pt x="3060836" y="1773455"/>
                    </a:lnTo>
                    <a:lnTo>
                      <a:pt x="3084899" y="1773455"/>
                    </a:lnTo>
                    <a:lnTo>
                      <a:pt x="3084899" y="1761424"/>
                    </a:lnTo>
                    <a:lnTo>
                      <a:pt x="3084899" y="1761424"/>
                    </a:lnTo>
                    <a:close/>
                    <a:moveTo>
                      <a:pt x="3133025" y="1761424"/>
                    </a:moveTo>
                    <a:lnTo>
                      <a:pt x="3108962" y="1761424"/>
                    </a:lnTo>
                    <a:lnTo>
                      <a:pt x="3108962" y="1773455"/>
                    </a:lnTo>
                    <a:lnTo>
                      <a:pt x="3133025" y="1773455"/>
                    </a:lnTo>
                    <a:lnTo>
                      <a:pt x="3133025" y="1761424"/>
                    </a:lnTo>
                    <a:lnTo>
                      <a:pt x="3133025" y="1761424"/>
                    </a:lnTo>
                    <a:close/>
                    <a:moveTo>
                      <a:pt x="3181151" y="1760221"/>
                    </a:moveTo>
                    <a:lnTo>
                      <a:pt x="3157088" y="1760221"/>
                    </a:lnTo>
                    <a:lnTo>
                      <a:pt x="3157088" y="1772252"/>
                    </a:lnTo>
                    <a:lnTo>
                      <a:pt x="3181151" y="1772252"/>
                    </a:lnTo>
                    <a:lnTo>
                      <a:pt x="3181151" y="1760221"/>
                    </a:lnTo>
                    <a:lnTo>
                      <a:pt x="3181151" y="1760221"/>
                    </a:lnTo>
                    <a:close/>
                    <a:moveTo>
                      <a:pt x="3229278" y="1759017"/>
                    </a:moveTo>
                    <a:lnTo>
                      <a:pt x="3205215" y="1759017"/>
                    </a:lnTo>
                    <a:lnTo>
                      <a:pt x="3205215" y="1771049"/>
                    </a:lnTo>
                    <a:lnTo>
                      <a:pt x="3229278" y="1771049"/>
                    </a:lnTo>
                    <a:lnTo>
                      <a:pt x="3229278" y="1759017"/>
                    </a:lnTo>
                    <a:lnTo>
                      <a:pt x="3229278" y="1759017"/>
                    </a:lnTo>
                    <a:close/>
                    <a:moveTo>
                      <a:pt x="3277404" y="1759017"/>
                    </a:moveTo>
                    <a:lnTo>
                      <a:pt x="3253341" y="1759017"/>
                    </a:lnTo>
                    <a:lnTo>
                      <a:pt x="3253341" y="1771049"/>
                    </a:lnTo>
                    <a:lnTo>
                      <a:pt x="3277404" y="1771049"/>
                    </a:lnTo>
                    <a:lnTo>
                      <a:pt x="3277404" y="1759017"/>
                    </a:lnTo>
                    <a:lnTo>
                      <a:pt x="3277404" y="1759017"/>
                    </a:lnTo>
                    <a:close/>
                    <a:moveTo>
                      <a:pt x="3325530" y="1757814"/>
                    </a:moveTo>
                    <a:lnTo>
                      <a:pt x="3301467" y="1757814"/>
                    </a:lnTo>
                    <a:lnTo>
                      <a:pt x="3301467" y="1769846"/>
                    </a:lnTo>
                    <a:lnTo>
                      <a:pt x="3325530" y="1769846"/>
                    </a:lnTo>
                    <a:lnTo>
                      <a:pt x="3325530" y="1757814"/>
                    </a:lnTo>
                    <a:lnTo>
                      <a:pt x="3325530" y="1757814"/>
                    </a:lnTo>
                    <a:close/>
                    <a:moveTo>
                      <a:pt x="3373657" y="1756611"/>
                    </a:moveTo>
                    <a:lnTo>
                      <a:pt x="3349594" y="1756611"/>
                    </a:lnTo>
                    <a:lnTo>
                      <a:pt x="3349594" y="1768643"/>
                    </a:lnTo>
                    <a:lnTo>
                      <a:pt x="3373657" y="1768643"/>
                    </a:lnTo>
                    <a:lnTo>
                      <a:pt x="3373657" y="1756611"/>
                    </a:lnTo>
                    <a:lnTo>
                      <a:pt x="3373657" y="1756611"/>
                    </a:lnTo>
                    <a:close/>
                    <a:moveTo>
                      <a:pt x="3421783" y="1756611"/>
                    </a:moveTo>
                    <a:lnTo>
                      <a:pt x="3397720" y="1756611"/>
                    </a:lnTo>
                    <a:lnTo>
                      <a:pt x="3397720" y="1768643"/>
                    </a:lnTo>
                    <a:lnTo>
                      <a:pt x="3421783" y="1768643"/>
                    </a:lnTo>
                    <a:lnTo>
                      <a:pt x="3421783" y="1756611"/>
                    </a:lnTo>
                    <a:lnTo>
                      <a:pt x="3421783" y="1756611"/>
                    </a:lnTo>
                    <a:close/>
                    <a:moveTo>
                      <a:pt x="3469909" y="1755408"/>
                    </a:moveTo>
                    <a:lnTo>
                      <a:pt x="3445846" y="1755408"/>
                    </a:lnTo>
                    <a:lnTo>
                      <a:pt x="3445846" y="1767440"/>
                    </a:lnTo>
                    <a:lnTo>
                      <a:pt x="3469909" y="1767440"/>
                    </a:lnTo>
                    <a:lnTo>
                      <a:pt x="3469909" y="1755408"/>
                    </a:lnTo>
                    <a:lnTo>
                      <a:pt x="3469909" y="1755408"/>
                    </a:lnTo>
                    <a:close/>
                    <a:moveTo>
                      <a:pt x="3518036" y="1754205"/>
                    </a:moveTo>
                    <a:lnTo>
                      <a:pt x="3493973" y="1754205"/>
                    </a:lnTo>
                    <a:lnTo>
                      <a:pt x="3493973" y="1766236"/>
                    </a:lnTo>
                    <a:lnTo>
                      <a:pt x="3518036" y="1766236"/>
                    </a:lnTo>
                    <a:lnTo>
                      <a:pt x="3518036" y="1754205"/>
                    </a:lnTo>
                    <a:lnTo>
                      <a:pt x="3518036" y="1754205"/>
                    </a:lnTo>
                    <a:close/>
                    <a:moveTo>
                      <a:pt x="3566162" y="1754205"/>
                    </a:moveTo>
                    <a:lnTo>
                      <a:pt x="3542099" y="1754205"/>
                    </a:lnTo>
                    <a:lnTo>
                      <a:pt x="3542099" y="1766236"/>
                    </a:lnTo>
                    <a:lnTo>
                      <a:pt x="3566162" y="1766236"/>
                    </a:lnTo>
                    <a:lnTo>
                      <a:pt x="3566162" y="1754205"/>
                    </a:lnTo>
                    <a:lnTo>
                      <a:pt x="3566162" y="1754205"/>
                    </a:lnTo>
                    <a:close/>
                    <a:moveTo>
                      <a:pt x="3614288" y="1753002"/>
                    </a:moveTo>
                    <a:lnTo>
                      <a:pt x="3590225" y="1753002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cubicBezTo>
                      <a:pt x="3590225" y="1765033"/>
                      <a:pt x="3590225" y="1765033"/>
                      <a:pt x="3590225" y="1765033"/>
                    </a:cubicBezTo>
                    <a:lnTo>
                      <a:pt x="3590225" y="1765033"/>
                    </a:lnTo>
                    <a:cubicBezTo>
                      <a:pt x="3592632" y="1765033"/>
                      <a:pt x="3614288" y="1765033"/>
                      <a:pt x="3614288" y="1765033"/>
                    </a:cubicBezTo>
                    <a:lnTo>
                      <a:pt x="3614288" y="1753002"/>
                    </a:lnTo>
                    <a:lnTo>
                      <a:pt x="3614288" y="1753002"/>
                    </a:lnTo>
                    <a:close/>
                    <a:moveTo>
                      <a:pt x="3662415" y="1751798"/>
                    </a:moveTo>
                    <a:lnTo>
                      <a:pt x="3638352" y="1751798"/>
                    </a:lnTo>
                    <a:lnTo>
                      <a:pt x="3638352" y="1763830"/>
                    </a:lnTo>
                    <a:cubicBezTo>
                      <a:pt x="3638352" y="1763830"/>
                      <a:pt x="3646774" y="1763830"/>
                      <a:pt x="3653993" y="1763830"/>
                    </a:cubicBezTo>
                    <a:lnTo>
                      <a:pt x="3653993" y="1763830"/>
                    </a:lnTo>
                    <a:cubicBezTo>
                      <a:pt x="3653993" y="1763830"/>
                      <a:pt x="3653993" y="1763830"/>
                      <a:pt x="3653993" y="1763830"/>
                    </a:cubicBezTo>
                    <a:lnTo>
                      <a:pt x="3662415" y="1763830"/>
                    </a:lnTo>
                    <a:lnTo>
                      <a:pt x="3662415" y="1751798"/>
                    </a:lnTo>
                    <a:lnTo>
                      <a:pt x="3662415" y="1751798"/>
                    </a:lnTo>
                    <a:close/>
                    <a:moveTo>
                      <a:pt x="3710541" y="1751798"/>
                    </a:moveTo>
                    <a:lnTo>
                      <a:pt x="3686478" y="1751798"/>
                    </a:lnTo>
                    <a:lnTo>
                      <a:pt x="3686478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lnTo>
                      <a:pt x="3691291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lnTo>
                      <a:pt x="3691291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cubicBezTo>
                      <a:pt x="3698510" y="1763830"/>
                      <a:pt x="3710541" y="1763830"/>
                      <a:pt x="3710541" y="1763830"/>
                    </a:cubicBezTo>
                    <a:lnTo>
                      <a:pt x="3710541" y="1751798"/>
                    </a:lnTo>
                    <a:lnTo>
                      <a:pt x="3710541" y="1751798"/>
                    </a:lnTo>
                    <a:close/>
                    <a:moveTo>
                      <a:pt x="3758668" y="1750595"/>
                    </a:moveTo>
                    <a:lnTo>
                      <a:pt x="3734604" y="1750595"/>
                    </a:lnTo>
                    <a:lnTo>
                      <a:pt x="3734604" y="1762627"/>
                    </a:lnTo>
                    <a:cubicBezTo>
                      <a:pt x="3734604" y="1762627"/>
                      <a:pt x="3741823" y="1762627"/>
                      <a:pt x="3747839" y="1762627"/>
                    </a:cubicBezTo>
                    <a:lnTo>
                      <a:pt x="3758668" y="1762627"/>
                    </a:lnTo>
                    <a:lnTo>
                      <a:pt x="3758668" y="1750595"/>
                    </a:lnTo>
                    <a:lnTo>
                      <a:pt x="3758668" y="1750595"/>
                    </a:lnTo>
                    <a:close/>
                    <a:moveTo>
                      <a:pt x="3806794" y="1749392"/>
                    </a:moveTo>
                    <a:lnTo>
                      <a:pt x="3782731" y="1749392"/>
                    </a:lnTo>
                    <a:lnTo>
                      <a:pt x="3782731" y="1761424"/>
                    </a:ln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8372" y="1761424"/>
                      <a:pt x="3806794" y="1761424"/>
                      <a:pt x="3806794" y="1761424"/>
                    </a:cubicBezTo>
                    <a:lnTo>
                      <a:pt x="3806794" y="1749392"/>
                    </a:lnTo>
                    <a:lnTo>
                      <a:pt x="3806794" y="1749392"/>
                    </a:lnTo>
                    <a:close/>
                    <a:moveTo>
                      <a:pt x="3854920" y="1749392"/>
                    </a:moveTo>
                    <a:lnTo>
                      <a:pt x="3830857" y="1749392"/>
                    </a:lnTo>
                    <a:lnTo>
                      <a:pt x="3830857" y="1761424"/>
                    </a:lnTo>
                    <a:cubicBezTo>
                      <a:pt x="3830857" y="1761424"/>
                      <a:pt x="3836873" y="1761424"/>
                      <a:pt x="3842889" y="1761424"/>
                    </a:cubicBezTo>
                    <a:lnTo>
                      <a:pt x="3842889" y="1761424"/>
                    </a:lnTo>
                    <a:cubicBezTo>
                      <a:pt x="3842889" y="1761424"/>
                      <a:pt x="3842889" y="1761424"/>
                      <a:pt x="3842889" y="1761424"/>
                    </a:cubicBezTo>
                    <a:lnTo>
                      <a:pt x="3842889" y="1761424"/>
                    </a:lnTo>
                    <a:cubicBezTo>
                      <a:pt x="3842889" y="1761424"/>
                      <a:pt x="3842889" y="1761424"/>
                      <a:pt x="3842889" y="1761424"/>
                    </a:cubicBezTo>
                    <a:lnTo>
                      <a:pt x="3854920" y="1761424"/>
                    </a:lnTo>
                    <a:lnTo>
                      <a:pt x="3854920" y="1749392"/>
                    </a:lnTo>
                    <a:lnTo>
                      <a:pt x="3854920" y="1749392"/>
                    </a:lnTo>
                    <a:close/>
                    <a:moveTo>
                      <a:pt x="3903047" y="1748189"/>
                    </a:moveTo>
                    <a:lnTo>
                      <a:pt x="3878983" y="1748189"/>
                    </a:lnTo>
                    <a:lnTo>
                      <a:pt x="3878983" y="1760221"/>
                    </a:ln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8234" y="1760221"/>
                      <a:pt x="3903047" y="1760221"/>
                      <a:pt x="3903047" y="1760221"/>
                    </a:cubicBezTo>
                    <a:lnTo>
                      <a:pt x="3903047" y="1748189"/>
                    </a:lnTo>
                    <a:lnTo>
                      <a:pt x="3903047" y="1748189"/>
                    </a:lnTo>
                    <a:close/>
                    <a:moveTo>
                      <a:pt x="3951173" y="1746986"/>
                    </a:moveTo>
                    <a:lnTo>
                      <a:pt x="3927110" y="1746986"/>
                    </a:lnTo>
                    <a:lnTo>
                      <a:pt x="3927110" y="1759017"/>
                    </a:lnTo>
                    <a:cubicBezTo>
                      <a:pt x="3927110" y="1759017"/>
                      <a:pt x="3931923" y="1759017"/>
                      <a:pt x="3937938" y="1759017"/>
                    </a:cubicBezTo>
                    <a:lnTo>
                      <a:pt x="3951173" y="1759017"/>
                    </a:lnTo>
                    <a:lnTo>
                      <a:pt x="3951173" y="1746986"/>
                    </a:lnTo>
                    <a:lnTo>
                      <a:pt x="3951173" y="1746986"/>
                    </a:lnTo>
                    <a:close/>
                    <a:moveTo>
                      <a:pt x="3999299" y="1746986"/>
                    </a:moveTo>
                    <a:lnTo>
                      <a:pt x="3975236" y="1746986"/>
                    </a:lnTo>
                    <a:lnTo>
                      <a:pt x="3975236" y="1759017"/>
                    </a:ln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6893" y="1759017"/>
                      <a:pt x="3998096" y="1759017"/>
                      <a:pt x="3998096" y="1759017"/>
                    </a:cubicBezTo>
                    <a:lnTo>
                      <a:pt x="3999299" y="1746986"/>
                    </a:lnTo>
                    <a:lnTo>
                      <a:pt x="3999299" y="1746986"/>
                    </a:lnTo>
                    <a:close/>
                    <a:moveTo>
                      <a:pt x="4047426" y="1745783"/>
                    </a:moveTo>
                    <a:lnTo>
                      <a:pt x="4023362" y="1745783"/>
                    </a:lnTo>
                    <a:lnTo>
                      <a:pt x="4023362" y="1757814"/>
                    </a:lnTo>
                    <a:cubicBezTo>
                      <a:pt x="4023362" y="1757814"/>
                      <a:pt x="4028175" y="1757814"/>
                      <a:pt x="4032988" y="1757814"/>
                    </a:cubicBezTo>
                    <a:lnTo>
                      <a:pt x="4032988" y="1757814"/>
                    </a:lnTo>
                    <a:cubicBezTo>
                      <a:pt x="4032988" y="1757814"/>
                      <a:pt x="4032988" y="1757814"/>
                      <a:pt x="4032988" y="1757814"/>
                    </a:cubicBezTo>
                    <a:lnTo>
                      <a:pt x="4032988" y="1757814"/>
                    </a:lnTo>
                    <a:cubicBezTo>
                      <a:pt x="4032988" y="1757814"/>
                      <a:pt x="4032988" y="1757814"/>
                      <a:pt x="4032988" y="1757814"/>
                    </a:cubicBezTo>
                    <a:lnTo>
                      <a:pt x="4047426" y="1757814"/>
                    </a:lnTo>
                    <a:lnTo>
                      <a:pt x="4047426" y="1745783"/>
                    </a:lnTo>
                    <a:lnTo>
                      <a:pt x="4047426" y="1745783"/>
                    </a:lnTo>
                    <a:close/>
                    <a:moveTo>
                      <a:pt x="4089536" y="1744579"/>
                    </a:moveTo>
                    <a:lnTo>
                      <a:pt x="4089536" y="1749392"/>
                    </a:lnTo>
                    <a:lnTo>
                      <a:pt x="4089536" y="1749392"/>
                    </a:lnTo>
                    <a:lnTo>
                      <a:pt x="4089536" y="1744579"/>
                    </a:lnTo>
                    <a:lnTo>
                      <a:pt x="4070286" y="1744579"/>
                    </a:lnTo>
                    <a:lnTo>
                      <a:pt x="4070286" y="1756611"/>
                    </a:ln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lnTo>
                      <a:pt x="4090739" y="1754205"/>
                    </a:lnTo>
                    <a:cubicBezTo>
                      <a:pt x="4090739" y="1754205"/>
                      <a:pt x="4090739" y="1754205"/>
                      <a:pt x="4090739" y="1754205"/>
                    </a:cubicBezTo>
                    <a:lnTo>
                      <a:pt x="4087130" y="1750595"/>
                    </a:lnTo>
                    <a:lnTo>
                      <a:pt x="4089536" y="1744579"/>
                    </a:lnTo>
                    <a:lnTo>
                      <a:pt x="4089536" y="1744579"/>
                    </a:lnTo>
                    <a:close/>
                    <a:moveTo>
                      <a:pt x="4103974" y="1706078"/>
                    </a:moveTo>
                    <a:cubicBezTo>
                      <a:pt x="4101568" y="1714500"/>
                      <a:pt x="4097958" y="1721720"/>
                      <a:pt x="4095552" y="1727735"/>
                    </a:cubicBezTo>
                    <a:lnTo>
                      <a:pt x="4106381" y="1732548"/>
                    </a:lnTo>
                    <a:cubicBezTo>
                      <a:pt x="4108787" y="1726532"/>
                      <a:pt x="4112396" y="1718110"/>
                      <a:pt x="4114803" y="1709688"/>
                    </a:cubicBezTo>
                    <a:lnTo>
                      <a:pt x="4103974" y="1706078"/>
                    </a:lnTo>
                    <a:lnTo>
                      <a:pt x="4103974" y="1706078"/>
                    </a:lnTo>
                    <a:close/>
                    <a:moveTo>
                      <a:pt x="4116006" y="1661562"/>
                    </a:moveTo>
                    <a:cubicBezTo>
                      <a:pt x="4113599" y="1669984"/>
                      <a:pt x="4112396" y="1677203"/>
                      <a:pt x="4109990" y="1684422"/>
                    </a:cubicBezTo>
                    <a:lnTo>
                      <a:pt x="4122022" y="1688031"/>
                    </a:lnTo>
                    <a:cubicBezTo>
                      <a:pt x="4124428" y="1680812"/>
                      <a:pt x="4125631" y="1672390"/>
                      <a:pt x="4128037" y="1665171"/>
                    </a:cubicBezTo>
                    <a:lnTo>
                      <a:pt x="4116006" y="1661562"/>
                    </a:lnTo>
                    <a:lnTo>
                      <a:pt x="4116006" y="1661562"/>
                    </a:lnTo>
                    <a:close/>
                    <a:moveTo>
                      <a:pt x="4125631" y="1614639"/>
                    </a:moveTo>
                    <a:cubicBezTo>
                      <a:pt x="4124428" y="1623061"/>
                      <a:pt x="4122022" y="1630279"/>
                      <a:pt x="4120818" y="1637498"/>
                    </a:cubicBezTo>
                    <a:lnTo>
                      <a:pt x="4132850" y="1639905"/>
                    </a:lnTo>
                    <a:cubicBezTo>
                      <a:pt x="4134053" y="1632686"/>
                      <a:pt x="4136460" y="1624264"/>
                      <a:pt x="4137662" y="1615842"/>
                    </a:cubicBezTo>
                    <a:lnTo>
                      <a:pt x="4125631" y="1614639"/>
                    </a:lnTo>
                    <a:lnTo>
                      <a:pt x="4125631" y="1614639"/>
                    </a:lnTo>
                    <a:close/>
                    <a:moveTo>
                      <a:pt x="4134053" y="1567715"/>
                    </a:moveTo>
                    <a:cubicBezTo>
                      <a:pt x="4132850" y="1576137"/>
                      <a:pt x="4131647" y="1583356"/>
                      <a:pt x="4130444" y="1591778"/>
                    </a:cubicBezTo>
                    <a:lnTo>
                      <a:pt x="4142475" y="1594185"/>
                    </a:lnTo>
                    <a:cubicBezTo>
                      <a:pt x="4142475" y="1592982"/>
                      <a:pt x="4142475" y="1591778"/>
                      <a:pt x="4142475" y="1591778"/>
                    </a:cubicBezTo>
                    <a:cubicBezTo>
                      <a:pt x="4143678" y="1584560"/>
                      <a:pt x="4144882" y="1578544"/>
                      <a:pt x="4146085" y="1571325"/>
                    </a:cubicBezTo>
                    <a:lnTo>
                      <a:pt x="4134053" y="1567715"/>
                    </a:lnTo>
                    <a:lnTo>
                      <a:pt x="4134053" y="1567715"/>
                    </a:lnTo>
                    <a:close/>
                    <a:moveTo>
                      <a:pt x="4141272" y="1519589"/>
                    </a:moveTo>
                    <a:cubicBezTo>
                      <a:pt x="4140069" y="1528011"/>
                      <a:pt x="4138866" y="1535230"/>
                      <a:pt x="4137662" y="1543652"/>
                    </a:cubicBezTo>
                    <a:lnTo>
                      <a:pt x="4149694" y="1544855"/>
                    </a:lnTo>
                    <a:cubicBezTo>
                      <a:pt x="4149694" y="1543652"/>
                      <a:pt x="4149694" y="1543652"/>
                      <a:pt x="4149694" y="1542449"/>
                    </a:cubicBezTo>
                    <a:cubicBezTo>
                      <a:pt x="4149694" y="1542449"/>
                      <a:pt x="4149694" y="1542449"/>
                      <a:pt x="4149694" y="1542449"/>
                    </a:cubicBezTo>
                    <a:lnTo>
                      <a:pt x="4149694" y="1542449"/>
                    </a:lnTo>
                    <a:cubicBezTo>
                      <a:pt x="4149694" y="1538839"/>
                      <a:pt x="4150897" y="1535230"/>
                      <a:pt x="4150897" y="1531620"/>
                    </a:cubicBezTo>
                    <a:cubicBezTo>
                      <a:pt x="4150897" y="1531620"/>
                      <a:pt x="4150897" y="1531620"/>
                      <a:pt x="4150897" y="1531620"/>
                    </a:cubicBezTo>
                    <a:cubicBezTo>
                      <a:pt x="4150897" y="1531620"/>
                      <a:pt x="4150897" y="1531620"/>
                      <a:pt x="4150897" y="1531620"/>
                    </a:cubicBezTo>
                    <a:cubicBezTo>
                      <a:pt x="4150897" y="1528011"/>
                      <a:pt x="4152101" y="1524402"/>
                      <a:pt x="4152101" y="1520792"/>
                    </a:cubicBezTo>
                    <a:lnTo>
                      <a:pt x="4141272" y="1519589"/>
                    </a:lnTo>
                    <a:lnTo>
                      <a:pt x="4141272" y="1519589"/>
                    </a:lnTo>
                    <a:close/>
                    <a:moveTo>
                      <a:pt x="4147288" y="1472666"/>
                    </a:moveTo>
                    <a:cubicBezTo>
                      <a:pt x="4146085" y="1481088"/>
                      <a:pt x="4144882" y="1488307"/>
                      <a:pt x="4143678" y="1496729"/>
                    </a:cubicBezTo>
                    <a:lnTo>
                      <a:pt x="4155710" y="1497932"/>
                    </a:lnTo>
                    <a:cubicBezTo>
                      <a:pt x="4155710" y="1495526"/>
                      <a:pt x="4156913" y="1493119"/>
                      <a:pt x="4156913" y="1490713"/>
                    </a:cubicBezTo>
                    <a:lnTo>
                      <a:pt x="4156913" y="1490713"/>
                    </a:lnTo>
                    <a:cubicBezTo>
                      <a:pt x="4156913" y="1490713"/>
                      <a:pt x="4156913" y="1490713"/>
                      <a:pt x="4156913" y="1490713"/>
                    </a:cubicBezTo>
                    <a:cubicBezTo>
                      <a:pt x="4158116" y="1484697"/>
                      <a:pt x="4158116" y="1479885"/>
                      <a:pt x="4159320" y="1473869"/>
                    </a:cubicBezTo>
                    <a:lnTo>
                      <a:pt x="4147288" y="1472666"/>
                    </a:lnTo>
                    <a:lnTo>
                      <a:pt x="4147288" y="1472666"/>
                    </a:lnTo>
                    <a:close/>
                    <a:moveTo>
                      <a:pt x="4153304" y="1424539"/>
                    </a:moveTo>
                    <a:cubicBezTo>
                      <a:pt x="4152101" y="1432962"/>
                      <a:pt x="4150897" y="1440181"/>
                      <a:pt x="4150897" y="1448603"/>
                    </a:cubicBezTo>
                    <a:lnTo>
                      <a:pt x="4162929" y="1449806"/>
                    </a:lnTo>
                    <a:cubicBezTo>
                      <a:pt x="4162929" y="1446196"/>
                      <a:pt x="4164132" y="1442587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5368"/>
                      <a:pt x="4165335" y="1431758"/>
                      <a:pt x="4165335" y="1429352"/>
                    </a:cubicBezTo>
                    <a:lnTo>
                      <a:pt x="4153304" y="1424539"/>
                    </a:lnTo>
                    <a:lnTo>
                      <a:pt x="4153304" y="1424539"/>
                    </a:lnTo>
                    <a:close/>
                    <a:moveTo>
                      <a:pt x="4158116" y="1377616"/>
                    </a:moveTo>
                    <a:cubicBezTo>
                      <a:pt x="4156913" y="1386038"/>
                      <a:pt x="4156913" y="1393257"/>
                      <a:pt x="4155710" y="1401679"/>
                    </a:cubicBezTo>
                    <a:lnTo>
                      <a:pt x="4167741" y="1402883"/>
                    </a:lnTo>
                    <a:cubicBezTo>
                      <a:pt x="4167741" y="1399273"/>
                      <a:pt x="4168945" y="1394461"/>
                      <a:pt x="4168945" y="1390851"/>
                    </a:cubicBezTo>
                    <a:cubicBezTo>
                      <a:pt x="4168945" y="1390851"/>
                      <a:pt x="4168945" y="1390851"/>
                      <a:pt x="4168945" y="1390851"/>
                    </a:cubicBezTo>
                    <a:cubicBezTo>
                      <a:pt x="4168945" y="1390851"/>
                      <a:pt x="4168945" y="1390851"/>
                      <a:pt x="4168945" y="1390851"/>
                    </a:cubicBezTo>
                    <a:cubicBezTo>
                      <a:pt x="4168945" y="1388445"/>
                      <a:pt x="4168945" y="1386038"/>
                      <a:pt x="4170148" y="1383632"/>
                    </a:cubicBezTo>
                    <a:cubicBezTo>
                      <a:pt x="4170148" y="1383632"/>
                      <a:pt x="4170148" y="1383632"/>
                      <a:pt x="4170148" y="1383632"/>
                    </a:cubicBezTo>
                    <a:cubicBezTo>
                      <a:pt x="4170148" y="1383632"/>
                      <a:pt x="4170148" y="1383632"/>
                      <a:pt x="4170148" y="1383632"/>
                    </a:cubicBezTo>
                    <a:cubicBezTo>
                      <a:pt x="4170148" y="1382429"/>
                      <a:pt x="4170148" y="1381226"/>
                      <a:pt x="4170148" y="1381226"/>
                    </a:cubicBezTo>
                    <a:lnTo>
                      <a:pt x="4158116" y="1377616"/>
                    </a:lnTo>
                    <a:lnTo>
                      <a:pt x="4158116" y="1377616"/>
                    </a:lnTo>
                    <a:close/>
                    <a:moveTo>
                      <a:pt x="4162929" y="1329490"/>
                    </a:moveTo>
                    <a:cubicBezTo>
                      <a:pt x="4161726" y="1337912"/>
                      <a:pt x="4161726" y="1345131"/>
                      <a:pt x="4160523" y="1353553"/>
                    </a:cubicBezTo>
                    <a:lnTo>
                      <a:pt x="4172554" y="1354756"/>
                    </a:lnTo>
                    <a:cubicBezTo>
                      <a:pt x="4172554" y="1352350"/>
                      <a:pt x="4172554" y="1349944"/>
                      <a:pt x="4173757" y="1347537"/>
                    </a:cubicBezTo>
                    <a:cubicBezTo>
                      <a:pt x="4173757" y="1347537"/>
                      <a:pt x="4173757" y="1347537"/>
                      <a:pt x="4173757" y="1346334"/>
                    </a:cubicBezTo>
                    <a:lnTo>
                      <a:pt x="4173757" y="1346334"/>
                    </a:lnTo>
                    <a:cubicBezTo>
                      <a:pt x="4173757" y="1346334"/>
                      <a:pt x="4173757" y="1346334"/>
                      <a:pt x="4173757" y="1345131"/>
                    </a:cubicBezTo>
                    <a:lnTo>
                      <a:pt x="4173757" y="1345131"/>
                    </a:lnTo>
                    <a:cubicBezTo>
                      <a:pt x="4173757" y="1345131"/>
                      <a:pt x="4173757" y="1343928"/>
                      <a:pt x="4173757" y="1343928"/>
                    </a:cubicBezTo>
                    <a:cubicBezTo>
                      <a:pt x="4173757" y="1343928"/>
                      <a:pt x="4173757" y="1343928"/>
                      <a:pt x="4173757" y="1343928"/>
                    </a:cubicBezTo>
                    <a:cubicBezTo>
                      <a:pt x="4173757" y="1343928"/>
                      <a:pt x="4173757" y="1343928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39115"/>
                      <a:pt x="4174960" y="1335506"/>
                      <a:pt x="4174960" y="1330693"/>
                    </a:cubicBezTo>
                    <a:lnTo>
                      <a:pt x="4162929" y="1329490"/>
                    </a:lnTo>
                    <a:lnTo>
                      <a:pt x="4162929" y="1329490"/>
                    </a:lnTo>
                    <a:close/>
                    <a:moveTo>
                      <a:pt x="4167741" y="1281364"/>
                    </a:moveTo>
                    <a:cubicBezTo>
                      <a:pt x="4166539" y="1289786"/>
                      <a:pt x="4166539" y="1297005"/>
                      <a:pt x="4165335" y="1305427"/>
                    </a:cubicBezTo>
                    <a:lnTo>
                      <a:pt x="4177367" y="1306630"/>
                    </a:lnTo>
                    <a:cubicBezTo>
                      <a:pt x="4177367" y="1306630"/>
                      <a:pt x="4177367" y="1306630"/>
                      <a:pt x="4177367" y="1306630"/>
                    </a:cubicBezTo>
                    <a:cubicBezTo>
                      <a:pt x="4177367" y="1306630"/>
                      <a:pt x="4177367" y="1306630"/>
                      <a:pt x="4177367" y="1306630"/>
                    </a:cubicBezTo>
                    <a:cubicBezTo>
                      <a:pt x="4178570" y="1299411"/>
                      <a:pt x="4178570" y="1292192"/>
                      <a:pt x="4179773" y="1283770"/>
                    </a:cubicBezTo>
                    <a:cubicBezTo>
                      <a:pt x="4179773" y="1283770"/>
                      <a:pt x="4179773" y="1282567"/>
                      <a:pt x="4179773" y="1282567"/>
                    </a:cubicBezTo>
                    <a:lnTo>
                      <a:pt x="4167741" y="1281364"/>
                    </a:lnTo>
                    <a:lnTo>
                      <a:pt x="4167741" y="1281364"/>
                    </a:lnTo>
                    <a:close/>
                    <a:moveTo>
                      <a:pt x="4171351" y="1233237"/>
                    </a:moveTo>
                    <a:cubicBezTo>
                      <a:pt x="4170148" y="1241659"/>
                      <a:pt x="4170148" y="1248878"/>
                      <a:pt x="4168945" y="1257300"/>
                    </a:cubicBezTo>
                    <a:lnTo>
                      <a:pt x="4180976" y="1258504"/>
                    </a:lnTo>
                    <a:cubicBezTo>
                      <a:pt x="4182179" y="1250082"/>
                      <a:pt x="4182179" y="1242862"/>
                      <a:pt x="4183383" y="1234440"/>
                    </a:cubicBezTo>
                    <a:lnTo>
                      <a:pt x="4171351" y="1233237"/>
                    </a:lnTo>
                    <a:lnTo>
                      <a:pt x="4171351" y="1233237"/>
                    </a:lnTo>
                    <a:close/>
                    <a:moveTo>
                      <a:pt x="4174960" y="1186314"/>
                    </a:moveTo>
                    <a:lnTo>
                      <a:pt x="4172554" y="1210377"/>
                    </a:lnTo>
                    <a:lnTo>
                      <a:pt x="4184586" y="1211580"/>
                    </a:lnTo>
                    <a:cubicBezTo>
                      <a:pt x="4184586" y="1207971"/>
                      <a:pt x="4185789" y="1204361"/>
                      <a:pt x="4185789" y="1199549"/>
                    </a:cubicBezTo>
                    <a:cubicBezTo>
                      <a:pt x="4185789" y="1195939"/>
                      <a:pt x="4186992" y="1191127"/>
                      <a:pt x="4186992" y="1187517"/>
                    </a:cubicBezTo>
                    <a:lnTo>
                      <a:pt x="4174960" y="1186314"/>
                    </a:lnTo>
                    <a:lnTo>
                      <a:pt x="4174960" y="1186314"/>
                    </a:lnTo>
                    <a:close/>
                    <a:moveTo>
                      <a:pt x="4179773" y="1138188"/>
                    </a:moveTo>
                    <a:lnTo>
                      <a:pt x="4177367" y="1162251"/>
                    </a:lnTo>
                    <a:lnTo>
                      <a:pt x="4189399" y="1163454"/>
                    </a:lnTo>
                    <a:cubicBezTo>
                      <a:pt x="4190602" y="1155032"/>
                      <a:pt x="4190602" y="1147813"/>
                      <a:pt x="4191805" y="1139391"/>
                    </a:cubicBezTo>
                    <a:lnTo>
                      <a:pt x="4179773" y="1138188"/>
                    </a:lnTo>
                    <a:lnTo>
                      <a:pt x="4179773" y="1138188"/>
                    </a:lnTo>
                    <a:close/>
                    <a:moveTo>
                      <a:pt x="4182179" y="1090061"/>
                    </a:moveTo>
                    <a:lnTo>
                      <a:pt x="4180976" y="1114125"/>
                    </a:lnTo>
                    <a:lnTo>
                      <a:pt x="4193008" y="1115328"/>
                    </a:lnTo>
                    <a:cubicBezTo>
                      <a:pt x="4193008" y="1106906"/>
                      <a:pt x="4194211" y="1099687"/>
                      <a:pt x="4194211" y="1091265"/>
                    </a:cubicBezTo>
                    <a:lnTo>
                      <a:pt x="4182179" y="1090061"/>
                    </a:lnTo>
                    <a:lnTo>
                      <a:pt x="4182179" y="1090061"/>
                    </a:lnTo>
                    <a:close/>
                    <a:moveTo>
                      <a:pt x="4185789" y="1041935"/>
                    </a:moveTo>
                    <a:lnTo>
                      <a:pt x="4184586" y="1065998"/>
                    </a:lnTo>
                    <a:lnTo>
                      <a:pt x="4196618" y="1067201"/>
                    </a:lnTo>
                    <a:cubicBezTo>
                      <a:pt x="4196618" y="1064795"/>
                      <a:pt x="4196618" y="1063592"/>
                      <a:pt x="4196618" y="1061186"/>
                    </a:cubicBezTo>
                    <a:cubicBezTo>
                      <a:pt x="4196618" y="1058779"/>
                      <a:pt x="4196618" y="1057576"/>
                      <a:pt x="4196618" y="1055170"/>
                    </a:cubicBezTo>
                    <a:cubicBezTo>
                      <a:pt x="4196618" y="1055170"/>
                      <a:pt x="4196618" y="1055170"/>
                      <a:pt x="4196618" y="1055170"/>
                    </a:cubicBezTo>
                    <a:cubicBezTo>
                      <a:pt x="4196618" y="1055170"/>
                      <a:pt x="4196618" y="1053967"/>
                      <a:pt x="4196618" y="1053967"/>
                    </a:cubicBezTo>
                    <a:cubicBezTo>
                      <a:pt x="4196618" y="1050357"/>
                      <a:pt x="4196618" y="1046748"/>
                      <a:pt x="4197821" y="1043138"/>
                    </a:cubicBezTo>
                    <a:lnTo>
                      <a:pt x="4185789" y="1041935"/>
                    </a:lnTo>
                    <a:lnTo>
                      <a:pt x="4185789" y="1041935"/>
                    </a:lnTo>
                    <a:close/>
                    <a:moveTo>
                      <a:pt x="4189399" y="993809"/>
                    </a:moveTo>
                    <a:lnTo>
                      <a:pt x="4188195" y="1017872"/>
                    </a:lnTo>
                    <a:lnTo>
                      <a:pt x="4200227" y="1019075"/>
                    </a:lnTo>
                    <a:cubicBezTo>
                      <a:pt x="4200227" y="1019075"/>
                      <a:pt x="4200227" y="1019075"/>
                      <a:pt x="4200227" y="1019075"/>
                    </a:cubicBezTo>
                    <a:cubicBezTo>
                      <a:pt x="4200227" y="1019075"/>
                      <a:pt x="4200227" y="1019075"/>
                      <a:pt x="4200227" y="1019075"/>
                    </a:cubicBezTo>
                    <a:cubicBezTo>
                      <a:pt x="4200227" y="1015466"/>
                      <a:pt x="4200227" y="1011856"/>
                      <a:pt x="4201430" y="1008247"/>
                    </a:cubicBezTo>
                    <a:cubicBezTo>
                      <a:pt x="4201430" y="1008247"/>
                      <a:pt x="4201430" y="1007043"/>
                      <a:pt x="4201430" y="1007043"/>
                    </a:cubicBezTo>
                    <a:cubicBezTo>
                      <a:pt x="4201430" y="1007043"/>
                      <a:pt x="4201430" y="1007043"/>
                      <a:pt x="4201430" y="1007043"/>
                    </a:cubicBezTo>
                    <a:cubicBezTo>
                      <a:pt x="4201430" y="1003434"/>
                      <a:pt x="4201430" y="998621"/>
                      <a:pt x="4202633" y="995012"/>
                    </a:cubicBezTo>
                    <a:lnTo>
                      <a:pt x="4189399" y="993809"/>
                    </a:lnTo>
                    <a:lnTo>
                      <a:pt x="4189399" y="993809"/>
                    </a:lnTo>
                    <a:close/>
                    <a:moveTo>
                      <a:pt x="4191805" y="945682"/>
                    </a:moveTo>
                    <a:lnTo>
                      <a:pt x="4190602" y="969746"/>
                    </a:lnTo>
                    <a:lnTo>
                      <a:pt x="4202633" y="970949"/>
                    </a:lnTo>
                    <a:cubicBezTo>
                      <a:pt x="4202633" y="969746"/>
                      <a:pt x="4202633" y="969746"/>
                      <a:pt x="4202633" y="968542"/>
                    </a:cubicBezTo>
                    <a:cubicBezTo>
                      <a:pt x="4202633" y="968542"/>
                      <a:pt x="4202633" y="967339"/>
                      <a:pt x="4202633" y="967339"/>
                    </a:cubicBezTo>
                    <a:cubicBezTo>
                      <a:pt x="4202633" y="967339"/>
                      <a:pt x="4202633" y="967339"/>
                      <a:pt x="4202633" y="967339"/>
                    </a:cubicBezTo>
                    <a:cubicBezTo>
                      <a:pt x="4202633" y="964933"/>
                      <a:pt x="4202633" y="963730"/>
                      <a:pt x="4202633" y="961324"/>
                    </a:cubicBezTo>
                    <a:cubicBezTo>
                      <a:pt x="4202633" y="961324"/>
                      <a:pt x="4202633" y="961324"/>
                      <a:pt x="4202633" y="961324"/>
                    </a:cubicBezTo>
                    <a:cubicBezTo>
                      <a:pt x="4202633" y="961324"/>
                      <a:pt x="4202633" y="960120"/>
                      <a:pt x="4202633" y="960120"/>
                    </a:cubicBezTo>
                    <a:cubicBezTo>
                      <a:pt x="4202633" y="956511"/>
                      <a:pt x="4202633" y="952901"/>
                      <a:pt x="4203836" y="949292"/>
                    </a:cubicBezTo>
                    <a:cubicBezTo>
                      <a:pt x="4203836" y="948089"/>
                      <a:pt x="4203836" y="946886"/>
                      <a:pt x="4203836" y="946886"/>
                    </a:cubicBezTo>
                    <a:lnTo>
                      <a:pt x="4191805" y="945682"/>
                    </a:lnTo>
                    <a:lnTo>
                      <a:pt x="4191805" y="945682"/>
                    </a:lnTo>
                    <a:close/>
                    <a:moveTo>
                      <a:pt x="4195414" y="897556"/>
                    </a:moveTo>
                    <a:lnTo>
                      <a:pt x="4194211" y="921619"/>
                    </a:lnTo>
                    <a:lnTo>
                      <a:pt x="4206243" y="922822"/>
                    </a:lnTo>
                    <a:cubicBezTo>
                      <a:pt x="4206243" y="914400"/>
                      <a:pt x="4207446" y="907181"/>
                      <a:pt x="4207446" y="898759"/>
                    </a:cubicBezTo>
                    <a:lnTo>
                      <a:pt x="4195414" y="897556"/>
                    </a:lnTo>
                    <a:lnTo>
                      <a:pt x="4195414" y="897556"/>
                    </a:lnTo>
                    <a:close/>
                    <a:moveTo>
                      <a:pt x="4197821" y="849430"/>
                    </a:moveTo>
                    <a:lnTo>
                      <a:pt x="4196618" y="873493"/>
                    </a:lnTo>
                    <a:lnTo>
                      <a:pt x="4208649" y="874696"/>
                    </a:lnTo>
                    <a:cubicBezTo>
                      <a:pt x="4208649" y="872290"/>
                      <a:pt x="4208649" y="869883"/>
                      <a:pt x="4208649" y="867477"/>
                    </a:cubicBezTo>
                    <a:cubicBezTo>
                      <a:pt x="4208649" y="866274"/>
                      <a:pt x="4208649" y="866274"/>
                      <a:pt x="4208649" y="865071"/>
                    </a:cubicBezTo>
                    <a:cubicBezTo>
                      <a:pt x="4208649" y="865071"/>
                      <a:pt x="4208649" y="865071"/>
                      <a:pt x="4208649" y="865071"/>
                    </a:cubicBezTo>
                    <a:cubicBezTo>
                      <a:pt x="4208649" y="860258"/>
                      <a:pt x="4208649" y="855446"/>
                      <a:pt x="4209852" y="850633"/>
                    </a:cubicBezTo>
                    <a:lnTo>
                      <a:pt x="4197821" y="849430"/>
                    </a:lnTo>
                    <a:lnTo>
                      <a:pt x="4197821" y="849430"/>
                    </a:lnTo>
                    <a:close/>
                    <a:moveTo>
                      <a:pt x="4200227" y="801303"/>
                    </a:moveTo>
                    <a:lnTo>
                      <a:pt x="4199024" y="825367"/>
                    </a:lnTo>
                    <a:lnTo>
                      <a:pt x="4211055" y="826570"/>
                    </a:lnTo>
                    <a:cubicBezTo>
                      <a:pt x="4211055" y="826570"/>
                      <a:pt x="4211055" y="826570"/>
                      <a:pt x="4211055" y="826570"/>
                    </a:cubicBezTo>
                    <a:cubicBezTo>
                      <a:pt x="4211055" y="820554"/>
                      <a:pt x="4212259" y="814538"/>
                      <a:pt x="4212259" y="809725"/>
                    </a:cubicBezTo>
                    <a:cubicBezTo>
                      <a:pt x="4212259" y="807319"/>
                      <a:pt x="4212259" y="806116"/>
                      <a:pt x="4212259" y="803710"/>
                    </a:cubicBezTo>
                    <a:lnTo>
                      <a:pt x="4200227" y="801303"/>
                    </a:lnTo>
                    <a:lnTo>
                      <a:pt x="4200227" y="801303"/>
                    </a:lnTo>
                    <a:close/>
                    <a:moveTo>
                      <a:pt x="4202633" y="753177"/>
                    </a:moveTo>
                    <a:lnTo>
                      <a:pt x="4201430" y="777240"/>
                    </a:lnTo>
                    <a:lnTo>
                      <a:pt x="4213462" y="778443"/>
                    </a:lnTo>
                    <a:cubicBezTo>
                      <a:pt x="4213462" y="771224"/>
                      <a:pt x="4214665" y="765209"/>
                      <a:pt x="4214665" y="757990"/>
                    </a:cubicBezTo>
                    <a:cubicBezTo>
                      <a:pt x="4214665" y="756787"/>
                      <a:pt x="4214665" y="755583"/>
                      <a:pt x="4214665" y="754380"/>
                    </a:cubicBezTo>
                    <a:lnTo>
                      <a:pt x="4202633" y="753177"/>
                    </a:lnTo>
                    <a:lnTo>
                      <a:pt x="4202633" y="753177"/>
                    </a:lnTo>
                    <a:close/>
                    <a:moveTo>
                      <a:pt x="4205040" y="706254"/>
                    </a:moveTo>
                    <a:lnTo>
                      <a:pt x="4203836" y="730317"/>
                    </a:lnTo>
                    <a:lnTo>
                      <a:pt x="4215868" y="730317"/>
                    </a:lnTo>
                    <a:cubicBezTo>
                      <a:pt x="4215868" y="730317"/>
                      <a:pt x="4215868" y="729114"/>
                      <a:pt x="4215868" y="729114"/>
                    </a:cubicBezTo>
                    <a:cubicBezTo>
                      <a:pt x="4215868" y="721895"/>
                      <a:pt x="4217071" y="713473"/>
                      <a:pt x="4217071" y="706254"/>
                    </a:cubicBezTo>
                    <a:lnTo>
                      <a:pt x="4205040" y="706254"/>
                    </a:lnTo>
                    <a:lnTo>
                      <a:pt x="4205040" y="706254"/>
                    </a:lnTo>
                    <a:close/>
                    <a:moveTo>
                      <a:pt x="4207446" y="658128"/>
                    </a:moveTo>
                    <a:lnTo>
                      <a:pt x="4206243" y="682191"/>
                    </a:lnTo>
                    <a:lnTo>
                      <a:pt x="4218274" y="682191"/>
                    </a:lnTo>
                    <a:cubicBezTo>
                      <a:pt x="4218274" y="680988"/>
                      <a:pt x="4218274" y="679784"/>
                      <a:pt x="4218274" y="678581"/>
                    </a:cubicBezTo>
                    <a:cubicBezTo>
                      <a:pt x="4218274" y="671362"/>
                      <a:pt x="4219478" y="665347"/>
                      <a:pt x="4219478" y="658128"/>
                    </a:cubicBezTo>
                    <a:cubicBezTo>
                      <a:pt x="4219478" y="658128"/>
                      <a:pt x="4219478" y="658128"/>
                      <a:pt x="4219478" y="656924"/>
                    </a:cubicBezTo>
                    <a:lnTo>
                      <a:pt x="4207446" y="658128"/>
                    </a:lnTo>
                    <a:lnTo>
                      <a:pt x="4207446" y="658128"/>
                    </a:lnTo>
                    <a:close/>
                    <a:moveTo>
                      <a:pt x="4209852" y="610001"/>
                    </a:moveTo>
                    <a:lnTo>
                      <a:pt x="4208649" y="634064"/>
                    </a:lnTo>
                    <a:lnTo>
                      <a:pt x="4220681" y="634064"/>
                    </a:lnTo>
                    <a:cubicBezTo>
                      <a:pt x="4220681" y="629252"/>
                      <a:pt x="4220681" y="624439"/>
                      <a:pt x="4221884" y="619627"/>
                    </a:cubicBezTo>
                    <a:cubicBezTo>
                      <a:pt x="4221884" y="616017"/>
                      <a:pt x="4221884" y="613611"/>
                      <a:pt x="4221884" y="610001"/>
                    </a:cubicBezTo>
                    <a:lnTo>
                      <a:pt x="4209852" y="610001"/>
                    </a:lnTo>
                    <a:lnTo>
                      <a:pt x="4209852" y="610001"/>
                    </a:lnTo>
                    <a:close/>
                    <a:moveTo>
                      <a:pt x="4211055" y="561875"/>
                    </a:moveTo>
                    <a:lnTo>
                      <a:pt x="4209852" y="585938"/>
                    </a:lnTo>
                    <a:lnTo>
                      <a:pt x="4221884" y="585938"/>
                    </a:lnTo>
                    <a:cubicBezTo>
                      <a:pt x="4221884" y="582329"/>
                      <a:pt x="4221884" y="578719"/>
                      <a:pt x="4221884" y="575110"/>
                    </a:cubicBezTo>
                    <a:cubicBezTo>
                      <a:pt x="4221884" y="570297"/>
                      <a:pt x="4221884" y="566688"/>
                      <a:pt x="4221884" y="561875"/>
                    </a:cubicBezTo>
                    <a:lnTo>
                      <a:pt x="4211055" y="561875"/>
                    </a:lnTo>
                    <a:lnTo>
                      <a:pt x="4211055" y="561875"/>
                    </a:lnTo>
                    <a:close/>
                    <a:moveTo>
                      <a:pt x="4213462" y="513749"/>
                    </a:moveTo>
                    <a:lnTo>
                      <a:pt x="4212259" y="537812"/>
                    </a:lnTo>
                    <a:lnTo>
                      <a:pt x="4224290" y="537812"/>
                    </a:lnTo>
                    <a:cubicBezTo>
                      <a:pt x="4224290" y="534202"/>
                      <a:pt x="4224290" y="530593"/>
                      <a:pt x="4224290" y="528187"/>
                    </a:cubicBezTo>
                    <a:cubicBezTo>
                      <a:pt x="4224290" y="523374"/>
                      <a:pt x="4224290" y="518561"/>
                      <a:pt x="4224290" y="513749"/>
                    </a:cubicBezTo>
                    <a:lnTo>
                      <a:pt x="4213462" y="513749"/>
                    </a:lnTo>
                    <a:lnTo>
                      <a:pt x="4213462" y="513749"/>
                    </a:lnTo>
                    <a:close/>
                    <a:moveTo>
                      <a:pt x="4215868" y="465622"/>
                    </a:moveTo>
                    <a:lnTo>
                      <a:pt x="4214665" y="489685"/>
                    </a:lnTo>
                    <a:lnTo>
                      <a:pt x="4226697" y="489685"/>
                    </a:lnTo>
                    <a:cubicBezTo>
                      <a:pt x="4226697" y="481263"/>
                      <a:pt x="4227900" y="474044"/>
                      <a:pt x="4227900" y="465622"/>
                    </a:cubicBezTo>
                    <a:lnTo>
                      <a:pt x="4215868" y="465622"/>
                    </a:lnTo>
                    <a:lnTo>
                      <a:pt x="4215868" y="465622"/>
                    </a:lnTo>
                    <a:close/>
                    <a:moveTo>
                      <a:pt x="4217071" y="417496"/>
                    </a:moveTo>
                    <a:lnTo>
                      <a:pt x="4215868" y="441559"/>
                    </a:lnTo>
                    <a:lnTo>
                      <a:pt x="4227900" y="441559"/>
                    </a:lnTo>
                    <a:cubicBezTo>
                      <a:pt x="4227900" y="433137"/>
                      <a:pt x="4229103" y="425918"/>
                      <a:pt x="4229103" y="417496"/>
                    </a:cubicBezTo>
                    <a:lnTo>
                      <a:pt x="4217071" y="417496"/>
                    </a:lnTo>
                    <a:lnTo>
                      <a:pt x="4217071" y="417496"/>
                    </a:lnTo>
                    <a:close/>
                    <a:moveTo>
                      <a:pt x="4219478" y="369370"/>
                    </a:moveTo>
                    <a:lnTo>
                      <a:pt x="4218274" y="393433"/>
                    </a:lnTo>
                    <a:lnTo>
                      <a:pt x="4230306" y="393433"/>
                    </a:lnTo>
                    <a:cubicBezTo>
                      <a:pt x="4230306" y="393433"/>
                      <a:pt x="4230306" y="392230"/>
                      <a:pt x="4230306" y="392230"/>
                    </a:cubicBezTo>
                    <a:cubicBezTo>
                      <a:pt x="4230306" y="386214"/>
                      <a:pt x="4230306" y="380198"/>
                      <a:pt x="4231509" y="374182"/>
                    </a:cubicBezTo>
                    <a:cubicBezTo>
                      <a:pt x="4231509" y="372979"/>
                      <a:pt x="4231509" y="370573"/>
                      <a:pt x="4231509" y="369370"/>
                    </a:cubicBezTo>
                    <a:lnTo>
                      <a:pt x="4219478" y="369370"/>
                    </a:lnTo>
                    <a:lnTo>
                      <a:pt x="4219478" y="369370"/>
                    </a:lnTo>
                    <a:close/>
                    <a:moveTo>
                      <a:pt x="4220681" y="321243"/>
                    </a:moveTo>
                    <a:lnTo>
                      <a:pt x="4219478" y="345306"/>
                    </a:lnTo>
                    <a:lnTo>
                      <a:pt x="4231509" y="345306"/>
                    </a:lnTo>
                    <a:cubicBezTo>
                      <a:pt x="4231509" y="340494"/>
                      <a:pt x="4231509" y="334478"/>
                      <a:pt x="4231509" y="329665"/>
                    </a:cubicBezTo>
                    <a:cubicBezTo>
                      <a:pt x="4231509" y="327259"/>
                      <a:pt x="4231509" y="323650"/>
                      <a:pt x="4231509" y="321243"/>
                    </a:cubicBezTo>
                    <a:lnTo>
                      <a:pt x="4220681" y="321243"/>
                    </a:lnTo>
                    <a:lnTo>
                      <a:pt x="4220681" y="321243"/>
                    </a:lnTo>
                    <a:close/>
                    <a:moveTo>
                      <a:pt x="4221884" y="273117"/>
                    </a:moveTo>
                    <a:lnTo>
                      <a:pt x="4220681" y="297180"/>
                    </a:lnTo>
                    <a:lnTo>
                      <a:pt x="4232712" y="297180"/>
                    </a:lnTo>
                    <a:cubicBezTo>
                      <a:pt x="4232712" y="293571"/>
                      <a:pt x="4232712" y="289961"/>
                      <a:pt x="4232712" y="286352"/>
                    </a:cubicBezTo>
                    <a:cubicBezTo>
                      <a:pt x="4232712" y="286352"/>
                      <a:pt x="4232712" y="286352"/>
                      <a:pt x="4232712" y="286352"/>
                    </a:cubicBezTo>
                    <a:cubicBezTo>
                      <a:pt x="4232712" y="286352"/>
                      <a:pt x="4232712" y="286352"/>
                      <a:pt x="4232712" y="286352"/>
                    </a:cubicBezTo>
                    <a:cubicBezTo>
                      <a:pt x="4232712" y="282742"/>
                      <a:pt x="4232712" y="279133"/>
                      <a:pt x="4232712" y="274320"/>
                    </a:cubicBezTo>
                    <a:cubicBezTo>
                      <a:pt x="4232712" y="274320"/>
                      <a:pt x="4232712" y="273117"/>
                      <a:pt x="4232712" y="273117"/>
                    </a:cubicBezTo>
                    <a:lnTo>
                      <a:pt x="4221884" y="273117"/>
                    </a:lnTo>
                    <a:lnTo>
                      <a:pt x="4221884" y="273117"/>
                    </a:lnTo>
                    <a:close/>
                    <a:moveTo>
                      <a:pt x="4224290" y="224991"/>
                    </a:moveTo>
                    <a:lnTo>
                      <a:pt x="4223087" y="249054"/>
                    </a:lnTo>
                    <a:lnTo>
                      <a:pt x="4235119" y="249054"/>
                    </a:lnTo>
                    <a:cubicBezTo>
                      <a:pt x="4235119" y="240632"/>
                      <a:pt x="4235119" y="233413"/>
                      <a:pt x="4236322" y="224991"/>
                    </a:cubicBezTo>
                    <a:lnTo>
                      <a:pt x="4224290" y="224991"/>
                    </a:lnTo>
                    <a:lnTo>
                      <a:pt x="4224290" y="224991"/>
                    </a:lnTo>
                    <a:close/>
                    <a:moveTo>
                      <a:pt x="4225493" y="176864"/>
                    </a:moveTo>
                    <a:lnTo>
                      <a:pt x="4224290" y="200927"/>
                    </a:lnTo>
                    <a:lnTo>
                      <a:pt x="4236322" y="200927"/>
                    </a:lnTo>
                    <a:cubicBezTo>
                      <a:pt x="4236322" y="196115"/>
                      <a:pt x="4236322" y="191302"/>
                      <a:pt x="4236322" y="185286"/>
                    </a:cubicBezTo>
                    <a:cubicBezTo>
                      <a:pt x="4236322" y="185286"/>
                      <a:pt x="4236322" y="185286"/>
                      <a:pt x="4236322" y="185286"/>
                    </a:cubicBezTo>
                    <a:cubicBezTo>
                      <a:pt x="4236322" y="185286"/>
                      <a:pt x="4236322" y="185286"/>
                      <a:pt x="4236322" y="185286"/>
                    </a:cubicBezTo>
                    <a:cubicBezTo>
                      <a:pt x="4236322" y="182880"/>
                      <a:pt x="4236322" y="181677"/>
                      <a:pt x="4236322" y="179271"/>
                    </a:cubicBezTo>
                    <a:cubicBezTo>
                      <a:pt x="4236322" y="179271"/>
                      <a:pt x="4236322" y="179271"/>
                      <a:pt x="4236322" y="179271"/>
                    </a:cubicBezTo>
                    <a:cubicBezTo>
                      <a:pt x="4236322" y="179271"/>
                      <a:pt x="4236322" y="179271"/>
                      <a:pt x="4236322" y="179271"/>
                    </a:cubicBezTo>
                    <a:cubicBezTo>
                      <a:pt x="4236322" y="178067"/>
                      <a:pt x="4236322" y="178067"/>
                      <a:pt x="4236322" y="176864"/>
                    </a:cubicBezTo>
                    <a:lnTo>
                      <a:pt x="4225493" y="176864"/>
                    </a:lnTo>
                    <a:lnTo>
                      <a:pt x="4225493" y="176864"/>
                    </a:lnTo>
                    <a:close/>
                    <a:moveTo>
                      <a:pt x="4226697" y="128738"/>
                    </a:moveTo>
                    <a:lnTo>
                      <a:pt x="4225493" y="152801"/>
                    </a:lnTo>
                    <a:lnTo>
                      <a:pt x="4237525" y="152801"/>
                    </a:lnTo>
                    <a:cubicBezTo>
                      <a:pt x="4237525" y="151598"/>
                      <a:pt x="4237525" y="151598"/>
                      <a:pt x="4237525" y="150395"/>
                    </a:cubicBezTo>
                    <a:cubicBezTo>
                      <a:pt x="4237525" y="145582"/>
                      <a:pt x="4237525" y="140770"/>
                      <a:pt x="4237525" y="135957"/>
                    </a:cubicBezTo>
                    <a:cubicBezTo>
                      <a:pt x="4237525" y="135957"/>
                      <a:pt x="4237525" y="135957"/>
                      <a:pt x="4237525" y="135957"/>
                    </a:cubicBezTo>
                    <a:cubicBezTo>
                      <a:pt x="4237525" y="135957"/>
                      <a:pt x="4237525" y="135957"/>
                      <a:pt x="4237525" y="135957"/>
                    </a:cubicBezTo>
                    <a:cubicBezTo>
                      <a:pt x="4237525" y="133551"/>
                      <a:pt x="4237525" y="131144"/>
                      <a:pt x="4237525" y="129941"/>
                    </a:cubicBezTo>
                    <a:lnTo>
                      <a:pt x="4226697" y="128738"/>
                    </a:lnTo>
                    <a:lnTo>
                      <a:pt x="4226697" y="128738"/>
                    </a:lnTo>
                    <a:close/>
                    <a:moveTo>
                      <a:pt x="4227900" y="80612"/>
                    </a:moveTo>
                    <a:lnTo>
                      <a:pt x="4226697" y="104675"/>
                    </a:lnTo>
                    <a:lnTo>
                      <a:pt x="4238728" y="104675"/>
                    </a:lnTo>
                    <a:cubicBezTo>
                      <a:pt x="4238728" y="96253"/>
                      <a:pt x="4238728" y="87831"/>
                      <a:pt x="4239931" y="80612"/>
                    </a:cubicBezTo>
                    <a:lnTo>
                      <a:pt x="4227900" y="80612"/>
                    </a:lnTo>
                    <a:lnTo>
                      <a:pt x="4227900" y="80612"/>
                    </a:lnTo>
                    <a:close/>
                    <a:moveTo>
                      <a:pt x="4229103" y="32485"/>
                    </a:moveTo>
                    <a:lnTo>
                      <a:pt x="4229103" y="56548"/>
                    </a:lnTo>
                    <a:lnTo>
                      <a:pt x="4241134" y="56548"/>
                    </a:lnTo>
                    <a:cubicBezTo>
                      <a:pt x="4241134" y="55345"/>
                      <a:pt x="4241134" y="52939"/>
                      <a:pt x="4241134" y="51736"/>
                    </a:cubicBezTo>
                    <a:lnTo>
                      <a:pt x="4241134" y="51736"/>
                    </a:lnTo>
                    <a:cubicBezTo>
                      <a:pt x="4241134" y="51736"/>
                      <a:pt x="4241134" y="51736"/>
                      <a:pt x="4241134" y="51736"/>
                    </a:cubicBezTo>
                    <a:cubicBezTo>
                      <a:pt x="4241134" y="44517"/>
                      <a:pt x="4241134" y="38501"/>
                      <a:pt x="4241134" y="32485"/>
                    </a:cubicBezTo>
                    <a:lnTo>
                      <a:pt x="4229103" y="32485"/>
                    </a:lnTo>
                    <a:lnTo>
                      <a:pt x="4229103" y="32485"/>
                    </a:lnTo>
                    <a:close/>
                  </a:path>
                </a:pathLst>
              </a:custGeom>
              <a:solidFill>
                <a:srgbClr val="231815"/>
              </a:solidFill>
              <a:ln w="1202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22" name="图形 117"/>
              <p:cNvGrpSpPr/>
              <p:nvPr/>
            </p:nvGrpSpPr>
            <p:grpSpPr>
              <a:xfrm>
                <a:off x="6094092" y="2334418"/>
                <a:ext cx="381166" cy="470142"/>
                <a:chOff x="6094092" y="2334418"/>
                <a:chExt cx="381166" cy="470142"/>
              </a:xfrm>
            </p:grpSpPr>
            <p:sp>
              <p:nvSpPr>
                <p:cNvPr id="123" name="任意多边形: 形状 122"/>
                <p:cNvSpPr/>
                <p:nvPr/>
              </p:nvSpPr>
              <p:spPr>
                <a:xfrm>
                  <a:off x="6114047" y="2586789"/>
                  <a:ext cx="149191" cy="217771"/>
                </a:xfrm>
                <a:custGeom>
                  <a:avLst/>
                  <a:gdLst>
                    <a:gd name="connsiteX0" fmla="*/ 30079 w 149191"/>
                    <a:gd name="connsiteY0" fmla="*/ 217772 h 217771"/>
                    <a:gd name="connsiteX1" fmla="*/ 0 w 149191"/>
                    <a:gd name="connsiteY1" fmla="*/ 217772 h 217771"/>
                    <a:gd name="connsiteX2" fmla="*/ 126332 w 149191"/>
                    <a:gd name="connsiteY2" fmla="*/ 0 h 217771"/>
                    <a:gd name="connsiteX3" fmla="*/ 149192 w 149191"/>
                    <a:gd name="connsiteY3" fmla="*/ 13235 h 217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91" h="217771">
                      <a:moveTo>
                        <a:pt x="30079" y="217772"/>
                      </a:moveTo>
                      <a:lnTo>
                        <a:pt x="0" y="217772"/>
                      </a:lnTo>
                      <a:lnTo>
                        <a:pt x="126332" y="0"/>
                      </a:lnTo>
                      <a:lnTo>
                        <a:pt x="149192" y="13235"/>
                      </a:lnTo>
                      <a:close/>
                    </a:path>
                  </a:pathLst>
                </a:custGeom>
                <a:solidFill>
                  <a:srgbClr val="078BAD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6094092" y="2516165"/>
                  <a:ext cx="296681" cy="200416"/>
                </a:xfrm>
                <a:custGeom>
                  <a:avLst/>
                  <a:gdLst>
                    <a:gd name="connsiteX0" fmla="*/ 290666 w 296681"/>
                    <a:gd name="connsiteY0" fmla="*/ 154845 h 200416"/>
                    <a:gd name="connsiteX1" fmla="*/ 179975 w 296681"/>
                    <a:gd name="connsiteY1" fmla="*/ 28513 h 200416"/>
                    <a:gd name="connsiteX2" fmla="*/ 13939 w 296681"/>
                    <a:gd name="connsiteY2" fmla="*/ 16482 h 200416"/>
                    <a:gd name="connsiteX3" fmla="*/ 13939 w 296681"/>
                    <a:gd name="connsiteY3" fmla="*/ 9263 h 200416"/>
                    <a:gd name="connsiteX4" fmla="*/ 4314 w 296681"/>
                    <a:gd name="connsiteY4" fmla="*/ 29716 h 200416"/>
                    <a:gd name="connsiteX5" fmla="*/ 110192 w 296681"/>
                    <a:gd name="connsiteY5" fmla="*/ 171689 h 200416"/>
                    <a:gd name="connsiteX6" fmla="*/ 287056 w 296681"/>
                    <a:gd name="connsiteY6" fmla="*/ 170486 h 200416"/>
                    <a:gd name="connsiteX7" fmla="*/ 296682 w 296681"/>
                    <a:gd name="connsiteY7" fmla="*/ 150032 h 200416"/>
                    <a:gd name="connsiteX8" fmla="*/ 290666 w 296681"/>
                    <a:gd name="connsiteY8" fmla="*/ 154845 h 20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681" h="200416">
                      <a:moveTo>
                        <a:pt x="290666" y="154845"/>
                      </a:moveTo>
                      <a:cubicBezTo>
                        <a:pt x="293072" y="115141"/>
                        <a:pt x="248555" y="63405"/>
                        <a:pt x="179975" y="28513"/>
                      </a:cubicBezTo>
                      <a:cubicBezTo>
                        <a:pt x="111395" y="-5175"/>
                        <a:pt x="42815" y="-8785"/>
                        <a:pt x="13939" y="16482"/>
                      </a:cubicBezTo>
                      <a:lnTo>
                        <a:pt x="13939" y="9263"/>
                      </a:lnTo>
                      <a:lnTo>
                        <a:pt x="4314" y="29716"/>
                      </a:lnTo>
                      <a:cubicBezTo>
                        <a:pt x="-14936" y="69421"/>
                        <a:pt x="31987" y="133188"/>
                        <a:pt x="110192" y="171689"/>
                      </a:cubicBezTo>
                      <a:cubicBezTo>
                        <a:pt x="188397" y="210190"/>
                        <a:pt x="267806" y="210190"/>
                        <a:pt x="287056" y="170486"/>
                      </a:cubicBezTo>
                      <a:lnTo>
                        <a:pt x="296682" y="150032"/>
                      </a:lnTo>
                      <a:lnTo>
                        <a:pt x="290666" y="154845"/>
                      </a:lnTo>
                      <a:close/>
                    </a:path>
                  </a:pathLst>
                </a:custGeom>
                <a:solidFill>
                  <a:srgbClr val="089EC4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25" name="图形 117"/>
                <p:cNvGrpSpPr/>
                <p:nvPr/>
              </p:nvGrpSpPr>
              <p:grpSpPr>
                <a:xfrm>
                  <a:off x="6103613" y="2496701"/>
                  <a:ext cx="291474" cy="200416"/>
                  <a:chOff x="6103613" y="2496701"/>
                  <a:chExt cx="291474" cy="200416"/>
                </a:xfrm>
              </p:grpSpPr>
              <p:sp>
                <p:nvSpPr>
                  <p:cNvPr id="126" name="任意多边形: 形状 125"/>
                  <p:cNvSpPr/>
                  <p:nvPr/>
                </p:nvSpPr>
                <p:spPr>
                  <a:xfrm>
                    <a:off x="6130891" y="2606039"/>
                    <a:ext cx="250257" cy="91077"/>
                  </a:xfrm>
                  <a:custGeom>
                    <a:avLst/>
                    <a:gdLst>
                      <a:gd name="connsiteX0" fmla="*/ 119113 w 250257"/>
                      <a:gd name="connsiteY0" fmla="*/ 73393 h 91077"/>
                      <a:gd name="connsiteX1" fmla="*/ 0 w 250257"/>
                      <a:gd name="connsiteY1" fmla="*/ 0 h 91077"/>
                      <a:gd name="connsiteX2" fmla="*/ 83018 w 250257"/>
                      <a:gd name="connsiteY2" fmla="*/ 62564 h 91077"/>
                      <a:gd name="connsiteX3" fmla="*/ 250257 w 250257"/>
                      <a:gd name="connsiteY3" fmla="*/ 74596 h 91077"/>
                      <a:gd name="connsiteX4" fmla="*/ 119113 w 250257"/>
                      <a:gd name="connsiteY4" fmla="*/ 73393 h 91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0257" h="91077">
                        <a:moveTo>
                          <a:pt x="119113" y="73393"/>
                        </a:moveTo>
                        <a:cubicBezTo>
                          <a:pt x="66174" y="56548"/>
                          <a:pt x="2406" y="2406"/>
                          <a:pt x="0" y="0"/>
                        </a:cubicBezTo>
                        <a:cubicBezTo>
                          <a:pt x="19251" y="22860"/>
                          <a:pt x="48126" y="45720"/>
                          <a:pt x="83018" y="62564"/>
                        </a:cubicBezTo>
                        <a:cubicBezTo>
                          <a:pt x="151598" y="96253"/>
                          <a:pt x="221381" y="99862"/>
                          <a:pt x="250257" y="74596"/>
                        </a:cubicBezTo>
                        <a:cubicBezTo>
                          <a:pt x="218975" y="87831"/>
                          <a:pt x="181677" y="92643"/>
                          <a:pt x="119113" y="73393"/>
                        </a:cubicBezTo>
                        <a:close/>
                      </a:path>
                    </a:pathLst>
                  </a:custGeom>
                  <a:solidFill>
                    <a:srgbClr val="87E7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7" name="任意多边形: 形状 126"/>
                  <p:cNvSpPr/>
                  <p:nvPr/>
                </p:nvSpPr>
                <p:spPr>
                  <a:xfrm>
                    <a:off x="6103613" y="2496701"/>
                    <a:ext cx="291474" cy="195552"/>
                  </a:xfrm>
                  <a:custGeom>
                    <a:avLst/>
                    <a:gdLst>
                      <a:gd name="connsiteX0" fmla="*/ 181282 w 291474"/>
                      <a:gd name="connsiteY0" fmla="*/ 28727 h 195552"/>
                      <a:gd name="connsiteX1" fmla="*/ 4418 w 291474"/>
                      <a:gd name="connsiteY1" fmla="*/ 29930 h 195552"/>
                      <a:gd name="connsiteX2" fmla="*/ 27278 w 291474"/>
                      <a:gd name="connsiteY2" fmla="*/ 109339 h 195552"/>
                      <a:gd name="connsiteX3" fmla="*/ 146391 w 291474"/>
                      <a:gd name="connsiteY3" fmla="*/ 182731 h 195552"/>
                      <a:gd name="connsiteX4" fmla="*/ 277535 w 291474"/>
                      <a:gd name="connsiteY4" fmla="*/ 183935 h 195552"/>
                      <a:gd name="connsiteX5" fmla="*/ 287160 w 291474"/>
                      <a:gd name="connsiteY5" fmla="*/ 170700 h 195552"/>
                      <a:gd name="connsiteX6" fmla="*/ 181282 w 291474"/>
                      <a:gd name="connsiteY6" fmla="*/ 28727 h 195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474" h="195552">
                        <a:moveTo>
                          <a:pt x="181282" y="28727"/>
                        </a:moveTo>
                        <a:cubicBezTo>
                          <a:pt x="103077" y="-9774"/>
                          <a:pt x="23669" y="-9774"/>
                          <a:pt x="4418" y="29930"/>
                        </a:cubicBezTo>
                        <a:cubicBezTo>
                          <a:pt x="-6410" y="51587"/>
                          <a:pt x="3215" y="80463"/>
                          <a:pt x="27278" y="109339"/>
                        </a:cubicBezTo>
                        <a:cubicBezTo>
                          <a:pt x="29685" y="111745"/>
                          <a:pt x="93452" y="165887"/>
                          <a:pt x="146391" y="182731"/>
                        </a:cubicBezTo>
                        <a:cubicBezTo>
                          <a:pt x="208955" y="201982"/>
                          <a:pt x="247456" y="197169"/>
                          <a:pt x="277535" y="183935"/>
                        </a:cubicBezTo>
                        <a:cubicBezTo>
                          <a:pt x="281145" y="180325"/>
                          <a:pt x="284754" y="175512"/>
                          <a:pt x="287160" y="170700"/>
                        </a:cubicBezTo>
                        <a:cubicBezTo>
                          <a:pt x="306411" y="130996"/>
                          <a:pt x="259488" y="67228"/>
                          <a:pt x="181282" y="28727"/>
                        </a:cubicBezTo>
                        <a:close/>
                      </a:path>
                    </a:pathLst>
                  </a:custGeom>
                  <a:solidFill>
                    <a:srgbClr val="5CDE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28" name="图形 117"/>
                <p:cNvGrpSpPr/>
                <p:nvPr/>
              </p:nvGrpSpPr>
              <p:grpSpPr>
                <a:xfrm>
                  <a:off x="6175700" y="2383903"/>
                  <a:ext cx="245739" cy="259381"/>
                  <a:chOff x="6175700" y="2383903"/>
                  <a:chExt cx="245739" cy="259381"/>
                </a:xfrm>
              </p:grpSpPr>
              <p:sp>
                <p:nvSpPr>
                  <p:cNvPr id="129" name="任意多边形: 形状 128"/>
                  <p:cNvSpPr/>
                  <p:nvPr/>
                </p:nvSpPr>
                <p:spPr>
                  <a:xfrm>
                    <a:off x="6243988" y="2421956"/>
                    <a:ext cx="177451" cy="221328"/>
                  </a:xfrm>
                  <a:custGeom>
                    <a:avLst/>
                    <a:gdLst>
                      <a:gd name="connsiteX0" fmla="*/ 154004 w 177451"/>
                      <a:gd name="connsiteY0" fmla="*/ 0 h 221328"/>
                      <a:gd name="connsiteX1" fmla="*/ 31282 w 177451"/>
                      <a:gd name="connsiteY1" fmla="*/ 210553 h 221328"/>
                      <a:gd name="connsiteX2" fmla="*/ 0 w 177451"/>
                      <a:gd name="connsiteY2" fmla="*/ 210553 h 221328"/>
                      <a:gd name="connsiteX3" fmla="*/ 83018 w 177451"/>
                      <a:gd name="connsiteY3" fmla="*/ 205740 h 221328"/>
                      <a:gd name="connsiteX4" fmla="*/ 175661 w 177451"/>
                      <a:gd name="connsiteY4" fmla="*/ 50533 h 221328"/>
                      <a:gd name="connsiteX5" fmla="*/ 154004 w 177451"/>
                      <a:gd name="connsiteY5" fmla="*/ 0 h 221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7451" h="221328">
                        <a:moveTo>
                          <a:pt x="154004" y="0"/>
                        </a:moveTo>
                        <a:cubicBezTo>
                          <a:pt x="107081" y="80612"/>
                          <a:pt x="36095" y="203334"/>
                          <a:pt x="31282" y="210553"/>
                        </a:cubicBezTo>
                        <a:cubicBezTo>
                          <a:pt x="25266" y="220178"/>
                          <a:pt x="2406" y="211756"/>
                          <a:pt x="0" y="210553"/>
                        </a:cubicBezTo>
                        <a:cubicBezTo>
                          <a:pt x="37298" y="226194"/>
                          <a:pt x="73393" y="224991"/>
                          <a:pt x="83018" y="205740"/>
                        </a:cubicBezTo>
                        <a:lnTo>
                          <a:pt x="175661" y="50533"/>
                        </a:lnTo>
                        <a:cubicBezTo>
                          <a:pt x="181677" y="37298"/>
                          <a:pt x="172052" y="18047"/>
                          <a:pt x="154004" y="0"/>
                        </a:cubicBezTo>
                        <a:close/>
                      </a:path>
                    </a:pathLst>
                  </a:custGeom>
                  <a:solidFill>
                    <a:srgbClr val="0792B5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6175700" y="2383903"/>
                    <a:ext cx="221089" cy="253163"/>
                  </a:xfrm>
                  <a:custGeom>
                    <a:avLst/>
                    <a:gdLst>
                      <a:gd name="connsiteX0" fmla="*/ 98367 w 221089"/>
                      <a:gd name="connsiteY0" fmla="*/ 248606 h 253163"/>
                      <a:gd name="connsiteX1" fmla="*/ 221089 w 221089"/>
                      <a:gd name="connsiteY1" fmla="*/ 38053 h 253163"/>
                      <a:gd name="connsiteX2" fmla="*/ 187401 w 221089"/>
                      <a:gd name="connsiteY2" fmla="*/ 15193 h 253163"/>
                      <a:gd name="connsiteX3" fmla="*/ 94758 w 221089"/>
                      <a:gd name="connsiteY3" fmla="*/ 16396 h 253163"/>
                      <a:gd name="connsiteX4" fmla="*/ 2115 w 221089"/>
                      <a:gd name="connsiteY4" fmla="*/ 171604 h 253163"/>
                      <a:gd name="connsiteX5" fmla="*/ 57460 w 221089"/>
                      <a:gd name="connsiteY5" fmla="*/ 244996 h 253163"/>
                      <a:gd name="connsiteX6" fmla="*/ 67085 w 221089"/>
                      <a:gd name="connsiteY6" fmla="*/ 248606 h 253163"/>
                      <a:gd name="connsiteX7" fmla="*/ 98367 w 221089"/>
                      <a:gd name="connsiteY7" fmla="*/ 248606 h 253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1089" h="253163">
                        <a:moveTo>
                          <a:pt x="98367" y="248606"/>
                        </a:moveTo>
                        <a:cubicBezTo>
                          <a:pt x="103180" y="241387"/>
                          <a:pt x="174166" y="118665"/>
                          <a:pt x="221089" y="38053"/>
                        </a:cubicBezTo>
                        <a:cubicBezTo>
                          <a:pt x="211464" y="29631"/>
                          <a:pt x="200636" y="21209"/>
                          <a:pt x="187401" y="15193"/>
                        </a:cubicBezTo>
                        <a:cubicBezTo>
                          <a:pt x="146494" y="-5261"/>
                          <a:pt x="105586" y="-5261"/>
                          <a:pt x="94758" y="16396"/>
                        </a:cubicBezTo>
                        <a:lnTo>
                          <a:pt x="2115" y="171604"/>
                        </a:lnTo>
                        <a:cubicBezTo>
                          <a:pt x="-7511" y="192057"/>
                          <a:pt x="16552" y="225746"/>
                          <a:pt x="57460" y="244996"/>
                        </a:cubicBezTo>
                        <a:cubicBezTo>
                          <a:pt x="61069" y="246199"/>
                          <a:pt x="63475" y="247403"/>
                          <a:pt x="67085" y="248606"/>
                        </a:cubicBezTo>
                        <a:cubicBezTo>
                          <a:pt x="70695" y="249809"/>
                          <a:pt x="92351" y="258231"/>
                          <a:pt x="98367" y="248606"/>
                        </a:cubicBezTo>
                        <a:close/>
                      </a:path>
                    </a:pathLst>
                  </a:custGeom>
                  <a:solidFill>
                    <a:srgbClr val="078BAD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131" name="任意多边形: 形状 130"/>
                <p:cNvSpPr/>
                <p:nvPr/>
              </p:nvSpPr>
              <p:spPr>
                <a:xfrm>
                  <a:off x="6223270" y="2353572"/>
                  <a:ext cx="249317" cy="166751"/>
                </a:xfrm>
                <a:custGeom>
                  <a:avLst/>
                  <a:gdLst>
                    <a:gd name="connsiteX0" fmla="*/ 243302 w 249317"/>
                    <a:gd name="connsiteY0" fmla="*/ 127339 h 166751"/>
                    <a:gd name="connsiteX1" fmla="*/ 151862 w 249317"/>
                    <a:gd name="connsiteY1" fmla="*/ 23868 h 166751"/>
                    <a:gd name="connsiteX2" fmla="*/ 13499 w 249317"/>
                    <a:gd name="connsiteY2" fmla="*/ 13039 h 166751"/>
                    <a:gd name="connsiteX3" fmla="*/ 13499 w 249317"/>
                    <a:gd name="connsiteY3" fmla="*/ 5820 h 166751"/>
                    <a:gd name="connsiteX4" fmla="*/ 3873 w 249317"/>
                    <a:gd name="connsiteY4" fmla="*/ 25071 h 166751"/>
                    <a:gd name="connsiteX5" fmla="*/ 91704 w 249317"/>
                    <a:gd name="connsiteY5" fmla="*/ 142980 h 166751"/>
                    <a:gd name="connsiteX6" fmla="*/ 239693 w 249317"/>
                    <a:gd name="connsiteY6" fmla="*/ 141777 h 166751"/>
                    <a:gd name="connsiteX7" fmla="*/ 249318 w 249317"/>
                    <a:gd name="connsiteY7" fmla="*/ 122527 h 166751"/>
                    <a:gd name="connsiteX8" fmla="*/ 243302 w 249317"/>
                    <a:gd name="connsiteY8" fmla="*/ 127339 h 166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9317" h="166751">
                      <a:moveTo>
                        <a:pt x="243302" y="127339"/>
                      </a:moveTo>
                      <a:cubicBezTo>
                        <a:pt x="244505" y="94854"/>
                        <a:pt x="207207" y="51540"/>
                        <a:pt x="151862" y="23868"/>
                      </a:cubicBezTo>
                      <a:cubicBezTo>
                        <a:pt x="95313" y="-3805"/>
                        <a:pt x="38765" y="-7414"/>
                        <a:pt x="13499" y="13039"/>
                      </a:cubicBezTo>
                      <a:lnTo>
                        <a:pt x="13499" y="5820"/>
                      </a:lnTo>
                      <a:lnTo>
                        <a:pt x="3873" y="25071"/>
                      </a:lnTo>
                      <a:cubicBezTo>
                        <a:pt x="-12971" y="57556"/>
                        <a:pt x="26733" y="110495"/>
                        <a:pt x="91704" y="142980"/>
                      </a:cubicBezTo>
                      <a:cubicBezTo>
                        <a:pt x="156675" y="175466"/>
                        <a:pt x="222848" y="174262"/>
                        <a:pt x="239693" y="141777"/>
                      </a:cubicBezTo>
                      <a:lnTo>
                        <a:pt x="249318" y="122527"/>
                      </a:lnTo>
                      <a:lnTo>
                        <a:pt x="243302" y="127339"/>
                      </a:lnTo>
                      <a:close/>
                    </a:path>
                  </a:pathLst>
                </a:custGeom>
                <a:solidFill>
                  <a:srgbClr val="089EC4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32" name="图形 117"/>
                <p:cNvGrpSpPr/>
                <p:nvPr/>
              </p:nvGrpSpPr>
              <p:grpSpPr>
                <a:xfrm>
                  <a:off x="6231956" y="2334418"/>
                  <a:ext cx="243301" cy="167857"/>
                  <a:chOff x="6231956" y="2334418"/>
                  <a:chExt cx="243301" cy="167857"/>
                </a:xfrm>
              </p:grpSpPr>
              <p:sp>
                <p:nvSpPr>
                  <p:cNvPr id="133" name="任意多边形: 形状 132"/>
                  <p:cNvSpPr/>
                  <p:nvPr/>
                </p:nvSpPr>
                <p:spPr>
                  <a:xfrm>
                    <a:off x="6231956" y="2334418"/>
                    <a:ext cx="243301" cy="162963"/>
                  </a:xfrm>
                  <a:custGeom>
                    <a:avLst/>
                    <a:gdLst>
                      <a:gd name="connsiteX0" fmla="*/ 151598 w 243301"/>
                      <a:gd name="connsiteY0" fmla="*/ 23771 h 162963"/>
                      <a:gd name="connsiteX1" fmla="*/ 3610 w 243301"/>
                      <a:gd name="connsiteY1" fmla="*/ 24974 h 162963"/>
                      <a:gd name="connsiteX2" fmla="*/ 0 w 243301"/>
                      <a:gd name="connsiteY2" fmla="*/ 45428 h 162963"/>
                      <a:gd name="connsiteX3" fmla="*/ 129941 w 243301"/>
                      <a:gd name="connsiteY3" fmla="*/ 152509 h 162963"/>
                      <a:gd name="connsiteX4" fmla="*/ 239428 w 243301"/>
                      <a:gd name="connsiteY4" fmla="*/ 141680 h 162963"/>
                      <a:gd name="connsiteX5" fmla="*/ 151598 w 243301"/>
                      <a:gd name="connsiteY5" fmla="*/ 23771 h 16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3301" h="162963">
                        <a:moveTo>
                          <a:pt x="151598" y="23771"/>
                        </a:moveTo>
                        <a:cubicBezTo>
                          <a:pt x="86627" y="-8715"/>
                          <a:pt x="20454" y="-7511"/>
                          <a:pt x="3610" y="24974"/>
                        </a:cubicBezTo>
                        <a:cubicBezTo>
                          <a:pt x="0" y="30990"/>
                          <a:pt x="0" y="38209"/>
                          <a:pt x="0" y="45428"/>
                        </a:cubicBezTo>
                        <a:cubicBezTo>
                          <a:pt x="0" y="45428"/>
                          <a:pt x="13235" y="112804"/>
                          <a:pt x="129941" y="152509"/>
                        </a:cubicBezTo>
                        <a:cubicBezTo>
                          <a:pt x="152801" y="159728"/>
                          <a:pt x="205740" y="176572"/>
                          <a:pt x="239428" y="141680"/>
                        </a:cubicBezTo>
                        <a:cubicBezTo>
                          <a:pt x="256273" y="109195"/>
                          <a:pt x="216569" y="56256"/>
                          <a:pt x="151598" y="23771"/>
                        </a:cubicBezTo>
                        <a:close/>
                      </a:path>
                    </a:pathLst>
                  </a:custGeom>
                  <a:solidFill>
                    <a:srgbClr val="5CDE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4" name="任意多边形: 形状 133"/>
                  <p:cNvSpPr/>
                  <p:nvPr/>
                </p:nvSpPr>
                <p:spPr>
                  <a:xfrm>
                    <a:off x="6233160" y="2379846"/>
                    <a:ext cx="239428" cy="122429"/>
                  </a:xfrm>
                  <a:custGeom>
                    <a:avLst/>
                    <a:gdLst>
                      <a:gd name="connsiteX0" fmla="*/ 129941 w 239428"/>
                      <a:gd name="connsiteY0" fmla="*/ 107081 h 122429"/>
                      <a:gd name="connsiteX1" fmla="*/ 0 w 239428"/>
                      <a:gd name="connsiteY1" fmla="*/ 0 h 122429"/>
                      <a:gd name="connsiteX2" fmla="*/ 91440 w 239428"/>
                      <a:gd name="connsiteY2" fmla="*/ 98659 h 122429"/>
                      <a:gd name="connsiteX3" fmla="*/ 239429 w 239428"/>
                      <a:gd name="connsiteY3" fmla="*/ 97456 h 122429"/>
                      <a:gd name="connsiteX4" fmla="*/ 129941 w 239428"/>
                      <a:gd name="connsiteY4" fmla="*/ 107081 h 122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9428" h="122429">
                        <a:moveTo>
                          <a:pt x="129941" y="107081"/>
                        </a:moveTo>
                        <a:cubicBezTo>
                          <a:pt x="12032" y="67377"/>
                          <a:pt x="0" y="0"/>
                          <a:pt x="0" y="0"/>
                        </a:cubicBezTo>
                        <a:cubicBezTo>
                          <a:pt x="2406" y="31282"/>
                          <a:pt x="38501" y="72190"/>
                          <a:pt x="91440" y="98659"/>
                        </a:cubicBezTo>
                        <a:cubicBezTo>
                          <a:pt x="156411" y="131144"/>
                          <a:pt x="222584" y="129941"/>
                          <a:pt x="239429" y="97456"/>
                        </a:cubicBezTo>
                        <a:cubicBezTo>
                          <a:pt x="205740" y="131144"/>
                          <a:pt x="152801" y="114300"/>
                          <a:pt x="129941" y="107081"/>
                        </a:cubicBezTo>
                        <a:close/>
                      </a:path>
                    </a:pathLst>
                  </a:custGeom>
                  <a:solidFill>
                    <a:srgbClr val="A6ED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35" name="图形 117"/>
              <p:cNvGrpSpPr/>
              <p:nvPr/>
            </p:nvGrpSpPr>
            <p:grpSpPr>
              <a:xfrm>
                <a:off x="3828218" y="4168942"/>
                <a:ext cx="4323979" cy="359744"/>
                <a:chOff x="3828218" y="4168942"/>
                <a:chExt cx="4323979" cy="359744"/>
              </a:xfrm>
            </p:grpSpPr>
            <p:sp>
              <p:nvSpPr>
                <p:cNvPr id="136" name="任意多边形: 形状 135"/>
                <p:cNvSpPr/>
                <p:nvPr/>
              </p:nvSpPr>
              <p:spPr>
                <a:xfrm>
                  <a:off x="3840161" y="4182177"/>
                  <a:ext cx="4275942" cy="334477"/>
                </a:xfrm>
                <a:custGeom>
                  <a:avLst/>
                  <a:gdLst>
                    <a:gd name="connsiteX0" fmla="*/ 31198 w 4275942"/>
                    <a:gd name="connsiteY0" fmla="*/ 334478 h 334477"/>
                    <a:gd name="connsiteX1" fmla="*/ 1120 w 4275942"/>
                    <a:gd name="connsiteY1" fmla="*/ 257476 h 334477"/>
                    <a:gd name="connsiteX2" fmla="*/ 62481 w 4275942"/>
                    <a:gd name="connsiteY2" fmla="*/ 182880 h 334477"/>
                    <a:gd name="connsiteX3" fmla="*/ 4237441 w 4275942"/>
                    <a:gd name="connsiteY3" fmla="*/ 0 h 334477"/>
                    <a:gd name="connsiteX4" fmla="*/ 4275942 w 4275942"/>
                    <a:gd name="connsiteY4" fmla="*/ 246647 h 334477"/>
                    <a:gd name="connsiteX5" fmla="*/ 31198 w 4275942"/>
                    <a:gd name="connsiteY5" fmla="*/ 334478 h 334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75942" h="334477">
                      <a:moveTo>
                        <a:pt x="31198" y="334478"/>
                      </a:moveTo>
                      <a:cubicBezTo>
                        <a:pt x="7135" y="308008"/>
                        <a:pt x="-3693" y="281539"/>
                        <a:pt x="1120" y="257476"/>
                      </a:cubicBezTo>
                      <a:cubicBezTo>
                        <a:pt x="8338" y="216568"/>
                        <a:pt x="51652" y="188896"/>
                        <a:pt x="62481" y="182880"/>
                      </a:cubicBezTo>
                      <a:lnTo>
                        <a:pt x="4237441" y="0"/>
                      </a:lnTo>
                      <a:cubicBezTo>
                        <a:pt x="4220597" y="45720"/>
                        <a:pt x="4186908" y="168442"/>
                        <a:pt x="4275942" y="246647"/>
                      </a:cubicBezTo>
                      <a:lnTo>
                        <a:pt x="31198" y="334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7" name="任意多边形: 形状 136"/>
                <p:cNvSpPr/>
                <p:nvPr/>
              </p:nvSpPr>
              <p:spPr>
                <a:xfrm>
                  <a:off x="3828218" y="4168942"/>
                  <a:ext cx="4323979" cy="359744"/>
                </a:xfrm>
                <a:custGeom>
                  <a:avLst/>
                  <a:gdLst>
                    <a:gd name="connsiteX0" fmla="*/ 4231337 w 4323979"/>
                    <a:gd name="connsiteY0" fmla="*/ 26469 h 359744"/>
                    <a:gd name="connsiteX1" fmla="*/ 4260213 w 4323979"/>
                    <a:gd name="connsiteY1" fmla="*/ 249054 h 359744"/>
                    <a:gd name="connsiteX2" fmla="*/ 49157 w 4323979"/>
                    <a:gd name="connsiteY2" fmla="*/ 335681 h 359744"/>
                    <a:gd name="connsiteX3" fmla="*/ 25094 w 4323979"/>
                    <a:gd name="connsiteY3" fmla="*/ 273117 h 359744"/>
                    <a:gd name="connsiteX4" fmla="*/ 78033 w 4323979"/>
                    <a:gd name="connsiteY4" fmla="*/ 208146 h 359744"/>
                    <a:gd name="connsiteX5" fmla="*/ 4231337 w 4323979"/>
                    <a:gd name="connsiteY5" fmla="*/ 26469 h 359744"/>
                    <a:gd name="connsiteX6" fmla="*/ 4267432 w 4323979"/>
                    <a:gd name="connsiteY6" fmla="*/ 0 h 359744"/>
                    <a:gd name="connsiteX7" fmla="*/ 70814 w 4323979"/>
                    <a:gd name="connsiteY7" fmla="*/ 184083 h 359744"/>
                    <a:gd name="connsiteX8" fmla="*/ 38329 w 4323979"/>
                    <a:gd name="connsiteY8" fmla="*/ 359744 h 359744"/>
                    <a:gd name="connsiteX9" fmla="*/ 4323980 w 4323979"/>
                    <a:gd name="connsiteY9" fmla="*/ 271914 h 359744"/>
                    <a:gd name="connsiteX10" fmla="*/ 4267432 w 4323979"/>
                    <a:gd name="connsiteY10" fmla="*/ 0 h 359744"/>
                    <a:gd name="connsiteX11" fmla="*/ 4267432 w 4323979"/>
                    <a:gd name="connsiteY11" fmla="*/ 0 h 35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23979" h="359744">
                      <a:moveTo>
                        <a:pt x="4231337" y="26469"/>
                      </a:moveTo>
                      <a:cubicBezTo>
                        <a:pt x="4210883" y="89034"/>
                        <a:pt x="4202461" y="181677"/>
                        <a:pt x="4260213" y="249054"/>
                      </a:cubicBezTo>
                      <a:lnTo>
                        <a:pt x="49157" y="335681"/>
                      </a:lnTo>
                      <a:cubicBezTo>
                        <a:pt x="29907" y="314024"/>
                        <a:pt x="21485" y="292368"/>
                        <a:pt x="25094" y="273117"/>
                      </a:cubicBezTo>
                      <a:cubicBezTo>
                        <a:pt x="29907" y="239428"/>
                        <a:pt x="66002" y="215365"/>
                        <a:pt x="78033" y="208146"/>
                      </a:cubicBezTo>
                      <a:lnTo>
                        <a:pt x="4231337" y="26469"/>
                      </a:lnTo>
                      <a:moveTo>
                        <a:pt x="4267432" y="0"/>
                      </a:moveTo>
                      <a:lnTo>
                        <a:pt x="70814" y="184083"/>
                      </a:lnTo>
                      <a:cubicBezTo>
                        <a:pt x="70814" y="184083"/>
                        <a:pt x="-63940" y="253866"/>
                        <a:pt x="38329" y="359744"/>
                      </a:cubicBezTo>
                      <a:lnTo>
                        <a:pt x="4323980" y="271914"/>
                      </a:lnTo>
                      <a:cubicBezTo>
                        <a:pt x="4177195" y="184083"/>
                        <a:pt x="4267432" y="0"/>
                        <a:pt x="4267432" y="0"/>
                      </a:cubicBezTo>
                      <a:lnTo>
                        <a:pt x="4267432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5" name="文本框 4"/>
            <p:cNvSpPr txBox="1"/>
            <p:nvPr/>
          </p:nvSpPr>
          <p:spPr>
            <a:xfrm>
              <a:off x="6692" y="4492"/>
              <a:ext cx="6108" cy="19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charset="0"/>
                <a:buBlip>
                  <a:blip r:embed="rId3"/>
                </a:buBlip>
              </a:pPr>
              <a:r>
                <a:rPr lang="en-US" altLang="zh-CN" sz="2400" b="1" dirty="0" smtClean="0">
                  <a:latin typeface="+mn-ea"/>
                  <a:sym typeface="+mn-ea"/>
                </a:rPr>
                <a:t>4.</a:t>
              </a:r>
              <a:r>
                <a:rPr lang="zh-CN" altLang="en-US" sz="2400" b="1" dirty="0" smtClean="0">
                  <a:latin typeface="+mn-ea"/>
                  <a:sym typeface="+mn-ea"/>
                </a:rPr>
                <a:t>回缴</a:t>
              </a:r>
              <a:r>
                <a:rPr lang="zh-CN" altLang="en-US" sz="2400" dirty="0" smtClean="0">
                  <a:latin typeface="+mn-ea"/>
                  <a:sym typeface="+mn-ea"/>
                </a:rPr>
                <a:t>：</a:t>
              </a:r>
              <a:r>
                <a:rPr lang="zh-CN" altLang="en-US" sz="2400" dirty="0">
                  <a:latin typeface="+mn-ea"/>
                  <a:sym typeface="+mn-ea"/>
                </a:rPr>
                <a:t>如果发现纳税人存在留抵退税政策适用有误的情形，纳税人应在下个纳税申报期结束前缴回相关留抵退税款。以虚增进项、虚假申报或其他欺骗手段，骗取留抵退税款的，由税务机关追缴其骗取的退税款，并按照《中华人民共和国税收征收管理法》等有关规定处理</a:t>
              </a:r>
              <a:r>
                <a:rPr lang="zh-CN" altLang="en-US" sz="2400" dirty="0" smtClean="0">
                  <a:latin typeface="+mn-ea"/>
                  <a:sym typeface="+mn-ea"/>
                </a:rPr>
                <a:t>。</a:t>
              </a:r>
              <a:endParaRPr lang="en-US" altLang="zh-CN" sz="2400" dirty="0" smtClean="0">
                <a:latin typeface="+mn-ea"/>
                <a:sym typeface="+mn-ea"/>
              </a:endParaRPr>
            </a:p>
            <a:p>
              <a:pPr marL="342900" indent="-34290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charset="0"/>
                <a:buBlip>
                  <a:blip r:embed="rId3"/>
                </a:buBlip>
              </a:pPr>
              <a:endParaRPr lang="zh-CN" altLang="en-US" sz="2400" spc="200" dirty="0" smtClean="0">
                <a:solidFill>
                  <a:schemeClr val="tx1"/>
                </a:solidFill>
                <a:uFillTx/>
                <a:latin typeface="+mn-ea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3" name="图片 2" descr="65"/>
          <p:cNvPicPr>
            <a:picLocks noChangeAspect="1"/>
          </p:cNvPicPr>
          <p:nvPr/>
        </p:nvPicPr>
        <p:blipFill>
          <a:blip r:embed="rId4" cstate="print"/>
          <a:srcRect l="40800" t="32281"/>
          <a:stretch>
            <a:fillRect/>
          </a:stretch>
        </p:blipFill>
        <p:spPr>
          <a:xfrm>
            <a:off x="727710" y="5270500"/>
            <a:ext cx="1268095" cy="1451610"/>
          </a:xfrm>
          <a:prstGeom prst="rect">
            <a:avLst/>
          </a:prstGeom>
          <a:effectLst>
            <a:outerShdw blurRad="355600" dist="279400" dir="10800000" algn="r" rotWithShape="0">
              <a:schemeClr val="tx1">
                <a:lumMod val="75000"/>
                <a:alpha val="49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99608" y="569626"/>
            <a:ext cx="110627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 smtClean="0"/>
              <a:t>       </a:t>
            </a:r>
            <a:r>
              <a:rPr lang="zh-CN" altLang="zh-CN" sz="2200" dirty="0" smtClean="0"/>
              <a:t>纳税人</a:t>
            </a:r>
            <a:r>
              <a:rPr lang="zh-CN" altLang="zh-CN" sz="2200" dirty="0"/>
              <a:t>按规定向主管税务机关申请缴回已退还的全部留抵退税款时，可通过</a:t>
            </a:r>
            <a:r>
              <a:rPr lang="zh-CN" altLang="zh-CN" sz="2200" dirty="0">
                <a:solidFill>
                  <a:srgbClr val="FF0000"/>
                </a:solidFill>
              </a:rPr>
              <a:t>电子税务局</a:t>
            </a:r>
            <a:r>
              <a:rPr lang="zh-CN" altLang="zh-CN" sz="2200" dirty="0"/>
              <a:t>或</a:t>
            </a:r>
            <a:r>
              <a:rPr lang="zh-CN" altLang="zh-CN" sz="2200" dirty="0">
                <a:solidFill>
                  <a:srgbClr val="FF0000"/>
                </a:solidFill>
              </a:rPr>
              <a:t>办税服务厅</a:t>
            </a:r>
            <a:r>
              <a:rPr lang="zh-CN" altLang="zh-CN" sz="2200" dirty="0"/>
              <a:t>提交《缴回留抵退税申请表》。纳税人在一次性缴回全部留抵退税款后，可在办理增值税纳税申报时，相应调增期末留抵税额，并可继续用于进项税额抵</a:t>
            </a:r>
            <a:r>
              <a:rPr lang="zh-CN" altLang="zh-CN" sz="2200" dirty="0" smtClean="0"/>
              <a:t>扣。</a:t>
            </a:r>
          </a:p>
          <a:p>
            <a:pPr>
              <a:lnSpc>
                <a:spcPct val="150000"/>
              </a:lnSpc>
            </a:pPr>
            <a:r>
              <a:rPr lang="en-US" altLang="zh-CN" sz="2200" dirty="0" smtClean="0"/>
              <a:t> </a:t>
            </a:r>
            <a:endParaRPr lang="zh-CN" altLang="zh-CN" sz="2200" dirty="0" smtClean="0"/>
          </a:p>
          <a:p>
            <a:pPr>
              <a:lnSpc>
                <a:spcPct val="150000"/>
              </a:lnSpc>
            </a:pPr>
            <a:r>
              <a:rPr lang="zh-CN" altLang="zh-CN" sz="2200" dirty="0" smtClean="0"/>
              <a:t>举例说明</a:t>
            </a:r>
            <a:r>
              <a:rPr lang="zh-CN" altLang="zh-CN" sz="2200" dirty="0"/>
              <a:t>：某纳税人在</a:t>
            </a:r>
            <a:r>
              <a:rPr lang="en-US" altLang="zh-CN" sz="2200" dirty="0"/>
              <a:t>2019</a:t>
            </a:r>
            <a:r>
              <a:rPr lang="zh-CN" altLang="zh-CN" sz="2200" dirty="0"/>
              <a:t>年</a:t>
            </a:r>
            <a:r>
              <a:rPr lang="en-US" altLang="zh-CN" sz="2200" dirty="0"/>
              <a:t>4</a:t>
            </a:r>
            <a:r>
              <a:rPr lang="zh-CN" altLang="zh-CN" sz="2200" dirty="0"/>
              <a:t>月</a:t>
            </a:r>
            <a:r>
              <a:rPr lang="en-US" altLang="zh-CN" sz="2200" dirty="0"/>
              <a:t>1</a:t>
            </a:r>
            <a:r>
              <a:rPr lang="zh-CN" altLang="zh-CN" sz="2200" dirty="0"/>
              <a:t>日后，陆续获得留抵退税</a:t>
            </a:r>
            <a:r>
              <a:rPr lang="en-US" altLang="zh-CN" sz="2200" dirty="0"/>
              <a:t>100</a:t>
            </a:r>
            <a:r>
              <a:rPr lang="zh-CN" altLang="zh-CN" sz="2200" dirty="0"/>
              <a:t>万元。因纳税人想要选择适用增值税即征即退政策，于</a:t>
            </a:r>
            <a:r>
              <a:rPr lang="en-US" altLang="zh-CN" sz="2200" dirty="0"/>
              <a:t>2022</a:t>
            </a:r>
            <a:r>
              <a:rPr lang="zh-CN" altLang="zh-CN" sz="2200" dirty="0"/>
              <a:t>年</a:t>
            </a:r>
            <a:r>
              <a:rPr lang="en-US" altLang="zh-CN" sz="2200" dirty="0"/>
              <a:t>4</a:t>
            </a:r>
            <a:r>
              <a:rPr lang="zh-CN" altLang="zh-CN" sz="2200" dirty="0"/>
              <a:t>月</a:t>
            </a:r>
            <a:r>
              <a:rPr lang="en-US" altLang="zh-CN" sz="2200" dirty="0"/>
              <a:t>3</a:t>
            </a:r>
            <a:r>
              <a:rPr lang="zh-CN" altLang="zh-CN" sz="2200" dirty="0"/>
              <a:t>日向税务机关申请缴回留抵退税款，</a:t>
            </a:r>
            <a:r>
              <a:rPr lang="en-US" altLang="zh-CN" sz="2200" dirty="0"/>
              <a:t>4</a:t>
            </a:r>
            <a:r>
              <a:rPr lang="zh-CN" altLang="zh-CN" sz="2200" dirty="0"/>
              <a:t>月</a:t>
            </a:r>
            <a:r>
              <a:rPr lang="en-US" altLang="zh-CN" sz="2200" dirty="0"/>
              <a:t>5</a:t>
            </a:r>
            <a:r>
              <a:rPr lang="zh-CN" altLang="zh-CN" sz="2200" dirty="0"/>
              <a:t>日，留抵退税款</a:t>
            </a:r>
            <a:r>
              <a:rPr lang="en-US" altLang="zh-CN" sz="2200" dirty="0"/>
              <a:t>100</a:t>
            </a:r>
            <a:r>
              <a:rPr lang="zh-CN" altLang="zh-CN" sz="2200" dirty="0"/>
              <a:t>万元已全部缴回入库。该纳税人在</a:t>
            </a:r>
            <a:r>
              <a:rPr lang="en-US" altLang="zh-CN" sz="2200" dirty="0"/>
              <a:t>4</a:t>
            </a:r>
            <a:r>
              <a:rPr lang="zh-CN" altLang="zh-CN" sz="2200" dirty="0"/>
              <a:t>月</a:t>
            </a:r>
            <a:r>
              <a:rPr lang="en-US" altLang="zh-CN" sz="2200" dirty="0"/>
              <a:t>10</a:t>
            </a:r>
            <a:r>
              <a:rPr lang="zh-CN" altLang="zh-CN" sz="2200" dirty="0"/>
              <a:t>日办理</a:t>
            </a:r>
            <a:r>
              <a:rPr lang="en-US" altLang="zh-CN" sz="2200" dirty="0"/>
              <a:t>2022</a:t>
            </a:r>
            <a:r>
              <a:rPr lang="zh-CN" altLang="zh-CN" sz="2200" dirty="0"/>
              <a:t>年</a:t>
            </a:r>
            <a:r>
              <a:rPr lang="en-US" altLang="zh-CN" sz="2200" dirty="0"/>
              <a:t>3</a:t>
            </a:r>
            <a:r>
              <a:rPr lang="zh-CN" altLang="zh-CN" sz="2200" dirty="0"/>
              <a:t>月（税款所属期）的增值税纳税申报时，可在《增值税纳税申报表附列资料（二）（本期进项税额明细）》</a:t>
            </a:r>
            <a:r>
              <a:rPr lang="zh-CN" altLang="zh-CN" sz="2200" dirty="0">
                <a:solidFill>
                  <a:srgbClr val="FF0000"/>
                </a:solidFill>
              </a:rPr>
              <a:t>第</a:t>
            </a:r>
            <a:r>
              <a:rPr lang="en-US" altLang="zh-CN" sz="2200" dirty="0">
                <a:solidFill>
                  <a:srgbClr val="FF0000"/>
                </a:solidFill>
              </a:rPr>
              <a:t>22</a:t>
            </a:r>
            <a:r>
              <a:rPr lang="zh-CN" altLang="zh-CN" sz="2200" dirty="0">
                <a:solidFill>
                  <a:srgbClr val="FF0000"/>
                </a:solidFill>
              </a:rPr>
              <a:t>栏“上期留抵税额退税”填写“</a:t>
            </a:r>
            <a:r>
              <a:rPr lang="en-US" altLang="zh-CN" sz="2200" dirty="0">
                <a:solidFill>
                  <a:srgbClr val="FF0000"/>
                </a:solidFill>
              </a:rPr>
              <a:t>-100</a:t>
            </a:r>
            <a:r>
              <a:rPr lang="zh-CN" altLang="zh-CN" sz="2200" dirty="0">
                <a:solidFill>
                  <a:srgbClr val="FF0000"/>
                </a:solidFill>
              </a:rPr>
              <a:t>万元”</a:t>
            </a:r>
            <a:r>
              <a:rPr lang="zh-CN" altLang="zh-CN" sz="2200" dirty="0"/>
              <a:t>，将已缴回的</a:t>
            </a:r>
            <a:r>
              <a:rPr lang="en-US" altLang="zh-CN" sz="2200" dirty="0"/>
              <a:t>100</a:t>
            </a:r>
            <a:r>
              <a:rPr lang="zh-CN" altLang="zh-CN" sz="2200" dirty="0"/>
              <a:t>万元留抵退税款调增期末留抵税额，并用于当期或以后期间继续抵扣。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95603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475740" y="-3572510"/>
            <a:ext cx="18146395" cy="12218670"/>
            <a:chOff x="-2345" y="-5626"/>
            <a:chExt cx="28577" cy="19242"/>
          </a:xfrm>
        </p:grpSpPr>
        <p:grpSp>
          <p:nvGrpSpPr>
            <p:cNvPr id="8" name="组合 7"/>
            <p:cNvGrpSpPr/>
            <p:nvPr/>
          </p:nvGrpSpPr>
          <p:grpSpPr>
            <a:xfrm>
              <a:off x="5549" y="3699"/>
              <a:ext cx="8174" cy="3461"/>
              <a:chOff x="5549" y="3699"/>
              <a:chExt cx="8174" cy="3461"/>
            </a:xfrm>
          </p:grpSpPr>
          <p:sp>
            <p:nvSpPr>
              <p:cNvPr id="128" name="文本框 20"/>
              <p:cNvSpPr txBox="1"/>
              <p:nvPr/>
            </p:nvSpPr>
            <p:spPr>
              <a:xfrm>
                <a:off x="5549" y="3780"/>
                <a:ext cx="1415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000" dirty="0">
                    <a:latin typeface="Impact" panose="020B0806030902050204" pitchFamily="34" charset="0"/>
                    <a:ea typeface="微软雅黑" panose="020B0503020204020204" charset="-122"/>
                  </a:rPr>
                  <a:t>谢</a:t>
                </a:r>
              </a:p>
            </p:txBody>
          </p:sp>
          <p:sp>
            <p:nvSpPr>
              <p:cNvPr id="132" name="文本框 20"/>
              <p:cNvSpPr txBox="1"/>
              <p:nvPr/>
            </p:nvSpPr>
            <p:spPr>
              <a:xfrm>
                <a:off x="7798" y="3745"/>
                <a:ext cx="1415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>
                    <a:solidFill>
                      <a:srgbClr val="0066CC"/>
                    </a:solidFill>
                    <a:latin typeface="Impact" panose="020B0806030902050204" pitchFamily="34" charset="0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谢</a:t>
                </a:r>
              </a:p>
            </p:txBody>
          </p:sp>
          <p:sp>
            <p:nvSpPr>
              <p:cNvPr id="133" name="文本框 20"/>
              <p:cNvSpPr txBox="1"/>
              <p:nvPr/>
            </p:nvSpPr>
            <p:spPr>
              <a:xfrm>
                <a:off x="10036" y="3703"/>
                <a:ext cx="1415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>
                    <a:solidFill>
                      <a:srgbClr val="0066CC"/>
                    </a:solidFill>
                    <a:latin typeface="Impact" panose="020B0806030902050204" pitchFamily="34" charset="0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观</a:t>
                </a:r>
              </a:p>
            </p:txBody>
          </p:sp>
          <p:sp>
            <p:nvSpPr>
              <p:cNvPr id="134" name="文本框 20"/>
              <p:cNvSpPr txBox="1"/>
              <p:nvPr/>
            </p:nvSpPr>
            <p:spPr>
              <a:xfrm>
                <a:off x="12309" y="3699"/>
                <a:ext cx="1415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>
                    <a:solidFill>
                      <a:srgbClr val="0066CC"/>
                    </a:solidFill>
                    <a:latin typeface="Impact" panose="020B0806030902050204" pitchFamily="34" charset="0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看</a:t>
                </a:r>
              </a:p>
            </p:txBody>
          </p:sp>
          <p:sp>
            <p:nvSpPr>
              <p:cNvPr id="52" name="文本框 33"/>
              <p:cNvSpPr txBox="1"/>
              <p:nvPr/>
            </p:nvSpPr>
            <p:spPr>
              <a:xfrm>
                <a:off x="7140" y="6048"/>
                <a:ext cx="5342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6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en-US" altLang="zh-CN" sz="4000" dirty="0">
                    <a:solidFill>
                      <a:schemeClr val="tx1"/>
                    </a:solidFill>
                  </a:rPr>
                  <a:t>THANKS</a:t>
                </a:r>
                <a:endParaRPr lang="zh-CN" altLang="zh-CN" sz="4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-1907" y="-1863"/>
              <a:ext cx="5897" cy="5897"/>
            </a:xfrm>
            <a:prstGeom prst="ellipse">
              <a:avLst/>
            </a:prstGeom>
            <a:gradFill>
              <a:gsLst>
                <a:gs pos="0">
                  <a:srgbClr val="00B0F0">
                    <a:alpha val="61000"/>
                  </a:srgbClr>
                </a:gs>
                <a:gs pos="100000">
                  <a:srgbClr val="0E255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24" y="6856"/>
              <a:ext cx="6760" cy="6760"/>
            </a:xfrm>
            <a:prstGeom prst="ellipse">
              <a:avLst/>
            </a:prstGeom>
            <a:gradFill>
              <a:gsLst>
                <a:gs pos="0">
                  <a:srgbClr val="1A019D">
                    <a:alpha val="73000"/>
                  </a:srgbClr>
                </a:gs>
                <a:gs pos="100000">
                  <a:srgbClr val="0C364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2345" y="6734"/>
              <a:ext cx="4461" cy="4461"/>
            </a:xfrm>
            <a:prstGeom prst="ellipse">
              <a:avLst/>
            </a:prstGeom>
            <a:gradFill>
              <a:gsLst>
                <a:gs pos="0">
                  <a:srgbClr val="0070C0">
                    <a:alpha val="56000"/>
                  </a:srgbClr>
                </a:gs>
                <a:gs pos="100000">
                  <a:srgbClr val="035C7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5043" y="-5610"/>
              <a:ext cx="11189" cy="11189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2345" y="-5610"/>
              <a:ext cx="28576" cy="19227"/>
              <a:chOff x="-2344" y="-5626"/>
              <a:chExt cx="28576" cy="19227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825" y="6840"/>
                <a:ext cx="6760" cy="6760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-2344" y="6718"/>
                <a:ext cx="4461" cy="4461"/>
              </a:xfrm>
              <a:prstGeom prst="ellipse">
                <a:avLst/>
              </a:prstGeom>
              <a:solidFill>
                <a:srgbClr val="21A3D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5044" y="-5626"/>
                <a:ext cx="11189" cy="11189"/>
              </a:xfrm>
              <a:prstGeom prst="ellipse">
                <a:avLst/>
              </a:prstGeom>
              <a:gradFill>
                <a:gsLst>
                  <a:gs pos="0">
                    <a:srgbClr val="007BD3">
                      <a:alpha val="51000"/>
                    </a:srgbClr>
                  </a:gs>
                  <a:gs pos="100000">
                    <a:srgbClr val="03437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-1906" y="-1879"/>
              <a:ext cx="5897" cy="5897"/>
            </a:xfrm>
            <a:prstGeom prst="ellipse">
              <a:avLst/>
            </a:prstGeom>
            <a:gradFill>
              <a:gsLst>
                <a:gs pos="0">
                  <a:srgbClr val="00B0F0">
                    <a:alpha val="61000"/>
                  </a:srgbClr>
                </a:gs>
                <a:gs pos="100000">
                  <a:srgbClr val="0E255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2344" y="-5626"/>
              <a:ext cx="28576" cy="19227"/>
              <a:chOff x="-2344" y="-5626"/>
              <a:chExt cx="28576" cy="19227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825" y="6840"/>
                <a:ext cx="6760" cy="6760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-2344" y="6718"/>
                <a:ext cx="4461" cy="4461"/>
              </a:xfrm>
              <a:prstGeom prst="ellipse">
                <a:avLst/>
              </a:prstGeom>
              <a:solidFill>
                <a:srgbClr val="21A3D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5044" y="-5626"/>
                <a:ext cx="11189" cy="11189"/>
              </a:xfrm>
              <a:prstGeom prst="ellipse">
                <a:avLst/>
              </a:prstGeom>
              <a:gradFill>
                <a:gsLst>
                  <a:gs pos="0">
                    <a:srgbClr val="007BD3">
                      <a:alpha val="51000"/>
                    </a:srgbClr>
                  </a:gs>
                  <a:gs pos="100000">
                    <a:srgbClr val="03437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7732565"/>
              </p:ext>
            </p:extLst>
          </p:nvPr>
        </p:nvGraphicFramePr>
        <p:xfrm>
          <a:off x="592945" y="267335"/>
          <a:ext cx="10979463" cy="628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963"/>
                <a:gridCol w="4557010"/>
                <a:gridCol w="5351490"/>
              </a:tblGrid>
              <a:tr h="584617"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旧政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新政</a:t>
                      </a:r>
                      <a:endParaRPr lang="zh-CN" altLang="en-US" sz="2800" dirty="0"/>
                    </a:p>
                  </a:txBody>
                  <a:tcPr/>
                </a:tc>
              </a:tr>
              <a:tr h="10220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文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财政部　税务总局　海关总署关于深化增值税改革有关政策的公告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（财政部 税务总局 海关总署公告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2019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年第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39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号）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财政部 税务总局关于进一步加大增值税期末留抵退税政策实施力度的公告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 （财政部 税务总局公告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2022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年第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14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号 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、第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21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号）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12280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相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同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点</a:t>
                      </a:r>
                      <a:endParaRPr lang="zh-CN" alt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lang="zh-CN" altLang="en-US" sz="1800" dirty="0" smtClean="0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、纳税信用等级为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</a:t>
                      </a:r>
                      <a:r>
                        <a:rPr lang="zh-CN" altLang="en-US" sz="1800" dirty="0" smtClean="0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级或者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B</a:t>
                      </a:r>
                      <a:r>
                        <a:rPr lang="zh-CN" altLang="en-US" sz="1800" dirty="0" smtClean="0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级；</a:t>
                      </a:r>
                      <a:endParaRPr lang="en-US" altLang="zh-CN" sz="1800" dirty="0" smtClean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just">
                        <a:buNone/>
                      </a:pPr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zh-CN" altLang="en-US" sz="1800" dirty="0" smtClean="0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、申请退税前36个月未发生骗取留抵退税、骗取出口退税或虚开增值税专用发票情形；</a:t>
                      </a:r>
                      <a:endParaRPr lang="zh-CN" altLang="en-US" sz="1800" b="0" dirty="0" smtClean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zh-CN" altLang="en-US" sz="1800" dirty="0" smtClean="0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、申请退税前36个月未因偷税被税务机关处罚两次及以上；</a:t>
                      </a:r>
                      <a:endParaRPr lang="zh-CN" altLang="en-US" sz="1800" b="0" dirty="0" smtClean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</a:t>
                      </a:r>
                      <a:r>
                        <a:rPr lang="zh-CN" altLang="en-US" sz="1800" dirty="0" smtClean="0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、2019年4月1日起未享受即征即退、先征后返（退）政策。</a:t>
                      </a:r>
                      <a:endParaRPr lang="zh-CN" altLang="en-US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30328">
                <a:tc rowSpan="4">
                  <a:txBody>
                    <a:bodyPr/>
                    <a:lstStyle/>
                    <a:p>
                      <a:pPr algn="ctr"/>
                      <a:endParaRPr lang="en-US" altLang="zh-CN" sz="2400" dirty="0" smtClean="0"/>
                    </a:p>
                    <a:p>
                      <a:pPr algn="ctr"/>
                      <a:endParaRPr lang="en-US" altLang="zh-CN" sz="2400" dirty="0" smtClean="0"/>
                    </a:p>
                    <a:p>
                      <a:pPr algn="ctr"/>
                      <a:endParaRPr lang="en-US" altLang="zh-CN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不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同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点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、自2019年4月税款所属期起，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连续六个月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（按季纳税的，连续两个季度）增量留抵税额均大于零，且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第六个月增量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留抵税额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不低于50万元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退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增量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退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存量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、退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增量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，且退增量存量可以同时申请</a:t>
                      </a:r>
                    </a:p>
                  </a:txBody>
                  <a:tcPr/>
                </a:tc>
              </a:tr>
              <a:tr h="5996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不限行业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、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  <a:sym typeface="+mn-ea"/>
                        </a:rPr>
                        <a:t>不限行业：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小微（小型、微型）</a:t>
                      </a:r>
                    </a:p>
                    <a:p>
                      <a:pPr algn="just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、制造业等行业：中型、大型</a:t>
                      </a:r>
                    </a:p>
                  </a:txBody>
                  <a:tcPr/>
                </a:tc>
              </a:tr>
              <a:tr h="121870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允许退还的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增量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留抵税额=增量留抵税额×进项构成比例×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允许退还的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增量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留抵税额=增量留抵税额×进项构成比例×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  <a:endParaRPr lang="zh-CN" altLang="en-US" sz="18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允许退还的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存量</a:t>
                      </a:r>
                      <a:r>
                        <a:rPr lang="zh-CN" altLang="en-US" sz="1800" b="0" dirty="0" smtClean="0">
                          <a:solidFill>
                            <a:srgbClr val="002060"/>
                          </a:solidFill>
                        </a:rPr>
                        <a:t>留抵税额=存量留抵税额×进项构成比例×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" name="组合 20"/>
          <p:cNvGrpSpPr/>
          <p:nvPr/>
        </p:nvGrpSpPr>
        <p:grpSpPr>
          <a:xfrm>
            <a:off x="6247130" y="1631950"/>
            <a:ext cx="3987165" cy="1251585"/>
            <a:chOff x="4519954" y="1933418"/>
            <a:chExt cx="3393955" cy="1065189"/>
          </a:xfrm>
        </p:grpSpPr>
        <p:sp>
          <p:nvSpPr>
            <p:cNvPr id="49" name="矩形: 圆角 48"/>
            <p:cNvSpPr/>
            <p:nvPr>
              <p:custDataLst>
                <p:tags r:id="rId14"/>
              </p:custDataLst>
            </p:nvPr>
          </p:nvSpPr>
          <p:spPr>
            <a:xfrm>
              <a:off x="4519954" y="2016262"/>
              <a:ext cx="3301759" cy="982345"/>
            </a:xfrm>
            <a:prstGeom prst="roundRect">
              <a:avLst/>
            </a:prstGeom>
            <a:solidFill>
              <a:srgbClr val="BFBF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 defTabSz="913765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矩形: 圆角 14"/>
            <p:cNvSpPr/>
            <p:nvPr>
              <p:custDataLst>
                <p:tags r:id="rId15"/>
              </p:custDataLst>
            </p:nvPr>
          </p:nvSpPr>
          <p:spPr>
            <a:xfrm>
              <a:off x="4612150" y="1933418"/>
              <a:ext cx="3301759" cy="982345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 defTabSz="913765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16"/>
              </p:custDataLst>
            </p:nvPr>
          </p:nvSpPr>
          <p:spPr>
            <a:xfrm>
              <a:off x="4831499" y="2068237"/>
              <a:ext cx="461930" cy="70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solidFill>
                    <a:srgbClr val="FFFFFF"/>
                  </a:solidFill>
                </a:rPr>
                <a:t>1</a:t>
              </a:r>
            </a:p>
          </p:txBody>
        </p:sp>
        <p:cxnSp>
          <p:nvCxnSpPr>
            <p:cNvPr id="56" name="直接连接符 55"/>
            <p:cNvCxnSpPr/>
            <p:nvPr>
              <p:custDataLst>
                <p:tags r:id="rId17"/>
              </p:custDataLst>
            </p:nvPr>
          </p:nvCxnSpPr>
          <p:spPr>
            <a:xfrm>
              <a:off x="5353162" y="2100531"/>
              <a:ext cx="1" cy="692335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rgbClr val="1ADCD7"/>
            </a:lnRef>
            <a:fillRef idx="0">
              <a:srgbClr val="1ADCD7"/>
            </a:fillRef>
            <a:effectRef idx="0">
              <a:srgbClr val="1ADCD7"/>
            </a:effectRef>
            <a:fontRef idx="minor">
              <a:srgbClr val="939393"/>
            </a:fontRef>
          </p:style>
        </p:cxnSp>
        <p:sp>
          <p:nvSpPr>
            <p:cNvPr id="39" name="文本框 38"/>
            <p:cNvSpPr txBox="1"/>
            <p:nvPr>
              <p:custDataLst>
                <p:tags r:id="rId18"/>
              </p:custDataLst>
            </p:nvPr>
          </p:nvSpPr>
          <p:spPr>
            <a:xfrm>
              <a:off x="5774720" y="2146535"/>
              <a:ext cx="1662978" cy="54907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FFFFF"/>
                  </a:solidFill>
                  <a:latin typeface="+mj-ea"/>
                  <a:ea typeface="+mj-ea"/>
                  <a:cs typeface="+mn-ea"/>
                  <a:sym typeface="等线" panose="02010600030101010101" charset="-122"/>
                </a:rPr>
                <a:t>给谁退</a:t>
              </a:r>
              <a:endParaRPr lang="zh-CN" altLang="en-US" sz="3600" b="1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等线" panose="02010600030101010101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47130" y="4836795"/>
            <a:ext cx="3987165" cy="1236345"/>
            <a:chOff x="4519954" y="4961840"/>
            <a:chExt cx="3393955" cy="1052217"/>
          </a:xfrm>
        </p:grpSpPr>
        <p:sp>
          <p:nvSpPr>
            <p:cNvPr id="52" name="矩形: 圆角 51"/>
            <p:cNvSpPr/>
            <p:nvPr>
              <p:custDataLst>
                <p:tags r:id="rId9"/>
              </p:custDataLst>
            </p:nvPr>
          </p:nvSpPr>
          <p:spPr>
            <a:xfrm>
              <a:off x="4519954" y="5031712"/>
              <a:ext cx="3301759" cy="982345"/>
            </a:xfrm>
            <a:prstGeom prst="roundRect">
              <a:avLst/>
            </a:prstGeom>
            <a:solidFill>
              <a:srgbClr val="BFBF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 defTabSz="913765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矩形: 圆角 20"/>
            <p:cNvSpPr/>
            <p:nvPr>
              <p:custDataLst>
                <p:tags r:id="rId10"/>
              </p:custDataLst>
            </p:nvPr>
          </p:nvSpPr>
          <p:spPr>
            <a:xfrm>
              <a:off x="4612150" y="4961840"/>
              <a:ext cx="3301759" cy="982345"/>
            </a:xfrm>
            <a:prstGeom prst="roundRect">
              <a:avLst/>
            </a:prstGeom>
            <a:solidFill>
              <a:schemeClr val="accent2">
                <a:lumMod val="75000"/>
                <a:alpha val="99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 defTabSz="913765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11"/>
              </p:custDataLst>
            </p:nvPr>
          </p:nvSpPr>
          <p:spPr>
            <a:xfrm>
              <a:off x="4831499" y="5102605"/>
              <a:ext cx="461930" cy="70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solidFill>
                    <a:srgbClr val="FFFFFF"/>
                  </a:solidFill>
                </a:rPr>
                <a:t>3</a:t>
              </a:r>
            </a:p>
          </p:txBody>
        </p:sp>
        <p:cxnSp>
          <p:nvCxnSpPr>
            <p:cNvPr id="60" name="直接连接符 59"/>
            <p:cNvCxnSpPr/>
            <p:nvPr>
              <p:custDataLst>
                <p:tags r:id="rId12"/>
              </p:custDataLst>
            </p:nvPr>
          </p:nvCxnSpPr>
          <p:spPr>
            <a:xfrm>
              <a:off x="5353163" y="5134901"/>
              <a:ext cx="1" cy="692335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rgbClr val="1ADCD7"/>
            </a:lnRef>
            <a:fillRef idx="0">
              <a:srgbClr val="1ADCD7"/>
            </a:fillRef>
            <a:effectRef idx="0">
              <a:srgbClr val="1ADCD7"/>
            </a:effectRef>
            <a:fontRef idx="minor">
              <a:srgbClr val="939393"/>
            </a:fontRef>
          </p:style>
        </p:cxnSp>
        <p:sp>
          <p:nvSpPr>
            <p:cNvPr id="40" name="文本框 39"/>
            <p:cNvSpPr txBox="1"/>
            <p:nvPr>
              <p:custDataLst>
                <p:tags r:id="rId13"/>
              </p:custDataLst>
            </p:nvPr>
          </p:nvSpPr>
          <p:spPr>
            <a:xfrm>
              <a:off x="5774181" y="5157902"/>
              <a:ext cx="1662978" cy="5490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600" b="1">
                  <a:solidFill>
                    <a:srgbClr val="FFFFFF"/>
                  </a:solidFill>
                  <a:latin typeface="+mj-ea"/>
                  <a:ea typeface="+mj-ea"/>
                  <a:cs typeface="+mn-ea"/>
                  <a:sym typeface="等线" panose="02010600030101010101" charset="-122"/>
                </a:rPr>
                <a:t>怎么退</a:t>
              </a:r>
              <a:endParaRPr lang="zh-CN" altLang="en-US" sz="2000" b="1">
                <a:solidFill>
                  <a:srgbClr val="FFFFFF"/>
                </a:solidFill>
                <a:latin typeface="Calibri Light" panose="020F0302020204030204" charset="0"/>
                <a:ea typeface="等线 Light" panose="02010600030101010101" charset="-122"/>
                <a:cs typeface="+mn-ea"/>
                <a:sym typeface="等线" panose="02010600030101010101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47130" y="3227705"/>
            <a:ext cx="3987165" cy="1236345"/>
            <a:chOff x="4519954" y="3352219"/>
            <a:chExt cx="3393955" cy="1052217"/>
          </a:xfrm>
        </p:grpSpPr>
        <p:sp>
          <p:nvSpPr>
            <p:cNvPr id="54" name="矩形: 圆角 53"/>
            <p:cNvSpPr/>
            <p:nvPr>
              <p:custDataLst>
                <p:tags r:id="rId4"/>
              </p:custDataLst>
            </p:nvPr>
          </p:nvSpPr>
          <p:spPr>
            <a:xfrm>
              <a:off x="4519954" y="3422091"/>
              <a:ext cx="3301759" cy="982345"/>
            </a:xfrm>
            <a:prstGeom prst="roundRect">
              <a:avLst/>
            </a:prstGeom>
            <a:solidFill>
              <a:srgbClr val="BFBF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 defTabSz="913765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矩形: 圆角 22"/>
            <p:cNvSpPr/>
            <p:nvPr>
              <p:custDataLst>
                <p:tags r:id="rId5"/>
              </p:custDataLst>
            </p:nvPr>
          </p:nvSpPr>
          <p:spPr>
            <a:xfrm>
              <a:off x="4612150" y="3352219"/>
              <a:ext cx="3301759" cy="98234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 defTabSz="913765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831499" y="3483525"/>
              <a:ext cx="461930" cy="70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solidFill>
                    <a:srgbClr val="FFFFFF"/>
                  </a:solidFill>
                </a:rPr>
                <a:t>2</a:t>
              </a:r>
            </a:p>
          </p:txBody>
        </p:sp>
        <p:cxnSp>
          <p:nvCxnSpPr>
            <p:cNvPr id="46" name="直接连接符 45"/>
            <p:cNvCxnSpPr/>
            <p:nvPr>
              <p:custDataLst>
                <p:tags r:id="rId7"/>
              </p:custDataLst>
            </p:nvPr>
          </p:nvCxnSpPr>
          <p:spPr>
            <a:xfrm>
              <a:off x="5385625" y="3486195"/>
              <a:ext cx="1" cy="692335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rgbClr val="1ADCD7"/>
            </a:lnRef>
            <a:fillRef idx="0">
              <a:srgbClr val="1ADCD7"/>
            </a:fillRef>
            <a:effectRef idx="0">
              <a:srgbClr val="1ADCD7"/>
            </a:effectRef>
            <a:fontRef idx="minor">
              <a:srgbClr val="939393"/>
            </a:fontRef>
          </p:style>
        </p:cxnSp>
        <p:sp>
          <p:nvSpPr>
            <p:cNvPr id="42" name="文本框 41"/>
            <p:cNvSpPr txBox="1"/>
            <p:nvPr>
              <p:custDataLst>
                <p:tags r:id="rId8"/>
              </p:custDataLst>
            </p:nvPr>
          </p:nvSpPr>
          <p:spPr>
            <a:xfrm>
              <a:off x="5774338" y="3562632"/>
              <a:ext cx="1662978" cy="5490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600" b="1">
                  <a:solidFill>
                    <a:srgbClr val="FFFFFF"/>
                  </a:solidFill>
                  <a:latin typeface="+mj-ea"/>
                  <a:ea typeface="+mj-ea"/>
                  <a:cs typeface="+mn-ea"/>
                  <a:sym typeface="等线" panose="02010600030101010101" charset="-122"/>
                </a:rPr>
                <a:t>退多少</a:t>
              </a:r>
              <a:endParaRPr lang="zh-CN" altLang="en-US" sz="2000" b="1">
                <a:solidFill>
                  <a:srgbClr val="FFFFFF"/>
                </a:solidFill>
                <a:latin typeface="Calibri Light" panose="020F0302020204030204" charset="0"/>
                <a:ea typeface="等线 Light" panose="02010600030101010101" charset="-122"/>
                <a:cs typeface="+mn-ea"/>
                <a:sym typeface="等线" panose="02010600030101010101" charset="-122"/>
              </a:endParaRPr>
            </a:p>
          </p:txBody>
        </p:sp>
      </p:grpSp>
      <p:sp>
        <p:nvSpPr>
          <p:cNvPr id="30" name="椭圆 29"/>
          <p:cNvSpPr/>
          <p:nvPr>
            <p:custDataLst>
              <p:tags r:id="rId1"/>
            </p:custDataLst>
          </p:nvPr>
        </p:nvSpPr>
        <p:spPr>
          <a:xfrm>
            <a:off x="1505487" y="1899898"/>
            <a:ext cx="3960000" cy="3960000"/>
          </a:xfrm>
          <a:prstGeom prst="ellipse">
            <a:avLst/>
          </a:prstGeom>
          <a:solidFill>
            <a:srgbClr val="3B7DEB">
              <a:lumMod val="35000"/>
              <a:lumOff val="65000"/>
            </a:srgbClr>
          </a:solidFill>
          <a:ln>
            <a:noFill/>
          </a:ln>
        </p:spPr>
        <p:style>
          <a:lnRef idx="2">
            <a:srgbClr val="3B7DEB">
              <a:shade val="50000"/>
            </a:srgbClr>
          </a:lnRef>
          <a:fillRef idx="1">
            <a:srgbClr val="3B7DEB"/>
          </a:fillRef>
          <a:effectRef idx="0">
            <a:srgbClr val="3B7DE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1" name="椭圆 30"/>
          <p:cNvSpPr/>
          <p:nvPr>
            <p:custDataLst>
              <p:tags r:id="rId2"/>
            </p:custDataLst>
          </p:nvPr>
        </p:nvSpPr>
        <p:spPr>
          <a:xfrm>
            <a:off x="1820487" y="2214898"/>
            <a:ext cx="3330000" cy="3330000"/>
          </a:xfrm>
          <a:prstGeom prst="ellipse">
            <a:avLst/>
          </a:prstGeom>
          <a:solidFill>
            <a:srgbClr val="3B7DEB"/>
          </a:solidFill>
          <a:ln>
            <a:noFill/>
          </a:ln>
        </p:spPr>
        <p:style>
          <a:lnRef idx="2">
            <a:srgbClr val="3B7DEB">
              <a:shade val="50000"/>
            </a:srgbClr>
          </a:lnRef>
          <a:fillRef idx="1">
            <a:srgbClr val="3B7DEB"/>
          </a:fillRef>
          <a:effectRef idx="0">
            <a:srgbClr val="3B7DE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1856715" y="3587164"/>
            <a:ext cx="3257550" cy="7683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bg1"/>
                </a:solidFill>
                <a:sym typeface="+mn-ea"/>
              </a:rPr>
              <a:t>CONTENTS</a:t>
            </a:r>
            <a:endParaRPr lang="en-US" altLang="zh-CN" sz="4400" b="1" dirty="0">
              <a:solidFill>
                <a:schemeClr val="bg1"/>
              </a:solidFill>
              <a:latin typeface="Calibri Light" panose="020F0302020204030204" charset="0"/>
              <a:ea typeface="等线 Light" panose="02010600030101010101" charset="-122"/>
              <a:cs typeface="+mn-ea"/>
              <a:sym typeface="+mn-ea"/>
            </a:endParaRPr>
          </a:p>
        </p:txBody>
      </p:sp>
      <p:pic>
        <p:nvPicPr>
          <p:cNvPr id="19" name="图片 18" descr="65"/>
          <p:cNvPicPr>
            <a:picLocks noChangeAspect="1"/>
          </p:cNvPicPr>
          <p:nvPr/>
        </p:nvPicPr>
        <p:blipFill>
          <a:blip r:embed="rId21" cstate="print"/>
          <a:srcRect l="40800" t="32281"/>
          <a:stretch>
            <a:fillRect/>
          </a:stretch>
        </p:blipFill>
        <p:spPr>
          <a:xfrm>
            <a:off x="707390" y="5060315"/>
            <a:ext cx="1409065" cy="1612900"/>
          </a:xfrm>
          <a:prstGeom prst="rect">
            <a:avLst/>
          </a:prstGeom>
          <a:effectLst>
            <a:outerShdw blurRad="355600" dist="279400" dir="10800000" algn="r" rotWithShape="0">
              <a:schemeClr val="tx1">
                <a:lumMod val="75000"/>
                <a:alpha val="49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57288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59180626"/>
              </p:ext>
            </p:extLst>
          </p:nvPr>
        </p:nvGraphicFramePr>
        <p:xfrm>
          <a:off x="1991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rcRect l="23105" t="19414" r="25948" b="20856"/>
          <a:stretch>
            <a:fillRect/>
          </a:stretch>
        </p:blipFill>
        <p:spPr>
          <a:xfrm flipH="1">
            <a:off x="882015" y="4842510"/>
            <a:ext cx="1655445" cy="1831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-702945" y="513715"/>
          <a:ext cx="12722225" cy="608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8826500" y="2867025"/>
            <a:ext cx="2579370" cy="3733800"/>
            <a:chOff x="3610753" y="172626"/>
            <a:chExt cx="1986877" cy="2283767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2700000" scaled="0"/>
          </a:gradFill>
        </p:grpSpPr>
        <p:sp>
          <p:nvSpPr>
            <p:cNvPr id="9" name="六边形 8"/>
            <p:cNvSpPr/>
            <p:nvPr/>
          </p:nvSpPr>
          <p:spPr>
            <a:xfrm rot="5400000">
              <a:off x="3462308" y="321071"/>
              <a:ext cx="2283767" cy="198687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六边形 4"/>
            <p:cNvSpPr/>
            <p:nvPr/>
          </p:nvSpPr>
          <p:spPr>
            <a:xfrm>
              <a:off x="3706135" y="528397"/>
              <a:ext cx="1796602" cy="15718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dirty="0" smtClean="0">
                  <a:latin typeface="微软雅黑" panose="020B0503020204020204" charset="-122"/>
                  <a:ea typeface="微软雅黑" panose="020B0503020204020204" charset="-122"/>
                </a:rPr>
                <a:t>申请退税前连续</a:t>
              </a:r>
              <a:r>
                <a:rPr lang="en-US" altLang="en-US" sz="2000" kern="1200" dirty="0" smtClean="0">
                  <a:latin typeface="微软雅黑" panose="020B0503020204020204" charset="-122"/>
                  <a:ea typeface="微软雅黑" panose="020B0503020204020204" charset="-122"/>
                </a:rPr>
                <a:t>12</a:t>
              </a:r>
              <a:r>
                <a:rPr lang="zh-CN" altLang="en-US" sz="2000" kern="1200" dirty="0" smtClean="0">
                  <a:latin typeface="微软雅黑" panose="020B0503020204020204" charset="-122"/>
                  <a:ea typeface="微软雅黑" panose="020B0503020204020204" charset="-122"/>
                </a:rPr>
                <a:t>个月各项业务增值税销售额加总占全部增值税销售额的比重超过</a:t>
              </a:r>
              <a:r>
                <a:rPr lang="en-US" altLang="en-US" sz="2000" kern="1200" dirty="0" smtClean="0">
                  <a:latin typeface="微软雅黑" panose="020B0503020204020204" charset="-122"/>
                  <a:ea typeface="微软雅黑" panose="020B0503020204020204" charset="-122"/>
                </a:rPr>
                <a:t>50%</a:t>
              </a:r>
              <a:r>
                <a:rPr lang="zh-CN" altLang="en-US" sz="2000" kern="1200" dirty="0" smtClean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</a:p>
          </p:txBody>
        </p:sp>
      </p:grpSp>
      <p:sp>
        <p:nvSpPr>
          <p:cNvPr id="3" name="椭圆 2"/>
          <p:cNvSpPr/>
          <p:nvPr/>
        </p:nvSpPr>
        <p:spPr>
          <a:xfrm>
            <a:off x="8633460" y="1475105"/>
            <a:ext cx="2966085" cy="8013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含个体工商户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0" name="矩形 17"/>
          <p:cNvSpPr>
            <a:spLocks noChangeArrowheads="1"/>
          </p:cNvSpPr>
          <p:nvPr/>
        </p:nvSpPr>
        <p:spPr bwMode="auto">
          <a:xfrm>
            <a:off x="1349375" y="475615"/>
            <a:ext cx="30562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退税企业类型</a:t>
            </a:r>
          </a:p>
        </p:txBody>
      </p:sp>
      <p:pic>
        <p:nvPicPr>
          <p:cNvPr id="19" name="图片 18" descr="65"/>
          <p:cNvPicPr>
            <a:picLocks noChangeAspect="1"/>
          </p:cNvPicPr>
          <p:nvPr/>
        </p:nvPicPr>
        <p:blipFill>
          <a:blip r:embed="rId7" cstate="print"/>
          <a:srcRect l="40800" t="32281"/>
          <a:stretch>
            <a:fillRect/>
          </a:stretch>
        </p:blipFill>
        <p:spPr>
          <a:xfrm>
            <a:off x="727710" y="5221605"/>
            <a:ext cx="1268095" cy="1451610"/>
          </a:xfrm>
          <a:prstGeom prst="rect">
            <a:avLst/>
          </a:prstGeom>
          <a:effectLst>
            <a:outerShdw blurRad="355600" dist="279400" dir="10800000" algn="r" rotWithShape="0">
              <a:schemeClr val="tx1">
                <a:lumMod val="75000"/>
                <a:alpha val="49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/>
        </p:nvSpPr>
        <p:spPr>
          <a:xfrm>
            <a:off x="595544" y="4088614"/>
            <a:ext cx="10113941" cy="740138"/>
          </a:xfrm>
          <a:prstGeom prst="rect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圆角矩形 89"/>
          <p:cNvSpPr/>
          <p:nvPr/>
        </p:nvSpPr>
        <p:spPr>
          <a:xfrm>
            <a:off x="4785778" y="278924"/>
            <a:ext cx="1660939" cy="44799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一般纳税人</a:t>
            </a:r>
          </a:p>
        </p:txBody>
      </p:sp>
      <p:sp>
        <p:nvSpPr>
          <p:cNvPr id="91" name="圆角矩形 90"/>
          <p:cNvSpPr/>
          <p:nvPr/>
        </p:nvSpPr>
        <p:spPr>
          <a:xfrm>
            <a:off x="4785778" y="1405362"/>
            <a:ext cx="1660939" cy="4444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基本条件</a:t>
            </a:r>
          </a:p>
        </p:txBody>
      </p:sp>
      <p:sp>
        <p:nvSpPr>
          <p:cNvPr id="92" name="圆角矩形 91"/>
          <p:cNvSpPr/>
          <p:nvPr/>
        </p:nvSpPr>
        <p:spPr>
          <a:xfrm>
            <a:off x="7449192" y="3583510"/>
            <a:ext cx="1866847" cy="399485"/>
          </a:xfrm>
          <a:prstGeom prst="roundRect">
            <a:avLst/>
          </a:prstGeom>
          <a:solidFill>
            <a:srgbClr val="EFE6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制造业等行业</a:t>
            </a:r>
          </a:p>
        </p:txBody>
      </p:sp>
      <p:sp>
        <p:nvSpPr>
          <p:cNvPr id="93" name="圆角矩形 92"/>
          <p:cNvSpPr/>
          <p:nvPr/>
        </p:nvSpPr>
        <p:spPr>
          <a:xfrm>
            <a:off x="1733687" y="4294927"/>
            <a:ext cx="1123918" cy="3464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微型</a:t>
            </a:r>
          </a:p>
        </p:txBody>
      </p:sp>
      <p:sp>
        <p:nvSpPr>
          <p:cNvPr id="94" name="圆角矩形 93"/>
          <p:cNvSpPr/>
          <p:nvPr/>
        </p:nvSpPr>
        <p:spPr>
          <a:xfrm>
            <a:off x="3603784" y="4251230"/>
            <a:ext cx="1158109" cy="3545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小型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8927384" y="4237461"/>
            <a:ext cx="1158109" cy="3545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大型</a:t>
            </a:r>
          </a:p>
        </p:txBody>
      </p:sp>
      <p:sp>
        <p:nvSpPr>
          <p:cNvPr id="96" name="圆角矩形 95"/>
          <p:cNvSpPr/>
          <p:nvPr/>
        </p:nvSpPr>
        <p:spPr>
          <a:xfrm>
            <a:off x="6906814" y="4237461"/>
            <a:ext cx="1158109" cy="3545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中型</a:t>
            </a:r>
          </a:p>
        </p:txBody>
      </p:sp>
      <p:sp>
        <p:nvSpPr>
          <p:cNvPr id="97" name="圆角矩形 96"/>
          <p:cNvSpPr/>
          <p:nvPr/>
        </p:nvSpPr>
        <p:spPr>
          <a:xfrm>
            <a:off x="4785778" y="2447083"/>
            <a:ext cx="1660939" cy="44799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判断行业</a:t>
            </a:r>
          </a:p>
        </p:txBody>
      </p:sp>
      <p:cxnSp>
        <p:nvCxnSpPr>
          <p:cNvPr id="98" name="直接箭头连接符 97"/>
          <p:cNvCxnSpPr>
            <a:stCxn id="90" idx="2"/>
            <a:endCxn id="91" idx="0"/>
          </p:cNvCxnSpPr>
          <p:nvPr/>
        </p:nvCxnSpPr>
        <p:spPr>
          <a:xfrm>
            <a:off x="5616248" y="726916"/>
            <a:ext cx="0" cy="67844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97" idx="2"/>
            <a:endCxn id="92" idx="0"/>
          </p:cNvCxnSpPr>
          <p:nvPr/>
        </p:nvCxnSpPr>
        <p:spPr>
          <a:xfrm>
            <a:off x="5616248" y="2895075"/>
            <a:ext cx="2766368" cy="68843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>
            <a:stCxn id="119" idx="2"/>
            <a:endCxn id="93" idx="0"/>
          </p:cNvCxnSpPr>
          <p:nvPr/>
        </p:nvCxnSpPr>
        <p:spPr>
          <a:xfrm flipH="1">
            <a:off x="2295646" y="4030874"/>
            <a:ext cx="933423" cy="26405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>
            <a:stCxn id="92" idx="2"/>
            <a:endCxn id="95" idx="0"/>
          </p:cNvCxnSpPr>
          <p:nvPr/>
        </p:nvCxnSpPr>
        <p:spPr>
          <a:xfrm>
            <a:off x="8382616" y="3982995"/>
            <a:ext cx="1123823" cy="2544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>
            <a:stCxn id="93" idx="2"/>
            <a:endCxn id="104" idx="0"/>
          </p:cNvCxnSpPr>
          <p:nvPr/>
        </p:nvCxnSpPr>
        <p:spPr>
          <a:xfrm>
            <a:off x="2295646" y="4641334"/>
            <a:ext cx="0" cy="56386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椭圆 103"/>
          <p:cNvSpPr/>
          <p:nvPr/>
        </p:nvSpPr>
        <p:spPr>
          <a:xfrm>
            <a:off x="1733687" y="5205201"/>
            <a:ext cx="1123918" cy="4144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存量</a:t>
            </a:r>
          </a:p>
        </p:txBody>
      </p:sp>
      <p:sp>
        <p:nvSpPr>
          <p:cNvPr id="107" name="文本框 54"/>
          <p:cNvSpPr txBox="1"/>
          <p:nvPr/>
        </p:nvSpPr>
        <p:spPr>
          <a:xfrm>
            <a:off x="1276070" y="5728078"/>
            <a:ext cx="1675375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</a:rPr>
              <a:t>2022.4</a:t>
            </a:r>
          </a:p>
        </p:txBody>
      </p:sp>
      <p:sp>
        <p:nvSpPr>
          <p:cNvPr id="108" name="文本框 55"/>
          <p:cNvSpPr txBox="1"/>
          <p:nvPr/>
        </p:nvSpPr>
        <p:spPr>
          <a:xfrm>
            <a:off x="3426180" y="5728078"/>
            <a:ext cx="1675375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2022.5</a:t>
            </a:r>
          </a:p>
        </p:txBody>
      </p:sp>
      <p:sp>
        <p:nvSpPr>
          <p:cNvPr id="109" name="文本框 56"/>
          <p:cNvSpPr txBox="1"/>
          <p:nvPr/>
        </p:nvSpPr>
        <p:spPr>
          <a:xfrm>
            <a:off x="6772677" y="5695118"/>
            <a:ext cx="1675375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2022.5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110" name="文本框 57"/>
          <p:cNvSpPr txBox="1"/>
          <p:nvPr/>
        </p:nvSpPr>
        <p:spPr>
          <a:xfrm>
            <a:off x="8812331" y="5666622"/>
            <a:ext cx="1675375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2022.6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5424015" y="5195492"/>
            <a:ext cx="1140983" cy="42589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增量</a:t>
            </a:r>
          </a:p>
        </p:txBody>
      </p:sp>
      <p:cxnSp>
        <p:nvCxnSpPr>
          <p:cNvPr id="112" name="直接箭头连接符 111"/>
          <p:cNvCxnSpPr>
            <a:stCxn id="95" idx="2"/>
            <a:endCxn id="111" idx="0"/>
          </p:cNvCxnSpPr>
          <p:nvPr/>
        </p:nvCxnSpPr>
        <p:spPr>
          <a:xfrm flipH="1">
            <a:off x="5994507" y="4591994"/>
            <a:ext cx="3511932" cy="603498"/>
          </a:xfrm>
          <a:prstGeom prst="straightConnector1">
            <a:avLst/>
          </a:prstGeom>
          <a:ln w="508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64"/>
          <p:cNvSpPr txBox="1"/>
          <p:nvPr/>
        </p:nvSpPr>
        <p:spPr>
          <a:xfrm>
            <a:off x="5206780" y="5704103"/>
            <a:ext cx="1675375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2022.4</a:t>
            </a:r>
          </a:p>
        </p:txBody>
      </p:sp>
      <p:sp>
        <p:nvSpPr>
          <p:cNvPr id="114" name="圆角矩形标注 113">
            <a:hlinkClick r:id="rId2" action="ppaction://hlinksldjump"/>
          </p:cNvPr>
          <p:cNvSpPr/>
          <p:nvPr/>
        </p:nvSpPr>
        <p:spPr>
          <a:xfrm>
            <a:off x="6489006" y="185507"/>
            <a:ext cx="5662416" cy="1219855"/>
          </a:xfrm>
          <a:prstGeom prst="wedgeRoundRectCallout">
            <a:avLst>
              <a:gd name="adj1" fmla="val -55637"/>
              <a:gd name="adj2" fmla="val 4514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r>
              <a:rPr lang="en-US" altLang="zh-CN" sz="1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、纳税信用等级为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级或者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级；</a:t>
            </a:r>
            <a:r>
              <a:rPr lang="zh-CN" altLang="en-US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发起退税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时的信用等级</a:t>
            </a:r>
            <a:r>
              <a:rPr lang="zh-CN" altLang="en-US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  <a:p>
            <a:pPr algn="l">
              <a:buNone/>
            </a:pPr>
            <a:r>
              <a:rPr lang="en-US" altLang="zh-CN" sz="1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、申请退税前36个月未发生骗取留抵退税、骗取出口退税或虚开增值税专用发票情形；</a:t>
            </a:r>
            <a:endParaRPr lang="zh-CN" altLang="en-US" sz="1400" b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None/>
            </a:pPr>
            <a:r>
              <a:rPr lang="en-US" altLang="zh-CN" sz="1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、申请退税前36个月未因偷税被税务机关处罚两次及以上；</a:t>
            </a:r>
            <a:endParaRPr lang="zh-CN" altLang="en-US" sz="1400" b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None/>
            </a:pPr>
            <a:r>
              <a:rPr lang="en-US" altLang="zh-CN" sz="1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、2019年4月1日起未享受即征即退、先征后返（退）政策。</a:t>
            </a:r>
            <a:endParaRPr lang="zh-CN" altLang="en-US" sz="1400" dirty="0"/>
          </a:p>
        </p:txBody>
      </p:sp>
      <p:sp>
        <p:nvSpPr>
          <p:cNvPr id="115" name="圆角矩形标注 114"/>
          <p:cNvSpPr/>
          <p:nvPr/>
        </p:nvSpPr>
        <p:spPr>
          <a:xfrm>
            <a:off x="6698903" y="1715597"/>
            <a:ext cx="1728803" cy="951354"/>
          </a:xfrm>
          <a:prstGeom prst="wedgeRoundRectCallout">
            <a:avLst>
              <a:gd name="adj1" fmla="val -64614"/>
              <a:gd name="adj2" fmla="val 43437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参考</a:t>
            </a:r>
            <a:r>
              <a:rPr lang="zh-CN" altLang="en-US" dirty="0" smtClean="0">
                <a:solidFill>
                  <a:schemeClr val="tx1"/>
                </a:solidFill>
              </a:rPr>
              <a:t>《国民经济行业分类》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6" name="圆角矩形标注 115">
            <a:hlinkClick r:id="rId3" action="ppaction://hlinksldjump"/>
          </p:cNvPr>
          <p:cNvSpPr/>
          <p:nvPr/>
        </p:nvSpPr>
        <p:spPr>
          <a:xfrm>
            <a:off x="8801541" y="1400960"/>
            <a:ext cx="3390459" cy="1887523"/>
          </a:xfrm>
          <a:prstGeom prst="wedgeRoundRectCallout">
            <a:avLst>
              <a:gd name="adj1" fmla="val -52858"/>
              <a:gd name="adj2" fmla="val 86546"/>
              <a:gd name="adj3" fmla="val 16667"/>
            </a:avLst>
          </a:prstGeom>
          <a:solidFill>
            <a:srgbClr val="EFE6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zh-CN" sz="1100" dirty="0" smtClean="0">
              <a:solidFill>
                <a:schemeClr val="tx1"/>
              </a:solidFill>
            </a:endParaRPr>
          </a:p>
          <a:p>
            <a:pPr algn="l"/>
            <a:endParaRPr lang="en-US" altLang="zh-CN" sz="11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1100" dirty="0" smtClean="0">
                <a:solidFill>
                  <a:schemeClr val="tx1"/>
                </a:solidFill>
              </a:rPr>
              <a:t>1</a:t>
            </a:r>
            <a:r>
              <a:rPr lang="en-US" altLang="zh-CN" sz="1100" dirty="0">
                <a:solidFill>
                  <a:schemeClr val="tx1"/>
                </a:solidFill>
              </a:rPr>
              <a:t>.</a:t>
            </a:r>
            <a:r>
              <a:rPr lang="zh-CN" altLang="en-US" sz="1100" dirty="0">
                <a:solidFill>
                  <a:schemeClr val="tx1"/>
                </a:solidFill>
              </a:rPr>
              <a:t>制造业</a:t>
            </a:r>
          </a:p>
          <a:p>
            <a:pPr algn="l"/>
            <a:r>
              <a:rPr lang="en-US" altLang="zh-CN" sz="1100" dirty="0">
                <a:solidFill>
                  <a:schemeClr val="tx1"/>
                </a:solidFill>
              </a:rPr>
              <a:t> 2.</a:t>
            </a:r>
            <a:r>
              <a:rPr lang="zh-CN" altLang="en-US" sz="1100" dirty="0">
                <a:solidFill>
                  <a:schemeClr val="tx1"/>
                </a:solidFill>
              </a:rPr>
              <a:t>科学研究和技术服务业</a:t>
            </a:r>
          </a:p>
          <a:p>
            <a:pPr algn="l"/>
            <a:r>
              <a:rPr lang="en-US" altLang="zh-CN" sz="1100" dirty="0">
                <a:solidFill>
                  <a:schemeClr val="tx1"/>
                </a:solidFill>
              </a:rPr>
              <a:t>3.</a:t>
            </a:r>
            <a:r>
              <a:rPr lang="zh-CN" altLang="en-US" sz="1100" dirty="0">
                <a:solidFill>
                  <a:schemeClr val="tx1"/>
                </a:solidFill>
              </a:rPr>
              <a:t>电力、热力、燃气及水生产和供应业</a:t>
            </a:r>
          </a:p>
          <a:p>
            <a:pPr algn="l"/>
            <a:r>
              <a:rPr lang="en-US" altLang="zh-CN" sz="1100" dirty="0">
                <a:solidFill>
                  <a:schemeClr val="tx1"/>
                </a:solidFill>
              </a:rPr>
              <a:t>4.</a:t>
            </a:r>
            <a:r>
              <a:rPr lang="zh-CN" altLang="en-US" sz="1100" dirty="0">
                <a:solidFill>
                  <a:schemeClr val="tx1"/>
                </a:solidFill>
              </a:rPr>
              <a:t>软件和信息技术服务业</a:t>
            </a:r>
          </a:p>
          <a:p>
            <a:pPr algn="l"/>
            <a:r>
              <a:rPr lang="en-US" altLang="zh-CN" sz="1100" dirty="0">
                <a:solidFill>
                  <a:schemeClr val="tx1"/>
                </a:solidFill>
              </a:rPr>
              <a:t>5.</a:t>
            </a:r>
            <a:r>
              <a:rPr lang="zh-CN" altLang="en-US" sz="1100" dirty="0">
                <a:solidFill>
                  <a:schemeClr val="tx1"/>
                </a:solidFill>
              </a:rPr>
              <a:t>生态保护和环境治理业</a:t>
            </a:r>
          </a:p>
          <a:p>
            <a:pPr algn="l"/>
            <a:r>
              <a:rPr lang="en-US" altLang="zh-CN" sz="1100" dirty="0">
                <a:solidFill>
                  <a:schemeClr val="tx1"/>
                </a:solidFill>
              </a:rPr>
              <a:t>6.</a:t>
            </a:r>
            <a:r>
              <a:rPr lang="zh-CN" altLang="en-US" sz="1100" dirty="0">
                <a:solidFill>
                  <a:schemeClr val="tx1"/>
                </a:solidFill>
              </a:rPr>
              <a:t>交通运输、仓储和邮政</a:t>
            </a:r>
            <a:r>
              <a:rPr lang="zh-CN" altLang="en-US" sz="1100" dirty="0" smtClean="0">
                <a:solidFill>
                  <a:schemeClr val="tx1"/>
                </a:solidFill>
              </a:rPr>
              <a:t>业</a:t>
            </a:r>
            <a:endParaRPr lang="en-US" altLang="zh-CN" sz="1100" dirty="0" smtClean="0">
              <a:solidFill>
                <a:schemeClr val="tx1"/>
              </a:solidFill>
            </a:endParaRPr>
          </a:p>
          <a:p>
            <a:r>
              <a:rPr lang="zh-CN" altLang="en-US" sz="1100" dirty="0" smtClean="0">
                <a:solidFill>
                  <a:schemeClr val="tx1"/>
                </a:solidFill>
              </a:rPr>
              <a:t>批发和零售业”、“农、林、牧、渔业”、“住宿和餐饮业”、“居民服务、修理和其他服务业”、“教育”、“卫生和社会工作”和“文化、体育和娱乐业”</a:t>
            </a:r>
            <a:endParaRPr lang="en-US" altLang="zh-CN" sz="1100" dirty="0" smtClean="0">
              <a:solidFill>
                <a:schemeClr val="tx1"/>
              </a:solidFill>
            </a:endParaRPr>
          </a:p>
          <a:p>
            <a:pPr algn="l"/>
            <a:endParaRPr lang="en-US" altLang="zh-CN" sz="1400" dirty="0" smtClean="0">
              <a:solidFill>
                <a:schemeClr val="tx1"/>
              </a:solidFill>
            </a:endParaRPr>
          </a:p>
          <a:p>
            <a:pPr algn="l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18" name="圆角矩形标注 117">
            <a:hlinkClick r:id="rId4" action="ppaction://hlinksldjump"/>
          </p:cNvPr>
          <p:cNvSpPr/>
          <p:nvPr/>
        </p:nvSpPr>
        <p:spPr>
          <a:xfrm>
            <a:off x="486839" y="1448381"/>
            <a:ext cx="2742230" cy="1997404"/>
          </a:xfrm>
          <a:prstGeom prst="wedgeRoundRectCallout">
            <a:avLst>
              <a:gd name="adj1" fmla="val -42776"/>
              <a:gd name="adj2" fmla="val 77879"/>
              <a:gd name="adj3" fmla="val 16667"/>
            </a:avLst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dirty="0">
                <a:solidFill>
                  <a:schemeClr val="tx1"/>
                </a:solidFill>
              </a:rPr>
              <a:t>划分标准：《中小企业划型标准》（工信部联企业【</a:t>
            </a:r>
            <a:r>
              <a:rPr lang="en-US" altLang="zh-CN" dirty="0">
                <a:solidFill>
                  <a:schemeClr val="tx1"/>
                </a:solidFill>
              </a:rPr>
              <a:t>2011</a:t>
            </a:r>
            <a:r>
              <a:rPr lang="zh-CN" altLang="en-US" dirty="0">
                <a:solidFill>
                  <a:schemeClr val="tx1"/>
                </a:solidFill>
              </a:rPr>
              <a:t>】</a:t>
            </a:r>
            <a:r>
              <a:rPr lang="en-US" altLang="zh-CN" dirty="0">
                <a:solidFill>
                  <a:schemeClr val="tx1"/>
                </a:solidFill>
              </a:rPr>
              <a:t>300</a:t>
            </a:r>
            <a:r>
              <a:rPr lang="zh-CN" altLang="en-US" dirty="0">
                <a:solidFill>
                  <a:schemeClr val="tx1"/>
                </a:solidFill>
              </a:rPr>
              <a:t>号）</a:t>
            </a:r>
          </a:p>
          <a:p>
            <a:pPr algn="l"/>
            <a:r>
              <a:rPr lang="zh-CN" altLang="en-US" dirty="0">
                <a:solidFill>
                  <a:schemeClr val="tx1"/>
                </a:solidFill>
              </a:rPr>
              <a:t>《金融企业划型标准规定》（银发【</a:t>
            </a:r>
            <a:r>
              <a:rPr lang="en-US" altLang="zh-CN" dirty="0">
                <a:solidFill>
                  <a:schemeClr val="tx1"/>
                </a:solidFill>
              </a:rPr>
              <a:t>2015</a:t>
            </a:r>
            <a:r>
              <a:rPr lang="zh-CN" altLang="en-US" dirty="0">
                <a:solidFill>
                  <a:schemeClr val="tx1"/>
                </a:solidFill>
              </a:rPr>
              <a:t>】</a:t>
            </a:r>
            <a:r>
              <a:rPr lang="en-US" altLang="zh-CN" dirty="0">
                <a:solidFill>
                  <a:schemeClr val="tx1"/>
                </a:solidFill>
              </a:rPr>
              <a:t>309</a:t>
            </a:r>
            <a:r>
              <a:rPr lang="zh-CN" altLang="en-US" dirty="0">
                <a:solidFill>
                  <a:schemeClr val="tx1"/>
                </a:solidFill>
              </a:rPr>
              <a:t>号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2295645" y="3631389"/>
            <a:ext cx="1866847" cy="39948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不限行业</a:t>
            </a:r>
          </a:p>
        </p:txBody>
      </p:sp>
      <p:cxnSp>
        <p:nvCxnSpPr>
          <p:cNvPr id="120" name="直接箭头连接符 119"/>
          <p:cNvCxnSpPr>
            <a:stCxn id="91" idx="2"/>
            <a:endCxn id="97" idx="0"/>
          </p:cNvCxnSpPr>
          <p:nvPr/>
        </p:nvCxnSpPr>
        <p:spPr>
          <a:xfrm>
            <a:off x="5616248" y="1849799"/>
            <a:ext cx="0" cy="59728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595544" y="5594550"/>
            <a:ext cx="10897849" cy="513477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标注 121"/>
          <p:cNvSpPr/>
          <p:nvPr/>
        </p:nvSpPr>
        <p:spPr>
          <a:xfrm>
            <a:off x="1317311" y="6311267"/>
            <a:ext cx="3468467" cy="377390"/>
          </a:xfrm>
          <a:prstGeom prst="wedgeRectCallout">
            <a:avLst>
              <a:gd name="adj1" fmla="val -20487"/>
              <a:gd name="adj2" fmla="val -969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可申请受理日期起（申报期）</a:t>
            </a:r>
          </a:p>
        </p:txBody>
      </p:sp>
      <p:cxnSp>
        <p:nvCxnSpPr>
          <p:cNvPr id="123" name="直接箭头连接符 122"/>
          <p:cNvCxnSpPr>
            <a:stCxn id="92" idx="2"/>
            <a:endCxn id="96" idx="0"/>
          </p:cNvCxnSpPr>
          <p:nvPr/>
        </p:nvCxnSpPr>
        <p:spPr>
          <a:xfrm flipH="1">
            <a:off x="7485869" y="3982995"/>
            <a:ext cx="896747" cy="2544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/>
          <p:cNvCxnSpPr>
            <a:stCxn id="119" idx="2"/>
            <a:endCxn id="94" idx="0"/>
          </p:cNvCxnSpPr>
          <p:nvPr/>
        </p:nvCxnSpPr>
        <p:spPr>
          <a:xfrm>
            <a:off x="3229069" y="4030874"/>
            <a:ext cx="953770" cy="22035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/>
          <p:cNvCxnSpPr>
            <a:endCxn id="205" idx="0"/>
          </p:cNvCxnSpPr>
          <p:nvPr/>
        </p:nvCxnSpPr>
        <p:spPr>
          <a:xfrm>
            <a:off x="4226129" y="4641334"/>
            <a:ext cx="0" cy="55396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/>
          <p:cNvCxnSpPr>
            <a:endCxn id="207" idx="0"/>
          </p:cNvCxnSpPr>
          <p:nvPr/>
        </p:nvCxnSpPr>
        <p:spPr>
          <a:xfrm>
            <a:off x="7543926" y="4591994"/>
            <a:ext cx="11234" cy="58831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endCxn id="206" idx="0"/>
          </p:cNvCxnSpPr>
          <p:nvPr/>
        </p:nvCxnSpPr>
        <p:spPr>
          <a:xfrm>
            <a:off x="9506440" y="4583058"/>
            <a:ext cx="15714" cy="5920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>
            <a:stCxn id="96" idx="2"/>
            <a:endCxn id="111" idx="0"/>
          </p:cNvCxnSpPr>
          <p:nvPr/>
        </p:nvCxnSpPr>
        <p:spPr>
          <a:xfrm flipH="1">
            <a:off x="5994507" y="4591994"/>
            <a:ext cx="1491362" cy="603498"/>
          </a:xfrm>
          <a:prstGeom prst="straightConnector1">
            <a:avLst/>
          </a:prstGeom>
          <a:ln w="508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/>
          <p:cNvCxnSpPr>
            <a:endCxn id="111" idx="0"/>
          </p:cNvCxnSpPr>
          <p:nvPr/>
        </p:nvCxnSpPr>
        <p:spPr>
          <a:xfrm>
            <a:off x="4226129" y="4591994"/>
            <a:ext cx="1768378" cy="603498"/>
          </a:xfrm>
          <a:prstGeom prst="straightConnector1">
            <a:avLst/>
          </a:prstGeom>
          <a:ln w="508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>
            <a:stCxn id="93" idx="2"/>
            <a:endCxn id="111" idx="0"/>
          </p:cNvCxnSpPr>
          <p:nvPr/>
        </p:nvCxnSpPr>
        <p:spPr>
          <a:xfrm>
            <a:off x="2295646" y="4641334"/>
            <a:ext cx="3698861" cy="554158"/>
          </a:xfrm>
          <a:prstGeom prst="straightConnector1">
            <a:avLst/>
          </a:prstGeom>
          <a:ln w="508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椭圆 204"/>
          <p:cNvSpPr/>
          <p:nvPr/>
        </p:nvSpPr>
        <p:spPr>
          <a:xfrm>
            <a:off x="3664170" y="5195299"/>
            <a:ext cx="1123918" cy="4144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存量</a:t>
            </a:r>
          </a:p>
        </p:txBody>
      </p:sp>
      <p:sp>
        <p:nvSpPr>
          <p:cNvPr id="206" name="椭圆 205"/>
          <p:cNvSpPr/>
          <p:nvPr/>
        </p:nvSpPr>
        <p:spPr>
          <a:xfrm>
            <a:off x="8960195" y="5175108"/>
            <a:ext cx="1123918" cy="4144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存量</a:t>
            </a:r>
          </a:p>
        </p:txBody>
      </p:sp>
      <p:sp>
        <p:nvSpPr>
          <p:cNvPr id="207" name="椭圆 206"/>
          <p:cNvSpPr/>
          <p:nvPr/>
        </p:nvSpPr>
        <p:spPr>
          <a:xfrm>
            <a:off x="6993201" y="5180308"/>
            <a:ext cx="1123918" cy="4144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存量</a:t>
            </a:r>
          </a:p>
        </p:txBody>
      </p:sp>
      <p:cxnSp>
        <p:nvCxnSpPr>
          <p:cNvPr id="99" name="直接箭头连接符 98"/>
          <p:cNvCxnSpPr>
            <a:stCxn id="97" idx="2"/>
            <a:endCxn id="119" idx="0"/>
          </p:cNvCxnSpPr>
          <p:nvPr/>
        </p:nvCxnSpPr>
        <p:spPr>
          <a:xfrm flipH="1">
            <a:off x="3229069" y="2895075"/>
            <a:ext cx="2387179" cy="73631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1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基本条件</a:t>
            </a:r>
          </a:p>
        </p:txBody>
      </p:sp>
      <p:sp>
        <p:nvSpPr>
          <p:cNvPr id="3" name="椭圆 2"/>
          <p:cNvSpPr/>
          <p:nvPr/>
        </p:nvSpPr>
        <p:spPr>
          <a:xfrm>
            <a:off x="7837805" y="1110615"/>
            <a:ext cx="3610610" cy="1863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以纳税人向主管税务机关提交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退（抵）税申请表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时点的纳税信用级别确定是否符合申请留抵退税条件。</a:t>
            </a:r>
            <a:endParaRPr lang="zh-CN" altLang="en-US"/>
          </a:p>
        </p:txBody>
      </p:sp>
      <p:pic>
        <p:nvPicPr>
          <p:cNvPr id="5" name="图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内容占位符 8" descr="图片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4405" y="1192530"/>
            <a:ext cx="8175625" cy="5412105"/>
          </a:xfrm>
          <a:prstGeom prst="rect">
            <a:avLst/>
          </a:prstGeom>
        </p:spPr>
      </p:pic>
      <p:pic>
        <p:nvPicPr>
          <p:cNvPr id="6" name="图片 5" descr="65"/>
          <p:cNvPicPr>
            <a:picLocks noChangeAspect="1"/>
          </p:cNvPicPr>
          <p:nvPr/>
        </p:nvPicPr>
        <p:blipFill>
          <a:blip r:embed="rId5" cstate="print"/>
          <a:srcRect l="40800" t="32281"/>
          <a:stretch>
            <a:fillRect/>
          </a:stretch>
        </p:blipFill>
        <p:spPr>
          <a:xfrm>
            <a:off x="727710" y="5221605"/>
            <a:ext cx="1268095" cy="1451610"/>
          </a:xfrm>
          <a:prstGeom prst="rect">
            <a:avLst/>
          </a:prstGeom>
          <a:effectLst>
            <a:outerShdw blurRad="355600" dist="279400" dir="10800000" algn="r" rotWithShape="0">
              <a:schemeClr val="tx1">
                <a:lumMod val="75000"/>
                <a:alpha val="49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545" y="267335"/>
            <a:ext cx="8890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43682" y="309817"/>
            <a:ext cx="10360432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划分标准</a:t>
            </a:r>
            <a:r>
              <a:rPr lang="zh-CN" altLang="en-US" sz="2400" b="1" dirty="0" smtClean="0"/>
              <a:t>：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《中小企业划型标准》</a:t>
            </a:r>
            <a:r>
              <a:rPr lang="zh-CN" altLang="en-US" sz="2000" dirty="0"/>
              <a:t>（工信部联企业【</a:t>
            </a:r>
            <a:r>
              <a:rPr lang="en-US" altLang="zh-CN" sz="2000" dirty="0"/>
              <a:t>2011</a:t>
            </a:r>
            <a:r>
              <a:rPr lang="zh-CN" altLang="en-US" sz="2000" dirty="0"/>
              <a:t>】</a:t>
            </a:r>
            <a:r>
              <a:rPr lang="en-US" altLang="zh-CN" sz="2000" dirty="0"/>
              <a:t>300</a:t>
            </a:r>
            <a:r>
              <a:rPr lang="zh-CN" altLang="en-US" sz="2000" dirty="0"/>
              <a:t>号）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《金融企业划型标准规定》（银发【</a:t>
            </a:r>
            <a:r>
              <a:rPr lang="en-US" altLang="zh-CN" sz="2000" dirty="0"/>
              <a:t>2015</a:t>
            </a:r>
            <a:r>
              <a:rPr lang="zh-CN" altLang="en-US" sz="2000" dirty="0"/>
              <a:t>】</a:t>
            </a:r>
            <a:r>
              <a:rPr lang="en-US" altLang="zh-CN" sz="2000" dirty="0"/>
              <a:t>309</a:t>
            </a:r>
            <a:r>
              <a:rPr lang="zh-CN" altLang="en-US" sz="2000" dirty="0"/>
              <a:t>号</a:t>
            </a:r>
            <a:r>
              <a:rPr lang="zh-CN" altLang="en-US" sz="2000" dirty="0" smtClean="0"/>
              <a:t>）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注意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1</a:t>
            </a:r>
            <a:r>
              <a:rPr lang="zh-CN" altLang="en-US" sz="2000" dirty="0"/>
              <a:t>、只考虑营业收入或资产总额，</a:t>
            </a:r>
            <a:r>
              <a:rPr lang="zh-CN" altLang="en-US" sz="2000" b="1" dirty="0">
                <a:solidFill>
                  <a:srgbClr val="FF0000"/>
                </a:solidFill>
              </a:rPr>
              <a:t>不考虑从业人数       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、差额征税：差额后的销售额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3</a:t>
            </a:r>
            <a:r>
              <a:rPr lang="zh-CN" altLang="en-US" sz="2000" dirty="0" smtClean="0"/>
              <a:t>、</a:t>
            </a:r>
            <a:r>
              <a:rPr lang="en-US" altLang="zh-CN" sz="2000" dirty="0" err="1" smtClean="0"/>
              <a:t>营业收入不满一个会计年度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err="1" smtClean="0"/>
              <a:t>增值税销售额</a:t>
            </a:r>
            <a:r>
              <a:rPr lang="en-US" altLang="zh-CN" sz="2000" dirty="0" err="1"/>
              <a:t>（年</a:t>
            </a:r>
            <a:r>
              <a:rPr lang="en-US" altLang="zh-CN" sz="2000" dirty="0"/>
              <a:t>）=</a:t>
            </a:r>
            <a:r>
              <a:rPr lang="en-US" altLang="zh-CN" sz="2000" dirty="0" err="1"/>
              <a:t>上一会计年度企业实际存续期间增值税销售额</a:t>
            </a:r>
            <a:r>
              <a:rPr lang="en-US" altLang="zh-CN" sz="2000" dirty="0"/>
              <a:t>/企业实际存续月数×12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4</a:t>
            </a:r>
            <a:r>
              <a:rPr lang="zh-CN" altLang="en-US" sz="2000" dirty="0"/>
              <a:t>、文件中未采用营业收入和资产总额划分的：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微型（增值税年销售额</a:t>
            </a:r>
            <a:r>
              <a:rPr lang="en-US" altLang="zh-CN" sz="2000" dirty="0"/>
              <a:t>&lt;100</a:t>
            </a:r>
            <a:r>
              <a:rPr lang="zh-CN" altLang="en-US" sz="2000" dirty="0"/>
              <a:t>万元）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小型</a:t>
            </a:r>
            <a:r>
              <a:rPr lang="zh-CN" altLang="en-US" sz="2000" dirty="0">
                <a:sym typeface="+mn-ea"/>
              </a:rPr>
              <a:t>（增值税年销售额</a:t>
            </a:r>
            <a:r>
              <a:rPr lang="en-US" altLang="zh-CN" sz="2000" dirty="0">
                <a:sym typeface="+mn-ea"/>
              </a:rPr>
              <a:t>&lt;2000</a:t>
            </a:r>
            <a:r>
              <a:rPr lang="zh-CN" altLang="en-US" sz="2000" dirty="0">
                <a:sym typeface="+mn-ea"/>
              </a:rPr>
              <a:t>万元）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ym typeface="+mn-ea"/>
              </a:rPr>
              <a:t>中型（增值税年销售额</a:t>
            </a:r>
            <a:r>
              <a:rPr lang="en-US" altLang="zh-CN" sz="2000" dirty="0">
                <a:sym typeface="+mn-ea"/>
              </a:rPr>
              <a:t>&lt;1</a:t>
            </a:r>
            <a:r>
              <a:rPr lang="zh-CN" altLang="en-US" sz="2000" dirty="0">
                <a:sym typeface="+mn-ea"/>
              </a:rPr>
              <a:t>亿）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大型（以上除外）</a:t>
            </a:r>
          </a:p>
        </p:txBody>
      </p:sp>
    </p:spTree>
    <p:extLst>
      <p:ext uri="{BB962C8B-B14F-4D97-AF65-F5344CB8AC3E}">
        <p14:creationId xmlns="" xmlns:p14="http://schemas.microsoft.com/office/powerpoint/2010/main" val="1571970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13_2*l_h_i*1_2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13_2*l_h_i*1_2_3"/>
  <p:tag name="KSO_WM_TEMPLATE_CATEGORY" val="diagram"/>
  <p:tag name="KSO_WM_TEMPLATE_INDEX" val="213"/>
  <p:tag name="KSO_WM_UNIT_LAYERLEVEL" val="1_1_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13_2*l_h_f*1_2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13_2*l_h_i*1_1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13_2*l_h_i*1_1_3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13_2*l_h_i*1_1_1"/>
  <p:tag name="KSO_WM_TEMPLATE_CATEGORY" val="diagram"/>
  <p:tag name="KSO_WM_TEMPLATE_INDEX" val="213"/>
  <p:tag name="KSO_WM_UNIT_LAYERLEVEL" val="1_1_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13_2*l_h_i*1_2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6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13_2*l_h_a*1_1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13_2*l_h_a*1_2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13_2*l_h_f*1_1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13_2*l_h_f*1_2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i"/>
  <p:tag name="KSO_WM_UNIT_INDEX" val="1_1"/>
  <p:tag name="KSO_WM_UNIT_ID" val="diagram20181268_3*l_i*1_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i"/>
  <p:tag name="KSO_WM_UNIT_INDEX" val="1_2"/>
  <p:tag name="KSO_WM_UNIT_ID" val="diagram20181268_3*l_i*1_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a"/>
  <p:tag name="KSO_WM_UNIT_INDEX" val="1"/>
  <p:tag name="KSO_WM_UNIT_ID" val="diagram20181268_3*a*1"/>
  <p:tag name="KSO_WM_UNIT_LAYERLEVEL" val="1"/>
  <p:tag name="KSO_WM_UNIT_VALUE" val="2"/>
  <p:tag name="KSO_WM_UNIT_ISCONTENTSTITLE" val="0"/>
  <p:tag name="KSO_WM_UNIT_HIGHLIGHT" val="0"/>
  <p:tag name="KSO_WM_UNIT_COMPATIBLE" val="0"/>
  <p:tag name="KSO_WM_UNIT_CLEAR" val="0"/>
  <p:tag name="KSO_WM_UNIT_PRESET_TEXT" val="目录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i"/>
  <p:tag name="KSO_WM_UNIT_INDEX" val="1_2_3"/>
  <p:tag name="KSO_WM_UNIT_ID" val="diagram20181262_2*l_h_i*1_2_3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i"/>
  <p:tag name="KSO_WM_UNIT_INDEX" val="1_2_2"/>
  <p:tag name="KSO_WM_UNIT_ID" val="diagram20181262_2*l_h_i*1_2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f"/>
  <p:tag name="KSO_WM_UNIT_INDEX" val="1_2_1"/>
  <p:tag name="KSO_WM_UNIT_ID" val="diagram20181262_2*l_h_f*1_2_1"/>
  <p:tag name="KSO_WM_UNIT_LAYERLEVEL" val="1_1_1"/>
  <p:tag name="KSO_WM_UNIT_VALUE" val="0"/>
  <p:tag name="KSO_WM_UNIT_HIGHLIGHT" val="0"/>
  <p:tag name="KSO_WM_UNIT_COMPATIBLE" val="0"/>
  <p:tag name="KSO_WM_UNIT_CLEAR" val="0"/>
  <p:tag name="KSO_WM_DIAGRAM_GROUP_CODE" val="l1-1"/>
  <p:tag name="KSO_WM_UNIT_PRESET_TEXT" val="2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i"/>
  <p:tag name="KSO_WM_UNIT_INDEX" val="1_2_1"/>
  <p:tag name="KSO_WM_UNIT_ID" val="diagram20181262_2*l_h_i*1_2_1"/>
  <p:tag name="KSO_WM_UNIT_LAYERLEVEL" val="1_1_1"/>
  <p:tag name="KSO_WM_DIAGRAM_GROUP_CODE" val="l1-1"/>
  <p:tag name="KSO_WM_UNIT_LINE_FORE_SCHEMECOLOR_INDEX" val="7"/>
  <p:tag name="KSO_WM_UNIT_LINE_FILL_TYP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a"/>
  <p:tag name="KSO_WM_UNIT_INDEX" val="1_2_1"/>
  <p:tag name="KSO_WM_UNIT_ID" val="diagram20181262_2*l_h_a*1_2_1"/>
  <p:tag name="KSO_WM_UNIT_LAYERLEVEL" val="1_1_1"/>
  <p:tag name="KSO_WM_UNIT_VALUE" val="14"/>
  <p:tag name="KSO_WM_UNIT_HIGHLIGHT" val="0"/>
  <p:tag name="KSO_WM_UNIT_COMPATIBLE" val="0"/>
  <p:tag name="KSO_WM_UNIT_CLEAR" val="0"/>
  <p:tag name="KSO_WM_DIAGRAM_GROUP_CODE" val="l1-1"/>
  <p:tag name="KSO_WM_UNIT_PRESET_TEXT" val="点击此处输入标题文本内容"/>
  <p:tag name="KSO_WM_UNIT_TEXT_FILL_FORE_SCHEMECOLOR_INDEX" val="14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i"/>
  <p:tag name="KSO_WM_UNIT_INDEX" val="1_3_3"/>
  <p:tag name="KSO_WM_UNIT_ID" val="diagram20181262_2*l_h_i*1_3_3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i"/>
  <p:tag name="KSO_WM_UNIT_INDEX" val="1_3_2"/>
  <p:tag name="KSO_WM_UNIT_ID" val="diagram20181262_2*l_h_i*1_3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f"/>
  <p:tag name="KSO_WM_UNIT_INDEX" val="1_3_1"/>
  <p:tag name="KSO_WM_UNIT_ID" val="diagram20181262_2*l_h_f*1_3_1"/>
  <p:tag name="KSO_WM_UNIT_LAYERLEVEL" val="1_1_1"/>
  <p:tag name="KSO_WM_UNIT_VALUE" val="0"/>
  <p:tag name="KSO_WM_UNIT_HIGHLIGHT" val="0"/>
  <p:tag name="KSO_WM_UNIT_COMPATIBLE" val="0"/>
  <p:tag name="KSO_WM_UNIT_CLEAR" val="0"/>
  <p:tag name="KSO_WM_DIAGRAM_GROUP_CODE" val="l1-1"/>
  <p:tag name="KSO_WM_UNIT_PRESET_TEXT" val="3"/>
  <p:tag name="KSO_WM_UNIT_TEXT_FILL_FORE_SCHEMECOLOR_INDEX" val="14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i"/>
  <p:tag name="KSO_WM_UNIT_INDEX" val="1_3_1"/>
  <p:tag name="KSO_WM_UNIT_ID" val="diagram20181262_2*l_h_i*1_3_1"/>
  <p:tag name="KSO_WM_UNIT_LAYERLEVEL" val="1_1_1"/>
  <p:tag name="KSO_WM_DIAGRAM_GROUP_CODE" val="l1-1"/>
  <p:tag name="KSO_WM_UNIT_LINE_FORE_SCHEMECOLOR_INDEX" val="7"/>
  <p:tag name="KSO_WM_UNIT_LINE_FILL_TYP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a"/>
  <p:tag name="KSO_WM_UNIT_INDEX" val="1_3_1"/>
  <p:tag name="KSO_WM_UNIT_ID" val="diagram20181262_2*l_h_a*1_3_1"/>
  <p:tag name="KSO_WM_UNIT_LAYERLEVEL" val="1_1_1"/>
  <p:tag name="KSO_WM_UNIT_VALUE" val="14"/>
  <p:tag name="KSO_WM_UNIT_HIGHLIGHT" val="0"/>
  <p:tag name="KSO_WM_UNIT_COMPATIBLE" val="0"/>
  <p:tag name="KSO_WM_UNIT_CLEAR" val="0"/>
  <p:tag name="KSO_WM_DIAGRAM_GROUP_CODE" val="l1-1"/>
  <p:tag name="KSO_WM_UNIT_PRESET_TEXT" val="点击此处输入标题文本内容"/>
  <p:tag name="KSO_WM_UNIT_TEXT_FILL_FORE_SCHEMECOLOR_INDEX" val="14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i"/>
  <p:tag name="KSO_WM_UNIT_INDEX" val="1_1_3"/>
  <p:tag name="KSO_WM_UNIT_ID" val="diagram20181262_2*l_h_i*1_1_3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i"/>
  <p:tag name="KSO_WM_UNIT_INDEX" val="1_1_2"/>
  <p:tag name="KSO_WM_UNIT_ID" val="diagram20181262_2*l_h_i*1_1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f"/>
  <p:tag name="KSO_WM_UNIT_INDEX" val="1_1_1"/>
  <p:tag name="KSO_WM_UNIT_ID" val="diagram20181262_2*l_h_f*1_1_1"/>
  <p:tag name="KSO_WM_UNIT_LAYERLEVEL" val="1_1_1"/>
  <p:tag name="KSO_WM_UNIT_VALUE" val="0"/>
  <p:tag name="KSO_WM_UNIT_HIGHLIGHT" val="0"/>
  <p:tag name="KSO_WM_UNIT_COMPATIBLE" val="0"/>
  <p:tag name="KSO_WM_UNIT_CLEAR" val="0"/>
  <p:tag name="KSO_WM_DIAGRAM_GROUP_CODE" val="l1-1"/>
  <p:tag name="KSO_WM_UNIT_PRESET_TEXT" val="1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i"/>
  <p:tag name="KSO_WM_UNIT_INDEX" val="1_1_1"/>
  <p:tag name="KSO_WM_UNIT_ID" val="diagram20181262_2*l_h_i*1_1_1"/>
  <p:tag name="KSO_WM_UNIT_LAYERLEVEL" val="1_1_1"/>
  <p:tag name="KSO_WM_DIAGRAM_GROUP_CODE" val="l1-1"/>
  <p:tag name="KSO_WM_UNIT_LINE_FORE_SCHEMECOLOR_INDEX" val="7"/>
  <p:tag name="KSO_WM_UNIT_LINE_FILL_TYPE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2"/>
  <p:tag name="KSO_WM_TAG_VERSION" val="1.0"/>
  <p:tag name="KSO_WM_BEAUTIFY_FLAG" val="#wm#"/>
  <p:tag name="KSO_WM_UNIT_TYPE" val="l_h_a"/>
  <p:tag name="KSO_WM_UNIT_INDEX" val="1_1_1"/>
  <p:tag name="KSO_WM_UNIT_ID" val="diagram20181262_2*l_h_a*1_1_1"/>
  <p:tag name="KSO_WM_UNIT_LAYERLEVEL" val="1_1_1"/>
  <p:tag name="KSO_WM_UNIT_VALUE" val="14"/>
  <p:tag name="KSO_WM_UNIT_HIGHLIGHT" val="0"/>
  <p:tag name="KSO_WM_UNIT_COMPATIBLE" val="0"/>
  <p:tag name="KSO_WM_UNIT_CLEAR" val="0"/>
  <p:tag name="KSO_WM_DIAGRAM_GROUP_CODE" val="l1-1"/>
  <p:tag name="KSO_WM_UNIT_PRESET_TEXT" val="点击此处输入标题文本内容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自定义 10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1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2188</Words>
  <Application>Microsoft Office PowerPoint</Application>
  <PresentationFormat>自定义</PresentationFormat>
  <Paragraphs>197</Paragraphs>
  <Slides>25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主题​​</vt:lpstr>
      <vt:lpstr>1_默认设计模板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基本条件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一次性救济</vt:lpstr>
      <vt:lpstr>幻灯片 20</vt:lpstr>
      <vt:lpstr>后续</vt:lpstr>
      <vt:lpstr>后续</vt:lpstr>
      <vt:lpstr>后续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李娟</cp:lastModifiedBy>
  <cp:revision>269</cp:revision>
  <dcterms:created xsi:type="dcterms:W3CDTF">2019-06-19T02:08:00Z</dcterms:created>
  <dcterms:modified xsi:type="dcterms:W3CDTF">2022-06-16T06:49:51Z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63A72F563D1347E49603D550A2E0CFA0</vt:lpwstr>
  </property>
</Properties>
</file>