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" y="339090"/>
            <a:ext cx="10957560" cy="6179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8040" y="582930"/>
            <a:ext cx="5455920" cy="5692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1116330"/>
            <a:ext cx="6400800" cy="46253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7530" y="1116330"/>
            <a:ext cx="5996940" cy="46253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605790"/>
            <a:ext cx="5585460" cy="5646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950" y="2449830"/>
            <a:ext cx="5372100" cy="19583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7010" y="445770"/>
            <a:ext cx="6697980" cy="59664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4060" y="1040130"/>
            <a:ext cx="8183880" cy="47777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7480" y="582930"/>
            <a:ext cx="6797040" cy="56921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5460" y="1245870"/>
            <a:ext cx="8641080" cy="43662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461010"/>
            <a:ext cx="9334500" cy="59359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6530" y="1085850"/>
            <a:ext cx="675894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6070" y="422910"/>
            <a:ext cx="6499860" cy="6012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4650" y="598170"/>
            <a:ext cx="6362700" cy="5661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1350" y="1005840"/>
            <a:ext cx="5829300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9870" y="880110"/>
            <a:ext cx="6652260" cy="5097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6040" y="1977390"/>
            <a:ext cx="6979920" cy="2903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700" y="937260"/>
            <a:ext cx="7086600" cy="4983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0" y="605790"/>
            <a:ext cx="6210300" cy="56464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WebSky</dc:creator>
  <cp:lastModifiedBy>wq</cp:lastModifiedBy>
  <cp:revision>4</cp:revision>
  <dcterms:created xsi:type="dcterms:W3CDTF">2022-04-12T09:39:00Z</dcterms:created>
  <dcterms:modified xsi:type="dcterms:W3CDTF">2022-05-29T05:10:20Z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644051A19A734B9F9023DC7561263C7E</vt:lpwstr>
  </property>
</Properties>
</file>