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8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true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6A5E58F7-BB77-4647-9A18-99EA7D628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D54951D9-8C60-4757-91B1-B0F6CBADE4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6A5E58F7-BB77-4647-9A18-99EA7D628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D54951D9-8C60-4757-91B1-B0F6CBADE4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true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true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6A5E58F7-BB77-4647-9A18-99EA7D628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D54951D9-8C60-4757-91B1-B0F6CBADE4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6A5E58F7-BB77-4647-9A18-99EA7D628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D54951D9-8C60-4757-91B1-B0F6CBADE4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true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6A5E58F7-BB77-4647-9A18-99EA7D628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D54951D9-8C60-4757-91B1-B0F6CBADE4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true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true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6A5E58F7-BB77-4647-9A18-99EA7D628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D54951D9-8C60-4757-91B1-B0F6CBADE4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true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true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true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true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6A5E58F7-BB77-4647-9A18-99EA7D628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D54951D9-8C60-4757-91B1-B0F6CBADE4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6A5E58F7-BB77-4647-9A18-99EA7D628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D54951D9-8C60-4757-91B1-B0F6CBADE4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6A5E58F7-BB77-4647-9A18-99EA7D628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D54951D9-8C60-4757-91B1-B0F6CBADE4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true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true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6A5E58F7-BB77-4647-9A18-99EA7D628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D54951D9-8C60-4757-91B1-B0F6CBADE4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true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true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6A5E58F7-BB77-4647-9A18-99EA7D628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D54951D9-8C60-4757-91B1-B0F6CBADE4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true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true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E58F7-BB77-4647-9A18-99EA7D628A8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951D9-8C60-4757-91B1-B0F6CBADE40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8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ctrTitle"/>
          </p:nvPr>
        </p:nvSpPr>
        <p:spPr>
          <a:xfrm>
            <a:off x="1300576" y="866926"/>
            <a:ext cx="9590843" cy="2268000"/>
          </a:xfrm>
        </p:spPr>
        <p:txBody>
          <a:bodyPr>
            <a:normAutofit/>
          </a:bodyPr>
          <a:lstStyle/>
          <a:p>
            <a:pPr>
              <a:lnSpc>
                <a:spcPts val="8000"/>
              </a:lnSpc>
            </a:pPr>
            <a:r>
              <a:rPr b="1" dirty="0">
                <a:solidFill>
                  <a:schemeClr val="bg1"/>
                </a:solidFill>
                <a:ea typeface="方正小标宋简体" panose="03000509000000000000" pitchFamily="65" charset="-122"/>
              </a:rPr>
              <a:t>出口信用保险相关政策解读</a:t>
            </a:r>
            <a:endParaRPr b="1" dirty="0">
              <a:solidFill>
                <a:schemeClr val="bg1"/>
              </a:solidFill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</p:txBody>
      </p:sp>
      <p:sp>
        <p:nvSpPr>
          <p:cNvPr id="3" name="副标题 2"/>
          <p:cNvSpPr>
            <a:spLocks noGrp="true"/>
          </p:cNvSpPr>
          <p:nvPr>
            <p:ph type="subTitle" idx="1"/>
          </p:nvPr>
        </p:nvSpPr>
        <p:spPr>
          <a:xfrm>
            <a:off x="1523998" y="3984536"/>
            <a:ext cx="9144000" cy="1655762"/>
          </a:xfrm>
        </p:spPr>
        <p:txBody>
          <a:bodyPr/>
          <a:lstStyle/>
          <a:p>
            <a:endParaRPr lang="en-US" altLang="zh-CN" sz="2000" dirty="0"/>
          </a:p>
          <a:p>
            <a:r>
              <a:rPr lang="zh-CN" altLang="en-US" sz="28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主讲人</a:t>
            </a:r>
            <a:r>
              <a:rPr lang="en-US" altLang="zh-CN" sz="28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中国出口信用保险公司陕西分公司</a:t>
            </a:r>
            <a:endParaRPr lang="en-US" altLang="zh-CN" sz="28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8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甘肃业务处处长 邓超</a:t>
            </a:r>
            <a:endParaRPr lang="en-US" altLang="zh-CN" sz="28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WPS 演示</Application>
  <PresentationFormat>宽屏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DejaVu Sans</vt:lpstr>
      <vt:lpstr>方正小标宋简体</vt:lpstr>
      <vt:lpstr>楷体</vt:lpstr>
      <vt:lpstr>等线 Light</vt:lpstr>
      <vt:lpstr>等线</vt:lpstr>
      <vt:lpstr>微软雅黑</vt:lpstr>
      <vt:lpstr>黑体</vt:lpstr>
      <vt:lpstr>Arial Unicode MS</vt:lpstr>
      <vt:lpstr>Calibri</vt:lpstr>
      <vt:lpstr>Office 主题​​</vt:lpstr>
      <vt:lpstr>兰州市稳外贸稳外资政策解读 培训会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第三届进博会兰州交易分团 工作推进会</dc:title>
  <dc:creator>kf</dc:creator>
  <cp:lastModifiedBy>阿甘</cp:lastModifiedBy>
  <cp:revision>9</cp:revision>
  <dcterms:created xsi:type="dcterms:W3CDTF">2022-06-16T06:07:04Z</dcterms:created>
  <dcterms:modified xsi:type="dcterms:W3CDTF">2022-06-16T06:07:04Z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2052-11.1.0.10161</vt:lpwstr>
  </property>
  <property fmtid="{D5CDD505-2E9C-101B-9397-08002B2CF9AE}" pid="3" name="ICV">
    <vt:lpwstr>7504ACD074C0417B81C76587C72ABBB7</vt:lpwstr>
  </property>
</Properties>
</file>