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.xml" ContentType="application/vnd.openxmlformats-officedocument.theme+xml"/>
  <Override PartName="/ppt/theme/theme20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  <p:sldMasterId id="2147483686" r:id="rId5"/>
    <p:sldMasterId id="2147483698" r:id="rId6"/>
    <p:sldMasterId id="2147483710" r:id="rId7"/>
    <p:sldMasterId id="2147483722" r:id="rId8"/>
    <p:sldMasterId id="2147483734" r:id="rId9"/>
    <p:sldMasterId id="2147483746" r:id="rId10"/>
    <p:sldMasterId id="2147483758" r:id="rId11"/>
    <p:sldMasterId id="2147483770" r:id="rId12"/>
    <p:sldMasterId id="2147483782" r:id="rId13"/>
    <p:sldMasterId id="2147483794" r:id="rId14"/>
    <p:sldMasterId id="2147483806" r:id="rId15"/>
    <p:sldMasterId id="2147483818" r:id="rId16"/>
    <p:sldMasterId id="2147483830" r:id="rId17"/>
    <p:sldMasterId id="2147483842" r:id="rId18"/>
    <p:sldMasterId id="2147483854" r:id="rId19"/>
  </p:sldMasterIdLst>
  <p:notesMasterIdLst>
    <p:notesMasterId r:id="rId22"/>
  </p:notesMasterIdLst>
  <p:handoutMasterIdLst>
    <p:handoutMasterId r:id="rId81"/>
  </p:handoutMasterIdLst>
  <p:sldIdLst>
    <p:sldId id="260" r:id="rId20"/>
    <p:sldId id="346" r:id="rId21"/>
    <p:sldId id="402" r:id="rId23"/>
    <p:sldId id="468" r:id="rId24"/>
    <p:sldId id="411" r:id="rId25"/>
    <p:sldId id="412" r:id="rId26"/>
    <p:sldId id="348" r:id="rId27"/>
    <p:sldId id="397" r:id="rId28"/>
    <p:sldId id="398" r:id="rId29"/>
    <p:sldId id="403" r:id="rId30"/>
    <p:sldId id="410" r:id="rId31"/>
    <p:sldId id="399" r:id="rId32"/>
    <p:sldId id="353" r:id="rId33"/>
    <p:sldId id="400" r:id="rId34"/>
    <p:sldId id="404" r:id="rId35"/>
    <p:sldId id="357" r:id="rId36"/>
    <p:sldId id="358" r:id="rId37"/>
    <p:sldId id="359" r:id="rId38"/>
    <p:sldId id="360" r:id="rId39"/>
    <p:sldId id="361" r:id="rId40"/>
    <p:sldId id="362" r:id="rId41"/>
    <p:sldId id="363" r:id="rId42"/>
    <p:sldId id="364" r:id="rId43"/>
    <p:sldId id="365" r:id="rId44"/>
    <p:sldId id="366" r:id="rId45"/>
    <p:sldId id="367" r:id="rId46"/>
    <p:sldId id="368" r:id="rId47"/>
    <p:sldId id="370" r:id="rId48"/>
    <p:sldId id="371" r:id="rId49"/>
    <p:sldId id="372" r:id="rId50"/>
    <p:sldId id="373" r:id="rId51"/>
    <p:sldId id="374" r:id="rId52"/>
    <p:sldId id="405" r:id="rId53"/>
    <p:sldId id="376" r:id="rId54"/>
    <p:sldId id="414" r:id="rId55"/>
    <p:sldId id="378" r:id="rId56"/>
    <p:sldId id="406" r:id="rId57"/>
    <p:sldId id="380" r:id="rId58"/>
    <p:sldId id="381" r:id="rId59"/>
    <p:sldId id="382" r:id="rId60"/>
    <p:sldId id="407" r:id="rId61"/>
    <p:sldId id="384" r:id="rId62"/>
    <p:sldId id="385" r:id="rId63"/>
    <p:sldId id="386" r:id="rId64"/>
    <p:sldId id="387" r:id="rId65"/>
    <p:sldId id="409" r:id="rId66"/>
    <p:sldId id="394" r:id="rId67"/>
    <p:sldId id="395" r:id="rId68"/>
    <p:sldId id="333" r:id="rId69"/>
    <p:sldId id="323" r:id="rId70"/>
    <p:sldId id="325" r:id="rId71"/>
    <p:sldId id="324" r:id="rId72"/>
    <p:sldId id="326" r:id="rId73"/>
    <p:sldId id="327" r:id="rId74"/>
    <p:sldId id="328" r:id="rId75"/>
    <p:sldId id="329" r:id="rId76"/>
    <p:sldId id="331" r:id="rId77"/>
    <p:sldId id="337" r:id="rId78"/>
    <p:sldId id="332" r:id="rId79"/>
    <p:sldId id="289" r:id="rId80"/>
  </p:sldIdLst>
  <p:sldSz cx="12192000" cy="6858000"/>
  <p:notesSz cx="6858000" cy="9144000"/>
  <p:custDataLst>
    <p:tags r:id="rId86"/>
  </p:custDataLst>
  <p:defaultTextStyle>
    <a:defPPr>
      <a:defRPr lang="zh-CN"/>
    </a:defPPr>
    <a:lvl1pPr marL="0" lvl="0" indent="0" algn="l" defTabSz="91313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5930" lvl="1" indent="1270" algn="l" defTabSz="91313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3130" lvl="2" indent="1270" algn="l" defTabSz="91313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0330" lvl="3" indent="1270" algn="l" defTabSz="91313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7530" lvl="4" indent="1270" algn="l" defTabSz="91313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1270" algn="l" defTabSz="91313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1270" algn="l" defTabSz="91313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1270" algn="l" defTabSz="91313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1270" algn="l" defTabSz="91313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47" userDrawn="1">
          <p15:clr>
            <a:srgbClr val="A4A3A4"/>
          </p15:clr>
        </p15:guide>
        <p15:guide id="2" pos="384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ng" initials="b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007BC6"/>
    <a:srgbClr val="4285F6"/>
    <a:srgbClr val="F5F7F9"/>
    <a:srgbClr val="5D697C"/>
    <a:srgbClr val="499FD4"/>
    <a:srgbClr val="222832"/>
    <a:srgbClr val="2C3441"/>
    <a:srgbClr val="2194B3"/>
    <a:srgbClr val="225F74"/>
    <a:srgbClr val="1C2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 showGuides="1">
      <p:cViewPr varScale="1">
        <p:scale>
          <a:sx n="71" d="100"/>
          <a:sy n="71" d="100"/>
        </p:scale>
        <p:origin x="546" y="72"/>
      </p:cViewPr>
      <p:guideLst>
        <p:guide orient="horz" pos="2247"/>
        <p:guide pos="3848"/>
      </p:guideLst>
    </p:cSldViewPr>
  </p:slideViewPr>
  <p:notesTextViewPr>
    <p:cViewPr>
      <p:scale>
        <a:sx n="1" d="1"/>
        <a:sy n="1" d="1"/>
      </p:scale>
      <p:origin x="0" y="0"/>
    </p:cViewPr>
  </p:notesTextViewPr>
  <p:sorterViewPr showFormatting="0">
    <p:cViewPr>
      <p:scale>
        <a:sx n="74" d="100"/>
        <a:sy n="7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6" Type="http://schemas.openxmlformats.org/officeDocument/2006/relationships/tags" Target="tags/tag673.xml"/><Relationship Id="rId85" Type="http://schemas.openxmlformats.org/officeDocument/2006/relationships/commentAuthors" Target="commentAuthors.xml"/><Relationship Id="rId84" Type="http://schemas.openxmlformats.org/officeDocument/2006/relationships/tableStyles" Target="tableStyles.xml"/><Relationship Id="rId83" Type="http://schemas.openxmlformats.org/officeDocument/2006/relationships/viewProps" Target="viewProps.xml"/><Relationship Id="rId82" Type="http://schemas.openxmlformats.org/officeDocument/2006/relationships/presProps" Target="presProps.xml"/><Relationship Id="rId81" Type="http://schemas.openxmlformats.org/officeDocument/2006/relationships/handoutMaster" Target="handoutMasters/handoutMaster1.xml"/><Relationship Id="rId80" Type="http://schemas.openxmlformats.org/officeDocument/2006/relationships/slide" Target="slides/slide60.xml"/><Relationship Id="rId8" Type="http://schemas.openxmlformats.org/officeDocument/2006/relationships/slideMaster" Target="slideMasters/slideMaster7.xml"/><Relationship Id="rId79" Type="http://schemas.openxmlformats.org/officeDocument/2006/relationships/slide" Target="slides/slide59.xml"/><Relationship Id="rId78" Type="http://schemas.openxmlformats.org/officeDocument/2006/relationships/slide" Target="slides/slide58.xml"/><Relationship Id="rId77" Type="http://schemas.openxmlformats.org/officeDocument/2006/relationships/slide" Target="slides/slide57.xml"/><Relationship Id="rId76" Type="http://schemas.openxmlformats.org/officeDocument/2006/relationships/slide" Target="slides/slide56.xml"/><Relationship Id="rId75" Type="http://schemas.openxmlformats.org/officeDocument/2006/relationships/slide" Target="slides/slide55.xml"/><Relationship Id="rId74" Type="http://schemas.openxmlformats.org/officeDocument/2006/relationships/slide" Target="slides/slide54.xml"/><Relationship Id="rId73" Type="http://schemas.openxmlformats.org/officeDocument/2006/relationships/slide" Target="slides/slide53.xml"/><Relationship Id="rId72" Type="http://schemas.openxmlformats.org/officeDocument/2006/relationships/slide" Target="slides/slide52.xml"/><Relationship Id="rId71" Type="http://schemas.openxmlformats.org/officeDocument/2006/relationships/slide" Target="slides/slide51.xml"/><Relationship Id="rId70" Type="http://schemas.openxmlformats.org/officeDocument/2006/relationships/slide" Target="slides/slide50.xml"/><Relationship Id="rId7" Type="http://schemas.openxmlformats.org/officeDocument/2006/relationships/slideMaster" Target="slideMasters/slideMaster6.xml"/><Relationship Id="rId69" Type="http://schemas.openxmlformats.org/officeDocument/2006/relationships/slide" Target="slides/slide49.xml"/><Relationship Id="rId68" Type="http://schemas.openxmlformats.org/officeDocument/2006/relationships/slide" Target="slides/slide48.xml"/><Relationship Id="rId67" Type="http://schemas.openxmlformats.org/officeDocument/2006/relationships/slide" Target="slides/slide47.xml"/><Relationship Id="rId66" Type="http://schemas.openxmlformats.org/officeDocument/2006/relationships/slide" Target="slides/slide46.xml"/><Relationship Id="rId65" Type="http://schemas.openxmlformats.org/officeDocument/2006/relationships/slide" Target="slides/slide45.xml"/><Relationship Id="rId64" Type="http://schemas.openxmlformats.org/officeDocument/2006/relationships/slide" Target="slides/slide44.xml"/><Relationship Id="rId63" Type="http://schemas.openxmlformats.org/officeDocument/2006/relationships/slide" Target="slides/slide43.xml"/><Relationship Id="rId62" Type="http://schemas.openxmlformats.org/officeDocument/2006/relationships/slide" Target="slides/slide42.xml"/><Relationship Id="rId61" Type="http://schemas.openxmlformats.org/officeDocument/2006/relationships/slide" Target="slides/slide41.xml"/><Relationship Id="rId60" Type="http://schemas.openxmlformats.org/officeDocument/2006/relationships/slide" Target="slides/slide40.xml"/><Relationship Id="rId6" Type="http://schemas.openxmlformats.org/officeDocument/2006/relationships/slideMaster" Target="slideMasters/slideMaster5.xml"/><Relationship Id="rId59" Type="http://schemas.openxmlformats.org/officeDocument/2006/relationships/slide" Target="slides/slide39.xml"/><Relationship Id="rId58" Type="http://schemas.openxmlformats.org/officeDocument/2006/relationships/slide" Target="slides/slide38.xml"/><Relationship Id="rId57" Type="http://schemas.openxmlformats.org/officeDocument/2006/relationships/slide" Target="slides/slide37.xml"/><Relationship Id="rId56" Type="http://schemas.openxmlformats.org/officeDocument/2006/relationships/slide" Target="slides/slide36.xml"/><Relationship Id="rId55" Type="http://schemas.openxmlformats.org/officeDocument/2006/relationships/slide" Target="slides/slide35.xml"/><Relationship Id="rId54" Type="http://schemas.openxmlformats.org/officeDocument/2006/relationships/slide" Target="slides/slide34.xml"/><Relationship Id="rId53" Type="http://schemas.openxmlformats.org/officeDocument/2006/relationships/slide" Target="slides/slide33.xml"/><Relationship Id="rId52" Type="http://schemas.openxmlformats.org/officeDocument/2006/relationships/slide" Target="slides/slide32.xml"/><Relationship Id="rId51" Type="http://schemas.openxmlformats.org/officeDocument/2006/relationships/slide" Target="slides/slide31.xml"/><Relationship Id="rId50" Type="http://schemas.openxmlformats.org/officeDocument/2006/relationships/slide" Target="slides/slide30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29.xml"/><Relationship Id="rId48" Type="http://schemas.openxmlformats.org/officeDocument/2006/relationships/slide" Target="slides/slide28.xml"/><Relationship Id="rId47" Type="http://schemas.openxmlformats.org/officeDocument/2006/relationships/slide" Target="slides/slide27.xml"/><Relationship Id="rId46" Type="http://schemas.openxmlformats.org/officeDocument/2006/relationships/slide" Target="slides/slide26.xml"/><Relationship Id="rId45" Type="http://schemas.openxmlformats.org/officeDocument/2006/relationships/slide" Target="slides/slide25.xml"/><Relationship Id="rId44" Type="http://schemas.openxmlformats.org/officeDocument/2006/relationships/slide" Target="slides/slide24.xml"/><Relationship Id="rId43" Type="http://schemas.openxmlformats.org/officeDocument/2006/relationships/slide" Target="slides/slide23.xml"/><Relationship Id="rId42" Type="http://schemas.openxmlformats.org/officeDocument/2006/relationships/slide" Target="slides/slide22.xml"/><Relationship Id="rId41" Type="http://schemas.openxmlformats.org/officeDocument/2006/relationships/slide" Target="slides/slide21.xml"/><Relationship Id="rId40" Type="http://schemas.openxmlformats.org/officeDocument/2006/relationships/slide" Target="slides/slide20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19.xml"/><Relationship Id="rId38" Type="http://schemas.openxmlformats.org/officeDocument/2006/relationships/slide" Target="slides/slide18.xml"/><Relationship Id="rId37" Type="http://schemas.openxmlformats.org/officeDocument/2006/relationships/slide" Target="slides/slide17.xml"/><Relationship Id="rId36" Type="http://schemas.openxmlformats.org/officeDocument/2006/relationships/slide" Target="slides/slide16.xml"/><Relationship Id="rId35" Type="http://schemas.openxmlformats.org/officeDocument/2006/relationships/slide" Target="slides/slide15.xml"/><Relationship Id="rId34" Type="http://schemas.openxmlformats.org/officeDocument/2006/relationships/slide" Target="slides/slide14.xml"/><Relationship Id="rId33" Type="http://schemas.openxmlformats.org/officeDocument/2006/relationships/slide" Target="slides/slide13.xml"/><Relationship Id="rId32" Type="http://schemas.openxmlformats.org/officeDocument/2006/relationships/slide" Target="slides/slide12.xml"/><Relationship Id="rId31" Type="http://schemas.openxmlformats.org/officeDocument/2006/relationships/slide" Target="slides/slide11.xml"/><Relationship Id="rId30" Type="http://schemas.openxmlformats.org/officeDocument/2006/relationships/slide" Target="slides/slide10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8" Type="http://schemas.openxmlformats.org/officeDocument/2006/relationships/slide" Target="slides/slide8.xml"/><Relationship Id="rId27" Type="http://schemas.openxmlformats.org/officeDocument/2006/relationships/slide" Target="slides/slide7.xml"/><Relationship Id="rId26" Type="http://schemas.openxmlformats.org/officeDocument/2006/relationships/slide" Target="slides/slide6.xml"/><Relationship Id="rId25" Type="http://schemas.openxmlformats.org/officeDocument/2006/relationships/slide" Target="slides/slide5.xml"/><Relationship Id="rId24" Type="http://schemas.openxmlformats.org/officeDocument/2006/relationships/slide" Target="slides/slide4.xml"/><Relationship Id="rId23" Type="http://schemas.openxmlformats.org/officeDocument/2006/relationships/slide" Target="slides/slide3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2.xml"/><Relationship Id="rId20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slideMaster" Target="slideMasters/slideMaster18.xml"/><Relationship Id="rId18" Type="http://schemas.openxmlformats.org/officeDocument/2006/relationships/slideMaster" Target="slideMasters/slideMaster17.xml"/><Relationship Id="rId17" Type="http://schemas.openxmlformats.org/officeDocument/2006/relationships/slideMaster" Target="slideMasters/slideMaster16.xml"/><Relationship Id="rId16" Type="http://schemas.openxmlformats.org/officeDocument/2006/relationships/slideMaster" Target="slideMasters/slideMaster15.xml"/><Relationship Id="rId15" Type="http://schemas.openxmlformats.org/officeDocument/2006/relationships/slideMaster" Target="slideMasters/slideMaster14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noProof="1"/>
            </a:lvl1pPr>
          </a:lstStyle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noProof="1">
                <a:cs typeface="+mn-ea"/>
              </a:defRPr>
            </a:lvl1pPr>
          </a:lstStyle>
          <a:p>
            <a:pPr marL="0" marR="0" lvl="0" indent="0" algn="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85D10E9-C825-46C8-9B1F-E33EE69B8061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ea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noProof="1"/>
            </a:lvl1pPr>
          </a:lstStyle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0" hangingPunct="0">
              <a:defRPr sz="1200"/>
            </a:lvl1pPr>
          </a:lstStyle>
          <a:p>
            <a:pPr marL="0" marR="0" lvl="0" indent="0" algn="r" defTabSz="9131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0245CAB-F53B-49F8-AABE-CA0DED654F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noProof="1"/>
            </a:lvl1pPr>
          </a:lstStyle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noProof="1">
                <a:cs typeface="+mn-ea"/>
              </a:defRPr>
            </a:lvl1pPr>
          </a:lstStyle>
          <a:p>
            <a:pPr marL="0" marR="0" lvl="0" indent="0" algn="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C93450E-5E72-45F4-9431-E23B6FC47675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ea"/>
            </a:endParaRPr>
          </a:p>
        </p:txBody>
      </p:sp>
      <p:sp>
        <p:nvSpPr>
          <p:cNvPr id="15364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413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noProof="1"/>
            </a:lvl1pPr>
          </a:lstStyle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0" hangingPunct="0">
              <a:defRPr sz="1200"/>
            </a:lvl1pPr>
          </a:lstStyle>
          <a:p>
            <a:pPr marL="0" marR="0" lvl="0" indent="0" algn="r" defTabSz="9131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4D5B7B0-9C3F-4B3A-BFC4-D450FC4A5A9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CB539-9E62-4678-BE58-6DCD8FBD7C4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4294967295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5816B1F-C048-4B77-895E-A0BA968F80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88036D1-6369-4458-AB3A-37FA630B10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88036D1-6369-4458-AB3A-37FA630B10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5077E56-C357-4229-B77B-7B6D0E9A326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5077E56-C357-4229-B77B-7B6D0E9A326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5077E56-C357-4229-B77B-7B6D0E9A326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5077E56-C357-4229-B77B-7B6D0E9A326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5077E56-C357-4229-B77B-7B6D0E9A326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5077E56-C357-4229-B77B-7B6D0E9A326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5077E56-C357-4229-B77B-7B6D0E9A326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5077E56-C357-4229-B77B-7B6D0E9A326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313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5077E56-C357-4229-B77B-7B6D0E9A326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5077E56-C357-4229-B77B-7B6D0E9A326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5077E56-C357-4229-B77B-7B6D0E9A326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B1C100E-EC64-4389-ACD6-78F33B5DA7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B1C100E-EC64-4389-ACD6-78F33B5DA7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B1C100E-EC64-4389-ACD6-78F33B5DA7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B1C100E-EC64-4389-ACD6-78F33B5DA7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B1C100E-EC64-4389-ACD6-78F33B5DA7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B1C100E-EC64-4389-ACD6-78F33B5DA7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B1C100E-EC64-4389-ACD6-78F33B5DA7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B1C100E-EC64-4389-ACD6-78F33B5DA7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313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B1C100E-EC64-4389-ACD6-78F33B5DA7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B1C100E-EC64-4389-ACD6-78F33B5DA7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B1C100E-EC64-4389-ACD6-78F33B5DA7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3DDD4DA-9031-4356-BCDE-33F6CB48B4F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3DDD4DA-9031-4356-BCDE-33F6CB48B4F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3DDD4DA-9031-4356-BCDE-33F6CB48B4F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3DDD4DA-9031-4356-BCDE-33F6CB48B4F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3DDD4DA-9031-4356-BCDE-33F6CB48B4F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3DDD4DA-9031-4356-BCDE-33F6CB48B4F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3DDD4DA-9031-4356-BCDE-33F6CB48B4F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3DDD4DA-9031-4356-BCDE-33F6CB48B4F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313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3DDD4DA-9031-4356-BCDE-33F6CB48B4F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3DDD4DA-9031-4356-BCDE-33F6CB48B4F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3DDD4DA-9031-4356-BCDE-33F6CB48B4F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AFD7CE5-4959-4EA9-81D9-DC2D35E61B3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AFD7CE5-4959-4EA9-81D9-DC2D35E61B3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AFD7CE5-4959-4EA9-81D9-DC2D35E61B3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AFD7CE5-4959-4EA9-81D9-DC2D35E61B3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AFD7CE5-4959-4EA9-81D9-DC2D35E61B3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AFD7CE5-4959-4EA9-81D9-DC2D35E61B3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AFD7CE5-4959-4EA9-81D9-DC2D35E61B3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AFD7CE5-4959-4EA9-81D9-DC2D35E61B3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313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AFD7CE5-4959-4EA9-81D9-DC2D35E61B3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AFD7CE5-4959-4EA9-81D9-DC2D35E61B3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AFD7CE5-4959-4EA9-81D9-DC2D35E61B3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17F4201-0F46-478A-8BC9-1C27D41FE1F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17F4201-0F46-478A-8BC9-1C27D41FE1F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17F4201-0F46-478A-8BC9-1C27D41FE1F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17F4201-0F46-478A-8BC9-1C27D41FE1F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17F4201-0F46-478A-8BC9-1C27D41FE1F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17F4201-0F46-478A-8BC9-1C27D41FE1F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17F4201-0F46-478A-8BC9-1C27D41FE1F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17F4201-0F46-478A-8BC9-1C27D41FE1F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313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17F4201-0F46-478A-8BC9-1C27D41FE1F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17F4201-0F46-478A-8BC9-1C27D41FE1F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17F4201-0F46-478A-8BC9-1C27D41FE1F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313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313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313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313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313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>
          <a:xfrm>
            <a:off x="503555" y="570313"/>
            <a:ext cx="9063989" cy="2281257"/>
          </a:xfrm>
        </p:spPr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>
          <a:xfrm>
            <a:off x="503555" y="3279309"/>
            <a:ext cx="9063989" cy="9410192"/>
          </a:xfrm>
        </p:spPr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>
          <a:xfrm>
            <a:off x="503555" y="13259816"/>
            <a:ext cx="2316352" cy="712893"/>
          </a:xfrm>
        </p:spPr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>
          <a:xfrm>
            <a:off x="3424173" y="13259816"/>
            <a:ext cx="3222751" cy="712893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>
          <a:xfrm>
            <a:off x="7251192" y="13259816"/>
            <a:ext cx="2316352" cy="712893"/>
          </a:xfrm>
        </p:spPr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313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>
          <a:xfrm>
            <a:off x="377666" y="427735"/>
            <a:ext cx="6797992" cy="1710943"/>
          </a:xfrm>
        </p:spPr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>
          <a:xfrm>
            <a:off x="377666" y="2459482"/>
            <a:ext cx="6797992" cy="7057644"/>
          </a:xfrm>
        </p:spPr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>
          <a:xfrm>
            <a:off x="377666" y="9944862"/>
            <a:ext cx="1737264" cy="534670"/>
          </a:xfrm>
        </p:spPr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>
          <a:xfrm>
            <a:off x="2568130" y="9944862"/>
            <a:ext cx="2417063" cy="53467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>
          <a:xfrm>
            <a:off x="5438394" y="9944862"/>
            <a:ext cx="1737264" cy="534670"/>
          </a:xfrm>
        </p:spPr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313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313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313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313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7281C1F-C822-4DAA-ACA6-FF71ED13948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7281C1F-C822-4DAA-ACA6-FF71ED13948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7281C1F-C822-4DAA-ACA6-FF71ED13948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7281C1F-C822-4DAA-ACA6-FF71ED13948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7281C1F-C822-4DAA-ACA6-FF71ED13948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7281C1F-C822-4DAA-ACA6-FF71ED13948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7281C1F-C822-4DAA-ACA6-FF71ED13948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7281C1F-C822-4DAA-ACA6-FF71ED13948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313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7281C1F-C822-4DAA-ACA6-FF71ED13948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7281C1F-C822-4DAA-ACA6-FF71ED13948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313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7281C1F-C822-4DAA-ACA6-FF71ED13948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88036D1-6369-4458-AB3A-37FA630B10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88036D1-6369-4458-AB3A-37FA630B10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88036D1-6369-4458-AB3A-37FA630B10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88036D1-6369-4458-AB3A-37FA630B10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88036D1-6369-4458-AB3A-37FA630B10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88036D1-6369-4458-AB3A-37FA630B10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88036D1-6369-4458-AB3A-37FA630B10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88036D1-6369-4458-AB3A-37FA630B10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313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88036D1-6369-4458-AB3A-37FA630B10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0.xml"/><Relationship Id="rId8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103.xml"/><Relationship Id="rId12" Type="http://schemas.openxmlformats.org/officeDocument/2006/relationships/theme" Target="../theme/theme10.xml"/><Relationship Id="rId11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02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1.xml"/><Relationship Id="rId8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14.xml"/><Relationship Id="rId12" Type="http://schemas.openxmlformats.org/officeDocument/2006/relationships/theme" Target="../theme/theme11.xml"/><Relationship Id="rId11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13.xml"/></Relationships>
</file>

<file path=ppt/slideMasters/_rels/slideMaster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2.xml"/><Relationship Id="rId8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25.xml"/><Relationship Id="rId12" Type="http://schemas.openxmlformats.org/officeDocument/2006/relationships/theme" Target="../theme/theme12.xml"/><Relationship Id="rId11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24.xml"/></Relationships>
</file>

<file path=ppt/slideMasters/_rels/slideMaster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3.xml"/><Relationship Id="rId8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36.xml"/><Relationship Id="rId12" Type="http://schemas.openxmlformats.org/officeDocument/2006/relationships/theme" Target="../theme/theme13.xml"/><Relationship Id="rId11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35.xml"/></Relationships>
</file>

<file path=ppt/slideMasters/_rels/slideMaster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4.xml"/><Relationship Id="rId8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47.xml"/><Relationship Id="rId12" Type="http://schemas.openxmlformats.org/officeDocument/2006/relationships/theme" Target="../theme/theme14.xml"/><Relationship Id="rId11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46.xml"/></Relationships>
</file>

<file path=ppt/slideMasters/_rels/slideMaster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5.xml"/><Relationship Id="rId8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58.xml"/><Relationship Id="rId12" Type="http://schemas.openxmlformats.org/officeDocument/2006/relationships/theme" Target="../theme/theme15.xml"/><Relationship Id="rId11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57.xml"/></Relationships>
</file>

<file path=ppt/slideMasters/_rels/slideMaster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6.xml"/><Relationship Id="rId8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69.xml"/><Relationship Id="rId13" Type="http://schemas.openxmlformats.org/officeDocument/2006/relationships/theme" Target="../theme/theme16.xml"/><Relationship Id="rId12" Type="http://schemas.openxmlformats.org/officeDocument/2006/relationships/image" Target="../media/image3.jpeg"/><Relationship Id="rId11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68.xml"/></Relationships>
</file>

<file path=ppt/slideMasters/_rels/slideMaster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7.xml"/><Relationship Id="rId8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80.xml"/><Relationship Id="rId13" Type="http://schemas.openxmlformats.org/officeDocument/2006/relationships/theme" Target="../theme/theme17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79.xml"/></Relationships>
</file>

<file path=ppt/slideMasters/_rels/slideMaster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8.xml"/><Relationship Id="rId8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91.xml"/><Relationship Id="rId13" Type="http://schemas.openxmlformats.org/officeDocument/2006/relationships/theme" Target="../theme/theme18.xml"/><Relationship Id="rId12" Type="http://schemas.openxmlformats.org/officeDocument/2006/relationships/image" Target="../media/image4.jpeg"/><Relationship Id="rId11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199.xml"/><Relationship Id="rId1" Type="http://schemas.openxmlformats.org/officeDocument/2006/relationships/slideLayout" Target="../slideLayouts/slideLayout190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3" Type="http://schemas.openxmlformats.org/officeDocument/2006/relationships/theme" Target="../theme/theme6.xml"/><Relationship Id="rId12" Type="http://schemas.openxmlformats.org/officeDocument/2006/relationships/image" Target="../media/image3.jpeg"/><Relationship Id="rId11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2.xml"/><Relationship Id="rId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0.xml"/><Relationship Id="rId13" Type="http://schemas.openxmlformats.org/officeDocument/2006/relationships/theme" Target="../theme/theme7.xml"/><Relationship Id="rId12" Type="http://schemas.openxmlformats.org/officeDocument/2006/relationships/image" Target="../media/image4.jpeg"/><Relationship Id="rId11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8.xml"/><Relationship Id="rId1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3.xml"/><Relationship Id="rId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1.xml"/><Relationship Id="rId12" Type="http://schemas.openxmlformats.org/officeDocument/2006/relationships/theme" Target="../theme/theme8.xml"/><Relationship Id="rId11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9.xml"/><Relationship Id="rId8" Type="http://schemas.openxmlformats.org/officeDocument/2006/relationships/slideLayout" Target="../slideLayouts/slideLayout98.xml"/><Relationship Id="rId7" Type="http://schemas.openxmlformats.org/officeDocument/2006/relationships/slideLayout" Target="../slideLayouts/slideLayout97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Relationship Id="rId3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2.xml"/><Relationship Id="rId12" Type="http://schemas.openxmlformats.org/officeDocument/2006/relationships/theme" Target="../theme/theme9.xml"/><Relationship Id="rId11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7330" indent="-227330" algn="l" defTabSz="91313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17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5989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61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33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05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77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49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42" name="日期占位符 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defTabSz="912495" eaLnBrk="1" hangingPunct="1">
              <a:defRPr/>
            </a:lvl1pPr>
          </a:lstStyle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43" name="页脚占位符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defTabSz="912495" eaLnBrk="1" hangingPunct="1">
              <a:defRPr/>
            </a:lvl1pPr>
          </a:lstStyle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44" name="灯片编号占位符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5077E56-C357-4229-B77B-7B6D0E9A326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hf sldNum="0" hdr="0" ftr="0" dt="0"/>
  <p:txStyles>
    <p:titleStyle>
      <a:lvl1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7330" indent="-227330" algn="l" defTabSz="91313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17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5989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61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33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05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77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49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1266" name="日期占位符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defTabSz="912495" eaLnBrk="1" hangingPunct="1">
              <a:defRPr/>
            </a:lvl1pPr>
          </a:lstStyle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267" name="页脚占位符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defTabSz="912495" eaLnBrk="1" hangingPunct="1">
              <a:defRPr/>
            </a:lvl1pPr>
          </a:lstStyle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268" name="灯片编号占位符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B1C100E-EC64-4389-ACD6-78F33B5DA7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hf sldNum="0" hdr="0" ftr="0" dt="0"/>
  <p:txStyles>
    <p:titleStyle>
      <a:lvl1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7330" indent="-227330" algn="l" defTabSz="91313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17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5989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61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33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05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77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49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2290" name="日期占位符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defTabSz="912495" eaLnBrk="1" hangingPunct="1">
              <a:defRPr/>
            </a:lvl1pPr>
          </a:lstStyle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291" name="页脚占位符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defTabSz="912495" eaLnBrk="1" hangingPunct="1">
              <a:defRPr/>
            </a:lvl1pPr>
          </a:lstStyle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292" name="灯片编号占位符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3DDD4DA-9031-4356-BCDE-33F6CB48B4F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hf sldNum="0" hdr="0" ftr="0" dt="0"/>
  <p:txStyles>
    <p:titleStyle>
      <a:lvl1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7330" indent="-227330" algn="l" defTabSz="91313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17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5989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61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33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05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77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49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3314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defTabSz="912495" eaLnBrk="1" hangingPunct="1">
              <a:defRPr/>
            </a:lvl1pPr>
          </a:lstStyle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315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defTabSz="912495" eaLnBrk="1" hangingPunct="1">
              <a:defRPr/>
            </a:lvl1pPr>
          </a:lstStyle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316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AFD7CE5-4959-4EA9-81D9-DC2D35E61B3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hf sldNum="0" hdr="0" ftr="0" dt="0"/>
  <p:txStyles>
    <p:titleStyle>
      <a:lvl1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7330" indent="-227330" algn="l" defTabSz="91313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17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5989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61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33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05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77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49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433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defTabSz="912495" eaLnBrk="1" hangingPunct="1">
              <a:defRPr/>
            </a:lvl1pPr>
          </a:lstStyle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33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defTabSz="912495" eaLnBrk="1" hangingPunct="1">
              <a:defRPr/>
            </a:lvl1pPr>
          </a:lstStyle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34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17F4201-0F46-478A-8BC9-1C27D41FE1F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hf sldNum="0" hdr="0" ftr="0" dt="0"/>
  <p:txStyles>
    <p:titleStyle>
      <a:lvl1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7330" indent="-227330" algn="l" defTabSz="91313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17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5989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61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33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05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77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49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14338" name="组合 6"/>
          <p:cNvGrpSpPr/>
          <p:nvPr userDrawn="1"/>
        </p:nvGrpSpPr>
        <p:grpSpPr>
          <a:xfrm>
            <a:off x="0" y="6775450"/>
            <a:ext cx="12192000" cy="106363"/>
            <a:chOff x="0" y="0"/>
            <a:chExt cx="12192000" cy="105508"/>
          </a:xfrm>
        </p:grpSpPr>
        <p:sp>
          <p:nvSpPr>
            <p:cNvPr id="15374" name="矩形 7"/>
            <p:cNvSpPr>
              <a:spLocks noChangeArrowheads="1"/>
            </p:cNvSpPr>
            <p:nvPr/>
          </p:nvSpPr>
          <p:spPr bwMode="auto">
            <a:xfrm>
              <a:off x="0" y="0"/>
              <a:ext cx="3048000" cy="105508"/>
            </a:xfrm>
            <a:prstGeom prst="rect">
              <a:avLst/>
            </a:prstGeom>
            <a:solidFill>
              <a:srgbClr val="ADB6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24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375" name="矩形 8"/>
            <p:cNvSpPr>
              <a:spLocks noChangeArrowheads="1"/>
            </p:cNvSpPr>
            <p:nvPr/>
          </p:nvSpPr>
          <p:spPr bwMode="auto">
            <a:xfrm>
              <a:off x="3048000" y="0"/>
              <a:ext cx="3048000" cy="105508"/>
            </a:xfrm>
            <a:prstGeom prst="rect">
              <a:avLst/>
            </a:prstGeom>
            <a:solidFill>
              <a:srgbClr val="007B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24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376" name="矩形 9"/>
            <p:cNvSpPr>
              <a:spLocks noChangeArrowheads="1"/>
            </p:cNvSpPr>
            <p:nvPr/>
          </p:nvSpPr>
          <p:spPr bwMode="auto">
            <a:xfrm>
              <a:off x="6096000" y="0"/>
              <a:ext cx="3048000" cy="105508"/>
            </a:xfrm>
            <a:prstGeom prst="rect">
              <a:avLst/>
            </a:prstGeom>
            <a:solidFill>
              <a:srgbClr val="CBD1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24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377" name="矩形 10"/>
            <p:cNvSpPr>
              <a:spLocks noChangeArrowheads="1"/>
            </p:cNvSpPr>
            <p:nvPr/>
          </p:nvSpPr>
          <p:spPr bwMode="auto">
            <a:xfrm>
              <a:off x="9144000" y="0"/>
              <a:ext cx="3048000" cy="105508"/>
            </a:xfrm>
            <a:prstGeom prst="rect">
              <a:avLst/>
            </a:prstGeom>
            <a:solidFill>
              <a:srgbClr val="2C34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24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4339" name="组合 11"/>
          <p:cNvGrpSpPr/>
          <p:nvPr userDrawn="1"/>
        </p:nvGrpSpPr>
        <p:grpSpPr>
          <a:xfrm>
            <a:off x="-547687" y="2728913"/>
            <a:ext cx="13463587" cy="1547812"/>
            <a:chOff x="0" y="0"/>
            <a:chExt cx="13468397" cy="1547444"/>
          </a:xfrm>
        </p:grpSpPr>
        <p:grpSp>
          <p:nvGrpSpPr>
            <p:cNvPr id="14340" name="组合 12"/>
            <p:cNvGrpSpPr/>
            <p:nvPr/>
          </p:nvGrpSpPr>
          <p:grpSpPr>
            <a:xfrm rot="5400000">
              <a:off x="923937" y="-923937"/>
              <a:ext cx="1547444" cy="3395318"/>
              <a:chOff x="0" y="0"/>
              <a:chExt cx="1547444" cy="1711569"/>
            </a:xfrm>
          </p:grpSpPr>
          <p:sp>
            <p:nvSpPr>
              <p:cNvPr id="15370" name="圆角矩形 18"/>
              <p:cNvSpPr>
                <a:spLocks noChangeArrowheads="1"/>
              </p:cNvSpPr>
              <p:nvPr/>
            </p:nvSpPr>
            <p:spPr bwMode="auto">
              <a:xfrm>
                <a:off x="0" y="15"/>
                <a:ext cx="387258" cy="1711554"/>
              </a:xfrm>
              <a:prstGeom prst="roundRect">
                <a:avLst>
                  <a:gd name="adj" fmla="val 50000"/>
                </a:avLst>
              </a:prstGeom>
              <a:solidFill>
                <a:srgbClr val="ADB6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91249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91249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91249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91249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249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371" name="圆角矩形 19"/>
              <p:cNvSpPr>
                <a:spLocks noChangeArrowheads="1"/>
              </p:cNvSpPr>
              <p:nvPr/>
            </p:nvSpPr>
            <p:spPr bwMode="auto">
              <a:xfrm>
                <a:off x="387258" y="15"/>
                <a:ext cx="387258" cy="1711554"/>
              </a:xfrm>
              <a:prstGeom prst="roundRect">
                <a:avLst>
                  <a:gd name="adj" fmla="val 50000"/>
                </a:avLst>
              </a:prstGeom>
              <a:solidFill>
                <a:srgbClr val="007B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91249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91249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91249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91249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249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372" name="圆角矩形 20"/>
              <p:cNvSpPr>
                <a:spLocks noChangeArrowheads="1"/>
              </p:cNvSpPr>
              <p:nvPr/>
            </p:nvSpPr>
            <p:spPr bwMode="auto">
              <a:xfrm>
                <a:off x="772928" y="15"/>
                <a:ext cx="387258" cy="1711554"/>
              </a:xfrm>
              <a:prstGeom prst="roundRect">
                <a:avLst>
                  <a:gd name="adj" fmla="val 50000"/>
                </a:avLst>
              </a:prstGeom>
              <a:solidFill>
                <a:srgbClr val="CBD1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91249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91249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91249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91249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249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" name="圆角矩形 21"/>
              <p:cNvSpPr>
                <a:spLocks noChangeArrowheads="1"/>
              </p:cNvSpPr>
              <p:nvPr/>
            </p:nvSpPr>
            <p:spPr bwMode="auto">
              <a:xfrm>
                <a:off x="1160186" y="15"/>
                <a:ext cx="387258" cy="1711554"/>
              </a:xfrm>
              <a:prstGeom prst="roundRect">
                <a:avLst>
                  <a:gd name="adj" fmla="val 50000"/>
                </a:avLst>
              </a:prstGeom>
              <a:solidFill>
                <a:srgbClr val="2C34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91249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91249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91249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91249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249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4341" name="组合 13"/>
            <p:cNvGrpSpPr/>
            <p:nvPr/>
          </p:nvGrpSpPr>
          <p:grpSpPr>
            <a:xfrm rot="5400000">
              <a:off x="10997016" y="-923937"/>
              <a:ext cx="1547444" cy="3395318"/>
              <a:chOff x="0" y="0"/>
              <a:chExt cx="1547444" cy="1711569"/>
            </a:xfrm>
          </p:grpSpPr>
          <p:sp>
            <p:nvSpPr>
              <p:cNvPr id="15366" name="圆角矩形 1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387258" cy="1711553"/>
              </a:xfrm>
              <a:prstGeom prst="roundRect">
                <a:avLst>
                  <a:gd name="adj" fmla="val 50000"/>
                </a:avLst>
              </a:prstGeom>
              <a:solidFill>
                <a:srgbClr val="ADB6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91249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91249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91249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91249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249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" name="圆角矩形 15"/>
              <p:cNvSpPr>
                <a:spLocks noChangeArrowheads="1"/>
              </p:cNvSpPr>
              <p:nvPr/>
            </p:nvSpPr>
            <p:spPr bwMode="auto">
              <a:xfrm>
                <a:off x="387257" y="0"/>
                <a:ext cx="387258" cy="1711553"/>
              </a:xfrm>
              <a:prstGeom prst="roundRect">
                <a:avLst>
                  <a:gd name="adj" fmla="val 50000"/>
                </a:avLst>
              </a:prstGeom>
              <a:solidFill>
                <a:srgbClr val="007B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91249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91249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91249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91249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249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" name="圆角矩形 16"/>
              <p:cNvSpPr>
                <a:spLocks noChangeArrowheads="1"/>
              </p:cNvSpPr>
              <p:nvPr/>
            </p:nvSpPr>
            <p:spPr bwMode="auto">
              <a:xfrm>
                <a:off x="772928" y="0"/>
                <a:ext cx="387258" cy="1711553"/>
              </a:xfrm>
              <a:prstGeom prst="roundRect">
                <a:avLst>
                  <a:gd name="adj" fmla="val 50000"/>
                </a:avLst>
              </a:prstGeom>
              <a:solidFill>
                <a:srgbClr val="CBD1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91249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91249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91249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91249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249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369" name="圆角矩形 17"/>
              <p:cNvSpPr>
                <a:spLocks noChangeArrowheads="1"/>
              </p:cNvSpPr>
              <p:nvPr/>
            </p:nvSpPr>
            <p:spPr bwMode="auto">
              <a:xfrm>
                <a:off x="1160186" y="0"/>
                <a:ext cx="387258" cy="1711553"/>
              </a:xfrm>
              <a:prstGeom prst="roundRect">
                <a:avLst>
                  <a:gd name="adj" fmla="val 50000"/>
                </a:avLst>
              </a:prstGeom>
              <a:solidFill>
                <a:srgbClr val="2C34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91249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91249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91249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91249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249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hf sldNum="0" hdr="0" ftr="0" dt="0"/>
  <p:txStyles>
    <p:titleStyle>
      <a:lvl1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7330" indent="-227330" algn="l" defTabSz="91313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17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5989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61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33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05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77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49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5122" name="图片 1"/>
          <p:cNvPicPr>
            <a:picLocks noChangeAspect="1"/>
          </p:cNvPicPr>
          <p:nvPr userDrawn="1"/>
        </p:nvPicPr>
        <p:blipFill>
          <a:blip r:embed="rId12"/>
          <a:srcRect r="-85" b="20706"/>
          <a:stretch>
            <a:fillRect/>
          </a:stretch>
        </p:blipFill>
        <p:spPr>
          <a:xfrm>
            <a:off x="0" y="0"/>
            <a:ext cx="12203113" cy="690562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hf sldNum="0" hdr="0" ftr="0" dt="0"/>
  <p:txStyles>
    <p:titleStyle>
      <a:lvl1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7330" indent="-227330" algn="l" defTabSz="91313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17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5989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61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33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05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77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49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098" name="图片 1"/>
          <p:cNvPicPr>
            <a:picLocks noChangeAspect="1"/>
          </p:cNvPicPr>
          <p:nvPr userDrawn="1"/>
        </p:nvPicPr>
        <p:blipFill>
          <a:blip r:embed="rId12"/>
          <a:srcRect r="96" b="14035"/>
          <a:stretch>
            <a:fillRect/>
          </a:stretch>
        </p:blipFill>
        <p:spPr>
          <a:xfrm>
            <a:off x="0" y="-30162"/>
            <a:ext cx="12180888" cy="698182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hf sldNum="0" hdr="0" ftr="0" dt="0"/>
  <p:txStyles>
    <p:titleStyle>
      <a:lvl1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7330" indent="-227330" algn="l" defTabSz="91313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17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5989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61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33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05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77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49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146" name="图片 1"/>
          <p:cNvPicPr>
            <a:picLocks noChangeAspect="1"/>
          </p:cNvPicPr>
          <p:nvPr userDrawn="1"/>
        </p:nvPicPr>
        <p:blipFill>
          <a:blip r:embed="rId12"/>
          <a:srcRect r="-85" b="14848"/>
          <a:stretch>
            <a:fillRect/>
          </a:stretch>
        </p:blipFill>
        <p:spPr>
          <a:xfrm>
            <a:off x="0" y="0"/>
            <a:ext cx="12203113" cy="69215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hf sldNum="0" hdr="0" ftr="0" dt="0"/>
  <p:txStyles>
    <p:titleStyle>
      <a:lvl1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7330" indent="-227330" algn="l" defTabSz="91313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17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5989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61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33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05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77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49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1026" name="组合 6"/>
          <p:cNvGrpSpPr/>
          <p:nvPr userDrawn="1"/>
        </p:nvGrpSpPr>
        <p:grpSpPr>
          <a:xfrm>
            <a:off x="0" y="6775450"/>
            <a:ext cx="12192000" cy="106363"/>
            <a:chOff x="0" y="0"/>
            <a:chExt cx="12192000" cy="105508"/>
          </a:xfrm>
        </p:grpSpPr>
        <p:sp>
          <p:nvSpPr>
            <p:cNvPr id="2056" name="矩形 7"/>
            <p:cNvSpPr>
              <a:spLocks noChangeArrowheads="1"/>
            </p:cNvSpPr>
            <p:nvPr/>
          </p:nvSpPr>
          <p:spPr bwMode="auto">
            <a:xfrm>
              <a:off x="0" y="0"/>
              <a:ext cx="3048000" cy="105508"/>
            </a:xfrm>
            <a:prstGeom prst="rect">
              <a:avLst/>
            </a:prstGeom>
            <a:solidFill>
              <a:srgbClr val="ADB6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24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7" name="矩形 8"/>
            <p:cNvSpPr>
              <a:spLocks noChangeArrowheads="1"/>
            </p:cNvSpPr>
            <p:nvPr/>
          </p:nvSpPr>
          <p:spPr bwMode="auto">
            <a:xfrm>
              <a:off x="3048000" y="0"/>
              <a:ext cx="3048000" cy="105508"/>
            </a:xfrm>
            <a:prstGeom prst="rect">
              <a:avLst/>
            </a:prstGeom>
            <a:solidFill>
              <a:srgbClr val="007B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24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8" name="矩形 9"/>
            <p:cNvSpPr>
              <a:spLocks noChangeArrowheads="1"/>
            </p:cNvSpPr>
            <p:nvPr/>
          </p:nvSpPr>
          <p:spPr bwMode="auto">
            <a:xfrm>
              <a:off x="6096000" y="0"/>
              <a:ext cx="3048000" cy="105508"/>
            </a:xfrm>
            <a:prstGeom prst="rect">
              <a:avLst/>
            </a:prstGeom>
            <a:solidFill>
              <a:srgbClr val="CBD1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24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9" name="矩形 10"/>
            <p:cNvSpPr>
              <a:spLocks noChangeArrowheads="1"/>
            </p:cNvSpPr>
            <p:nvPr/>
          </p:nvSpPr>
          <p:spPr bwMode="auto">
            <a:xfrm>
              <a:off x="9144000" y="0"/>
              <a:ext cx="3048000" cy="105508"/>
            </a:xfrm>
            <a:prstGeom prst="rect">
              <a:avLst/>
            </a:prstGeom>
            <a:solidFill>
              <a:srgbClr val="2C34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24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027" name="组合 11"/>
          <p:cNvGrpSpPr/>
          <p:nvPr userDrawn="1"/>
        </p:nvGrpSpPr>
        <p:grpSpPr>
          <a:xfrm rot="10800000">
            <a:off x="5322888" y="-1296987"/>
            <a:ext cx="1546225" cy="2336800"/>
            <a:chOff x="0" y="0"/>
            <a:chExt cx="1547444" cy="1711569"/>
          </a:xfrm>
        </p:grpSpPr>
        <p:sp>
          <p:nvSpPr>
            <p:cNvPr id="2052" name="圆角矩形 12"/>
            <p:cNvSpPr>
              <a:spLocks noChangeArrowheads="1"/>
            </p:cNvSpPr>
            <p:nvPr/>
          </p:nvSpPr>
          <p:spPr bwMode="auto">
            <a:xfrm>
              <a:off x="0" y="6977"/>
              <a:ext cx="387655" cy="1711569"/>
            </a:xfrm>
            <a:prstGeom prst="roundRect">
              <a:avLst>
                <a:gd name="adj" fmla="val 50000"/>
              </a:avLst>
            </a:prstGeom>
            <a:solidFill>
              <a:srgbClr val="ADB6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24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3" name="圆角矩形 13"/>
            <p:cNvSpPr>
              <a:spLocks noChangeArrowheads="1"/>
            </p:cNvSpPr>
            <p:nvPr/>
          </p:nvSpPr>
          <p:spPr bwMode="auto">
            <a:xfrm>
              <a:off x="397188" y="0"/>
              <a:ext cx="386067" cy="1711569"/>
            </a:xfrm>
            <a:prstGeom prst="roundRect">
              <a:avLst>
                <a:gd name="adj" fmla="val 50000"/>
              </a:avLst>
            </a:prstGeom>
            <a:solidFill>
              <a:srgbClr val="007B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24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4" name="圆角矩形 14"/>
            <p:cNvSpPr>
              <a:spLocks noChangeArrowheads="1"/>
            </p:cNvSpPr>
            <p:nvPr/>
          </p:nvSpPr>
          <p:spPr bwMode="auto">
            <a:xfrm>
              <a:off x="783255" y="0"/>
              <a:ext cx="386066" cy="1711569"/>
            </a:xfrm>
            <a:prstGeom prst="roundRect">
              <a:avLst>
                <a:gd name="adj" fmla="val 50000"/>
              </a:avLst>
            </a:prstGeom>
            <a:solidFill>
              <a:srgbClr val="CBD1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24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" name="圆角矩形 15"/>
            <p:cNvSpPr>
              <a:spLocks noChangeArrowheads="1"/>
            </p:cNvSpPr>
            <p:nvPr/>
          </p:nvSpPr>
          <p:spPr bwMode="auto">
            <a:xfrm>
              <a:off x="1170910" y="0"/>
              <a:ext cx="386066" cy="1711569"/>
            </a:xfrm>
            <a:prstGeom prst="roundRect">
              <a:avLst>
                <a:gd name="adj" fmla="val 50000"/>
              </a:avLst>
            </a:prstGeom>
            <a:solidFill>
              <a:srgbClr val="2C34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24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7330" indent="-227330" algn="l" defTabSz="91313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17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5989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61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33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05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77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49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2050" name="组合 6"/>
          <p:cNvGrpSpPr/>
          <p:nvPr userDrawn="1"/>
        </p:nvGrpSpPr>
        <p:grpSpPr>
          <a:xfrm>
            <a:off x="0" y="6775450"/>
            <a:ext cx="12192000" cy="106363"/>
            <a:chOff x="0" y="0"/>
            <a:chExt cx="12192000" cy="105508"/>
          </a:xfrm>
        </p:grpSpPr>
        <p:sp>
          <p:nvSpPr>
            <p:cNvPr id="3080" name="矩形 7"/>
            <p:cNvSpPr>
              <a:spLocks noChangeArrowheads="1"/>
            </p:cNvSpPr>
            <p:nvPr/>
          </p:nvSpPr>
          <p:spPr bwMode="auto">
            <a:xfrm>
              <a:off x="0" y="0"/>
              <a:ext cx="3048000" cy="105508"/>
            </a:xfrm>
            <a:prstGeom prst="rect">
              <a:avLst/>
            </a:prstGeom>
            <a:solidFill>
              <a:srgbClr val="ADB6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24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81" name="矩形 8"/>
            <p:cNvSpPr>
              <a:spLocks noChangeArrowheads="1"/>
            </p:cNvSpPr>
            <p:nvPr/>
          </p:nvSpPr>
          <p:spPr bwMode="auto">
            <a:xfrm>
              <a:off x="3048000" y="0"/>
              <a:ext cx="3048000" cy="105508"/>
            </a:xfrm>
            <a:prstGeom prst="rect">
              <a:avLst/>
            </a:prstGeom>
            <a:solidFill>
              <a:srgbClr val="007B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24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82" name="矩形 9"/>
            <p:cNvSpPr>
              <a:spLocks noChangeArrowheads="1"/>
            </p:cNvSpPr>
            <p:nvPr/>
          </p:nvSpPr>
          <p:spPr bwMode="auto">
            <a:xfrm>
              <a:off x="6096000" y="0"/>
              <a:ext cx="3048000" cy="105508"/>
            </a:xfrm>
            <a:prstGeom prst="rect">
              <a:avLst/>
            </a:prstGeom>
            <a:solidFill>
              <a:srgbClr val="CBD1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24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83" name="矩形 10"/>
            <p:cNvSpPr>
              <a:spLocks noChangeArrowheads="1"/>
            </p:cNvSpPr>
            <p:nvPr/>
          </p:nvSpPr>
          <p:spPr bwMode="auto">
            <a:xfrm>
              <a:off x="9144000" y="0"/>
              <a:ext cx="3048000" cy="105508"/>
            </a:xfrm>
            <a:prstGeom prst="rect">
              <a:avLst/>
            </a:prstGeom>
            <a:solidFill>
              <a:srgbClr val="2C34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24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051" name="组合 11"/>
          <p:cNvGrpSpPr/>
          <p:nvPr userDrawn="1"/>
        </p:nvGrpSpPr>
        <p:grpSpPr>
          <a:xfrm rot="5400000">
            <a:off x="-244475" y="-50800"/>
            <a:ext cx="1095375" cy="1738313"/>
            <a:chOff x="0" y="0"/>
            <a:chExt cx="1547444" cy="1711570"/>
          </a:xfrm>
        </p:grpSpPr>
        <p:sp>
          <p:nvSpPr>
            <p:cNvPr id="3076" name="圆角矩形 12"/>
            <p:cNvSpPr>
              <a:spLocks noChangeArrowheads="1"/>
            </p:cNvSpPr>
            <p:nvPr/>
          </p:nvSpPr>
          <p:spPr bwMode="auto">
            <a:xfrm>
              <a:off x="2243" y="1563"/>
              <a:ext cx="387982" cy="1711570"/>
            </a:xfrm>
            <a:prstGeom prst="roundRect">
              <a:avLst>
                <a:gd name="adj" fmla="val 50000"/>
              </a:avLst>
            </a:prstGeom>
            <a:solidFill>
              <a:srgbClr val="ADB6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24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77" name="圆角矩形 13"/>
            <p:cNvSpPr>
              <a:spLocks noChangeArrowheads="1"/>
            </p:cNvSpPr>
            <p:nvPr/>
          </p:nvSpPr>
          <p:spPr bwMode="auto">
            <a:xfrm>
              <a:off x="387982" y="0"/>
              <a:ext cx="385740" cy="1711570"/>
            </a:xfrm>
            <a:prstGeom prst="roundRect">
              <a:avLst>
                <a:gd name="adj" fmla="val 50000"/>
              </a:avLst>
            </a:prstGeom>
            <a:solidFill>
              <a:srgbClr val="007B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24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78" name="圆角矩形 14"/>
            <p:cNvSpPr>
              <a:spLocks noChangeArrowheads="1"/>
            </p:cNvSpPr>
            <p:nvPr/>
          </p:nvSpPr>
          <p:spPr bwMode="auto">
            <a:xfrm>
              <a:off x="773722" y="0"/>
              <a:ext cx="385740" cy="1711570"/>
            </a:xfrm>
            <a:prstGeom prst="roundRect">
              <a:avLst>
                <a:gd name="adj" fmla="val 50000"/>
              </a:avLst>
            </a:prstGeom>
            <a:solidFill>
              <a:srgbClr val="CBD1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24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" name="圆角矩形 15"/>
            <p:cNvSpPr>
              <a:spLocks noChangeArrowheads="1"/>
            </p:cNvSpPr>
            <p:nvPr/>
          </p:nvSpPr>
          <p:spPr bwMode="auto">
            <a:xfrm>
              <a:off x="1161704" y="0"/>
              <a:ext cx="385740" cy="1711570"/>
            </a:xfrm>
            <a:prstGeom prst="roundRect">
              <a:avLst>
                <a:gd name="adj" fmla="val 50000"/>
              </a:avLst>
            </a:prstGeom>
            <a:solidFill>
              <a:srgbClr val="2C34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24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sldNum="0" hdr="0" ftr="0" dt="0"/>
  <p:txStyles>
    <p:titleStyle>
      <a:lvl1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7330" indent="-227330" algn="l" defTabSz="91313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17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5989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61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33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05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77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49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074" name="图片 1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4287"/>
            <a:ext cx="12192000" cy="6891337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lvl1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7330" indent="-227330" algn="l" defTabSz="91313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17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5989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61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33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05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77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49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098" name="图片 1"/>
          <p:cNvPicPr>
            <a:picLocks noChangeAspect="1"/>
          </p:cNvPicPr>
          <p:nvPr userDrawn="1"/>
        </p:nvPicPr>
        <p:blipFill>
          <a:blip r:embed="rId12"/>
          <a:srcRect r="96" b="14035"/>
          <a:stretch>
            <a:fillRect/>
          </a:stretch>
        </p:blipFill>
        <p:spPr>
          <a:xfrm>
            <a:off x="0" y="-30162"/>
            <a:ext cx="12180888" cy="698182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ftr="0" dt="0"/>
  <p:txStyles>
    <p:titleStyle>
      <a:lvl1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7330" indent="-227330" algn="l" defTabSz="91313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17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5989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61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33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05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77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49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5122" name="图片 1"/>
          <p:cNvPicPr>
            <a:picLocks noChangeAspect="1"/>
          </p:cNvPicPr>
          <p:nvPr userDrawn="1"/>
        </p:nvPicPr>
        <p:blipFill>
          <a:blip r:embed="rId12"/>
          <a:srcRect r="-85" b="20706"/>
          <a:stretch>
            <a:fillRect/>
          </a:stretch>
        </p:blipFill>
        <p:spPr>
          <a:xfrm>
            <a:off x="0" y="0"/>
            <a:ext cx="12203113" cy="690562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sldNum="0" hdr="0" ftr="0" dt="0"/>
  <p:txStyles>
    <p:titleStyle>
      <a:lvl1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7330" indent="-227330" algn="l" defTabSz="91313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17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5989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61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33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05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77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49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146" name="图片 1"/>
          <p:cNvPicPr>
            <a:picLocks noChangeAspect="1"/>
          </p:cNvPicPr>
          <p:nvPr userDrawn="1"/>
        </p:nvPicPr>
        <p:blipFill>
          <a:blip r:embed="rId12"/>
          <a:srcRect r="-85" b="14848"/>
          <a:stretch>
            <a:fillRect/>
          </a:stretch>
        </p:blipFill>
        <p:spPr>
          <a:xfrm>
            <a:off x="0" y="0"/>
            <a:ext cx="12203113" cy="69215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sldNum="0" hdr="0" ftr="0" dt="0"/>
  <p:txStyles>
    <p:titleStyle>
      <a:lvl1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7330" indent="-227330" algn="l" defTabSz="91313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17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5989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61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33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05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77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49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日期占位符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defTabSz="912495" eaLnBrk="1" hangingPunct="1">
              <a:defRPr/>
            </a:lvl1pPr>
          </a:lstStyle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5" name="页脚占位符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defTabSz="912495" eaLnBrk="1" hangingPunct="1">
              <a:defRPr/>
            </a:lvl1pPr>
          </a:lstStyle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6" name="灯片编号占位符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7281C1F-C822-4DAA-ACA6-FF71ED13948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sldNum="0" hdr="0" ftr="0" dt="0"/>
  <p:txStyles>
    <p:titleStyle>
      <a:lvl1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7330" indent="-227330" algn="l" defTabSz="91313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17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5989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61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33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05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77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49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9218" name="日期占位符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defTabSz="912495" eaLnBrk="1" hangingPunct="1">
              <a:defRPr/>
            </a:lvl1pPr>
          </a:lstStyle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219" name="页脚占位符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defTabSz="912495" eaLnBrk="1" hangingPunct="1">
              <a:defRPr/>
            </a:lvl1pPr>
          </a:lstStyle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220" name="灯片编号占位符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88036D1-6369-4458-AB3A-37FA630B10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hf sldNum="0" hdr="0" ftr="0" dt="0"/>
  <p:txStyles>
    <p:titleStyle>
      <a:lvl1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7330" indent="-227330" algn="l" defTabSz="91313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17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5989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61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33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05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77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49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image" Target="../media/image5.png"/><Relationship Id="rId1" Type="http://schemas.openxmlformats.org/officeDocument/2006/relationships/tags" Target="../tags/tag87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7.xml"/><Relationship Id="rId3" Type="http://schemas.openxmlformats.org/officeDocument/2006/relationships/image" Target="../media/image5.png"/><Relationship Id="rId2" Type="http://schemas.openxmlformats.org/officeDocument/2006/relationships/tags" Target="../tags/tag89.xml"/><Relationship Id="rId1" Type="http://schemas.openxmlformats.org/officeDocument/2006/relationships/tags" Target="../tags/tag88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97.xml"/><Relationship Id="rId8" Type="http://schemas.openxmlformats.org/officeDocument/2006/relationships/tags" Target="../tags/tag96.xml"/><Relationship Id="rId7" Type="http://schemas.openxmlformats.org/officeDocument/2006/relationships/tags" Target="../tags/tag95.xml"/><Relationship Id="rId6" Type="http://schemas.openxmlformats.org/officeDocument/2006/relationships/tags" Target="../tags/tag94.xml"/><Relationship Id="rId5" Type="http://schemas.openxmlformats.org/officeDocument/2006/relationships/image" Target="../media/image5.png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0" Type="http://schemas.openxmlformats.org/officeDocument/2006/relationships/notesSlide" Target="../notesSlides/notesSlide4.xml"/><Relationship Id="rId2" Type="http://schemas.openxmlformats.org/officeDocument/2006/relationships/tags" Target="../tags/tag91.xml"/><Relationship Id="rId19" Type="http://schemas.openxmlformats.org/officeDocument/2006/relationships/slideLayout" Target="../slideLayouts/slideLayout61.xml"/><Relationship Id="rId18" Type="http://schemas.openxmlformats.org/officeDocument/2006/relationships/tags" Target="../tags/tag106.xml"/><Relationship Id="rId17" Type="http://schemas.openxmlformats.org/officeDocument/2006/relationships/tags" Target="../tags/tag105.xml"/><Relationship Id="rId16" Type="http://schemas.openxmlformats.org/officeDocument/2006/relationships/tags" Target="../tags/tag104.xml"/><Relationship Id="rId15" Type="http://schemas.openxmlformats.org/officeDocument/2006/relationships/tags" Target="../tags/tag103.xml"/><Relationship Id="rId14" Type="http://schemas.openxmlformats.org/officeDocument/2006/relationships/tags" Target="../tags/tag102.xml"/><Relationship Id="rId13" Type="http://schemas.openxmlformats.org/officeDocument/2006/relationships/tags" Target="../tags/tag101.xml"/><Relationship Id="rId12" Type="http://schemas.openxmlformats.org/officeDocument/2006/relationships/tags" Target="../tags/tag100.xml"/><Relationship Id="rId11" Type="http://schemas.openxmlformats.org/officeDocument/2006/relationships/tags" Target="../tags/tag99.xml"/><Relationship Id="rId10" Type="http://schemas.openxmlformats.org/officeDocument/2006/relationships/tags" Target="../tags/tag98.xml"/><Relationship Id="rId1" Type="http://schemas.openxmlformats.org/officeDocument/2006/relationships/tags" Target="../tags/tag90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15.xml"/><Relationship Id="rId8" Type="http://schemas.openxmlformats.org/officeDocument/2006/relationships/tags" Target="../tags/tag114.xml"/><Relationship Id="rId7" Type="http://schemas.openxmlformats.org/officeDocument/2006/relationships/tags" Target="../tags/tag11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7" Type="http://schemas.openxmlformats.org/officeDocument/2006/relationships/slideLayout" Target="../slideLayouts/slideLayout25.xml"/><Relationship Id="rId16" Type="http://schemas.openxmlformats.org/officeDocument/2006/relationships/image" Target="../media/image5.png"/><Relationship Id="rId15" Type="http://schemas.openxmlformats.org/officeDocument/2006/relationships/tags" Target="../tags/tag120.xml"/><Relationship Id="rId14" Type="http://schemas.openxmlformats.org/officeDocument/2006/relationships/tags" Target="../tags/tag119.xml"/><Relationship Id="rId13" Type="http://schemas.openxmlformats.org/officeDocument/2006/relationships/image" Target="../media/image13.jpeg"/><Relationship Id="rId12" Type="http://schemas.openxmlformats.org/officeDocument/2006/relationships/tags" Target="../tags/tag118.xml"/><Relationship Id="rId11" Type="http://schemas.openxmlformats.org/officeDocument/2006/relationships/tags" Target="../tags/tag117.xml"/><Relationship Id="rId10" Type="http://schemas.openxmlformats.org/officeDocument/2006/relationships/tags" Target="../tags/tag116.xml"/><Relationship Id="rId1" Type="http://schemas.openxmlformats.org/officeDocument/2006/relationships/tags" Target="../tags/tag107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28.xml"/><Relationship Id="rId8" Type="http://schemas.openxmlformats.org/officeDocument/2006/relationships/tags" Target="../tags/tag127.xml"/><Relationship Id="rId7" Type="http://schemas.openxmlformats.org/officeDocument/2006/relationships/tags" Target="../tags/tag126.xml"/><Relationship Id="rId6" Type="http://schemas.openxmlformats.org/officeDocument/2006/relationships/tags" Target="../tags/tag125.xml"/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4" Type="http://schemas.openxmlformats.org/officeDocument/2006/relationships/slideLayout" Target="../slideLayouts/slideLayout25.xml"/><Relationship Id="rId13" Type="http://schemas.openxmlformats.org/officeDocument/2006/relationships/image" Target="../media/image5.png"/><Relationship Id="rId12" Type="http://schemas.openxmlformats.org/officeDocument/2006/relationships/tags" Target="../tags/tag131.xml"/><Relationship Id="rId11" Type="http://schemas.openxmlformats.org/officeDocument/2006/relationships/tags" Target="../tags/tag130.xml"/><Relationship Id="rId10" Type="http://schemas.openxmlformats.org/officeDocument/2006/relationships/tags" Target="../tags/tag129.xml"/><Relationship Id="rId1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image" Target="../media/image5.png"/><Relationship Id="rId1" Type="http://schemas.openxmlformats.org/officeDocument/2006/relationships/tags" Target="../tags/tag132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41.xml"/><Relationship Id="rId8" Type="http://schemas.openxmlformats.org/officeDocument/2006/relationships/tags" Target="../tags/tag140.xml"/><Relationship Id="rId7" Type="http://schemas.openxmlformats.org/officeDocument/2006/relationships/tags" Target="../tags/tag139.xml"/><Relationship Id="rId6" Type="http://schemas.openxmlformats.org/officeDocument/2006/relationships/tags" Target="../tags/tag138.xml"/><Relationship Id="rId5" Type="http://schemas.openxmlformats.org/officeDocument/2006/relationships/tags" Target="../tags/tag137.xml"/><Relationship Id="rId4" Type="http://schemas.openxmlformats.org/officeDocument/2006/relationships/tags" Target="../tags/tag136.xml"/><Relationship Id="rId32" Type="http://schemas.openxmlformats.org/officeDocument/2006/relationships/slideLayout" Target="../slideLayouts/slideLayout25.xml"/><Relationship Id="rId31" Type="http://schemas.openxmlformats.org/officeDocument/2006/relationships/image" Target="../media/image5.png"/><Relationship Id="rId30" Type="http://schemas.openxmlformats.org/officeDocument/2006/relationships/tags" Target="../tags/tag162.xml"/><Relationship Id="rId3" Type="http://schemas.openxmlformats.org/officeDocument/2006/relationships/tags" Target="../tags/tag135.xml"/><Relationship Id="rId29" Type="http://schemas.openxmlformats.org/officeDocument/2006/relationships/tags" Target="../tags/tag161.xml"/><Relationship Id="rId28" Type="http://schemas.openxmlformats.org/officeDocument/2006/relationships/tags" Target="../tags/tag160.xml"/><Relationship Id="rId27" Type="http://schemas.openxmlformats.org/officeDocument/2006/relationships/tags" Target="../tags/tag159.xml"/><Relationship Id="rId26" Type="http://schemas.openxmlformats.org/officeDocument/2006/relationships/tags" Target="../tags/tag158.xml"/><Relationship Id="rId25" Type="http://schemas.openxmlformats.org/officeDocument/2006/relationships/tags" Target="../tags/tag157.xml"/><Relationship Id="rId24" Type="http://schemas.openxmlformats.org/officeDocument/2006/relationships/tags" Target="../tags/tag156.xml"/><Relationship Id="rId23" Type="http://schemas.openxmlformats.org/officeDocument/2006/relationships/tags" Target="../tags/tag155.xml"/><Relationship Id="rId22" Type="http://schemas.openxmlformats.org/officeDocument/2006/relationships/tags" Target="../tags/tag154.xml"/><Relationship Id="rId21" Type="http://schemas.openxmlformats.org/officeDocument/2006/relationships/tags" Target="../tags/tag153.xml"/><Relationship Id="rId20" Type="http://schemas.openxmlformats.org/officeDocument/2006/relationships/tags" Target="../tags/tag152.xml"/><Relationship Id="rId2" Type="http://schemas.openxmlformats.org/officeDocument/2006/relationships/tags" Target="../tags/tag134.xml"/><Relationship Id="rId19" Type="http://schemas.openxmlformats.org/officeDocument/2006/relationships/tags" Target="../tags/tag151.xml"/><Relationship Id="rId18" Type="http://schemas.openxmlformats.org/officeDocument/2006/relationships/tags" Target="../tags/tag150.xml"/><Relationship Id="rId17" Type="http://schemas.openxmlformats.org/officeDocument/2006/relationships/tags" Target="../tags/tag149.xml"/><Relationship Id="rId16" Type="http://schemas.openxmlformats.org/officeDocument/2006/relationships/tags" Target="../tags/tag148.xml"/><Relationship Id="rId15" Type="http://schemas.openxmlformats.org/officeDocument/2006/relationships/tags" Target="../tags/tag147.xml"/><Relationship Id="rId14" Type="http://schemas.openxmlformats.org/officeDocument/2006/relationships/tags" Target="../tags/tag146.xml"/><Relationship Id="rId13" Type="http://schemas.openxmlformats.org/officeDocument/2006/relationships/tags" Target="../tags/tag145.xml"/><Relationship Id="rId12" Type="http://schemas.openxmlformats.org/officeDocument/2006/relationships/tags" Target="../tags/tag144.xml"/><Relationship Id="rId11" Type="http://schemas.openxmlformats.org/officeDocument/2006/relationships/tags" Target="../tags/tag143.xml"/><Relationship Id="rId10" Type="http://schemas.openxmlformats.org/officeDocument/2006/relationships/tags" Target="../tags/tag142.xml"/><Relationship Id="rId1" Type="http://schemas.openxmlformats.org/officeDocument/2006/relationships/tags" Target="../tags/tag133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71.xml"/><Relationship Id="rId8" Type="http://schemas.openxmlformats.org/officeDocument/2006/relationships/tags" Target="../tags/tag170.xml"/><Relationship Id="rId7" Type="http://schemas.openxmlformats.org/officeDocument/2006/relationships/tags" Target="../tags/tag169.xml"/><Relationship Id="rId6" Type="http://schemas.openxmlformats.org/officeDocument/2006/relationships/tags" Target="../tags/tag168.xml"/><Relationship Id="rId56" Type="http://schemas.openxmlformats.org/officeDocument/2006/relationships/slideLayout" Target="../slideLayouts/slideLayout25.xml"/><Relationship Id="rId55" Type="http://schemas.openxmlformats.org/officeDocument/2006/relationships/image" Target="../media/image5.png"/><Relationship Id="rId54" Type="http://schemas.openxmlformats.org/officeDocument/2006/relationships/tags" Target="../tags/tag216.xml"/><Relationship Id="rId53" Type="http://schemas.openxmlformats.org/officeDocument/2006/relationships/tags" Target="../tags/tag215.xml"/><Relationship Id="rId52" Type="http://schemas.openxmlformats.org/officeDocument/2006/relationships/tags" Target="../tags/tag214.xml"/><Relationship Id="rId51" Type="http://schemas.openxmlformats.org/officeDocument/2006/relationships/tags" Target="../tags/tag213.xml"/><Relationship Id="rId50" Type="http://schemas.openxmlformats.org/officeDocument/2006/relationships/tags" Target="../tags/tag212.xml"/><Relationship Id="rId5" Type="http://schemas.openxmlformats.org/officeDocument/2006/relationships/tags" Target="../tags/tag167.xml"/><Relationship Id="rId49" Type="http://schemas.openxmlformats.org/officeDocument/2006/relationships/tags" Target="../tags/tag211.xml"/><Relationship Id="rId48" Type="http://schemas.openxmlformats.org/officeDocument/2006/relationships/tags" Target="../tags/tag210.xml"/><Relationship Id="rId47" Type="http://schemas.openxmlformats.org/officeDocument/2006/relationships/tags" Target="../tags/tag209.xml"/><Relationship Id="rId46" Type="http://schemas.openxmlformats.org/officeDocument/2006/relationships/tags" Target="../tags/tag208.xml"/><Relationship Id="rId45" Type="http://schemas.openxmlformats.org/officeDocument/2006/relationships/tags" Target="../tags/tag207.xml"/><Relationship Id="rId44" Type="http://schemas.openxmlformats.org/officeDocument/2006/relationships/tags" Target="../tags/tag206.xml"/><Relationship Id="rId43" Type="http://schemas.openxmlformats.org/officeDocument/2006/relationships/tags" Target="../tags/tag205.xml"/><Relationship Id="rId42" Type="http://schemas.openxmlformats.org/officeDocument/2006/relationships/tags" Target="../tags/tag204.xml"/><Relationship Id="rId41" Type="http://schemas.openxmlformats.org/officeDocument/2006/relationships/tags" Target="../tags/tag203.xml"/><Relationship Id="rId40" Type="http://schemas.openxmlformats.org/officeDocument/2006/relationships/tags" Target="../tags/tag202.xml"/><Relationship Id="rId4" Type="http://schemas.openxmlformats.org/officeDocument/2006/relationships/tags" Target="../tags/tag166.xml"/><Relationship Id="rId39" Type="http://schemas.openxmlformats.org/officeDocument/2006/relationships/tags" Target="../tags/tag201.xml"/><Relationship Id="rId38" Type="http://schemas.openxmlformats.org/officeDocument/2006/relationships/tags" Target="../tags/tag200.xml"/><Relationship Id="rId37" Type="http://schemas.openxmlformats.org/officeDocument/2006/relationships/tags" Target="../tags/tag199.xml"/><Relationship Id="rId36" Type="http://schemas.openxmlformats.org/officeDocument/2006/relationships/tags" Target="../tags/tag198.xml"/><Relationship Id="rId35" Type="http://schemas.openxmlformats.org/officeDocument/2006/relationships/tags" Target="../tags/tag197.xml"/><Relationship Id="rId34" Type="http://schemas.openxmlformats.org/officeDocument/2006/relationships/tags" Target="../tags/tag196.xml"/><Relationship Id="rId33" Type="http://schemas.openxmlformats.org/officeDocument/2006/relationships/tags" Target="../tags/tag195.xml"/><Relationship Id="rId32" Type="http://schemas.openxmlformats.org/officeDocument/2006/relationships/tags" Target="../tags/tag194.xml"/><Relationship Id="rId31" Type="http://schemas.openxmlformats.org/officeDocument/2006/relationships/tags" Target="../tags/tag193.xml"/><Relationship Id="rId30" Type="http://schemas.openxmlformats.org/officeDocument/2006/relationships/tags" Target="../tags/tag192.xml"/><Relationship Id="rId3" Type="http://schemas.openxmlformats.org/officeDocument/2006/relationships/tags" Target="../tags/tag165.xml"/><Relationship Id="rId29" Type="http://schemas.openxmlformats.org/officeDocument/2006/relationships/tags" Target="../tags/tag191.xml"/><Relationship Id="rId28" Type="http://schemas.openxmlformats.org/officeDocument/2006/relationships/tags" Target="../tags/tag190.xml"/><Relationship Id="rId27" Type="http://schemas.openxmlformats.org/officeDocument/2006/relationships/tags" Target="../tags/tag189.xml"/><Relationship Id="rId26" Type="http://schemas.openxmlformats.org/officeDocument/2006/relationships/tags" Target="../tags/tag188.xml"/><Relationship Id="rId25" Type="http://schemas.openxmlformats.org/officeDocument/2006/relationships/tags" Target="../tags/tag187.xml"/><Relationship Id="rId24" Type="http://schemas.openxmlformats.org/officeDocument/2006/relationships/tags" Target="../tags/tag186.xml"/><Relationship Id="rId23" Type="http://schemas.openxmlformats.org/officeDocument/2006/relationships/tags" Target="../tags/tag185.xml"/><Relationship Id="rId22" Type="http://schemas.openxmlformats.org/officeDocument/2006/relationships/tags" Target="../tags/tag184.xml"/><Relationship Id="rId21" Type="http://schemas.openxmlformats.org/officeDocument/2006/relationships/tags" Target="../tags/tag183.xml"/><Relationship Id="rId20" Type="http://schemas.openxmlformats.org/officeDocument/2006/relationships/tags" Target="../tags/tag182.xml"/><Relationship Id="rId2" Type="http://schemas.openxmlformats.org/officeDocument/2006/relationships/tags" Target="../tags/tag164.xml"/><Relationship Id="rId19" Type="http://schemas.openxmlformats.org/officeDocument/2006/relationships/tags" Target="../tags/tag181.xml"/><Relationship Id="rId18" Type="http://schemas.openxmlformats.org/officeDocument/2006/relationships/tags" Target="../tags/tag180.xml"/><Relationship Id="rId17" Type="http://schemas.openxmlformats.org/officeDocument/2006/relationships/tags" Target="../tags/tag179.xml"/><Relationship Id="rId16" Type="http://schemas.openxmlformats.org/officeDocument/2006/relationships/tags" Target="../tags/tag178.xml"/><Relationship Id="rId15" Type="http://schemas.openxmlformats.org/officeDocument/2006/relationships/tags" Target="../tags/tag177.xml"/><Relationship Id="rId14" Type="http://schemas.openxmlformats.org/officeDocument/2006/relationships/tags" Target="../tags/tag176.xml"/><Relationship Id="rId13" Type="http://schemas.openxmlformats.org/officeDocument/2006/relationships/tags" Target="../tags/tag175.xml"/><Relationship Id="rId12" Type="http://schemas.openxmlformats.org/officeDocument/2006/relationships/tags" Target="../tags/tag174.xml"/><Relationship Id="rId11" Type="http://schemas.openxmlformats.org/officeDocument/2006/relationships/tags" Target="../tags/tag173.xml"/><Relationship Id="rId10" Type="http://schemas.openxmlformats.org/officeDocument/2006/relationships/tags" Target="../tags/tag172.xml"/><Relationship Id="rId1" Type="http://schemas.openxmlformats.org/officeDocument/2006/relationships/tags" Target="../tags/tag163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25.xml"/><Relationship Id="rId8" Type="http://schemas.openxmlformats.org/officeDocument/2006/relationships/tags" Target="../tags/tag224.xml"/><Relationship Id="rId7" Type="http://schemas.openxmlformats.org/officeDocument/2006/relationships/tags" Target="../tags/tag223.xml"/><Relationship Id="rId6" Type="http://schemas.openxmlformats.org/officeDocument/2006/relationships/tags" Target="../tags/tag222.xml"/><Relationship Id="rId5" Type="http://schemas.openxmlformats.org/officeDocument/2006/relationships/tags" Target="../tags/tag221.xml"/><Relationship Id="rId4" Type="http://schemas.openxmlformats.org/officeDocument/2006/relationships/tags" Target="../tags/tag220.xml"/><Relationship Id="rId3" Type="http://schemas.openxmlformats.org/officeDocument/2006/relationships/tags" Target="../tags/tag219.xml"/><Relationship Id="rId23" Type="http://schemas.openxmlformats.org/officeDocument/2006/relationships/slideLayout" Target="../slideLayouts/slideLayout25.xml"/><Relationship Id="rId22" Type="http://schemas.openxmlformats.org/officeDocument/2006/relationships/image" Target="../media/image5.png"/><Relationship Id="rId21" Type="http://schemas.openxmlformats.org/officeDocument/2006/relationships/tags" Target="../tags/tag237.xml"/><Relationship Id="rId20" Type="http://schemas.openxmlformats.org/officeDocument/2006/relationships/tags" Target="../tags/tag236.xml"/><Relationship Id="rId2" Type="http://schemas.openxmlformats.org/officeDocument/2006/relationships/tags" Target="../tags/tag218.xml"/><Relationship Id="rId19" Type="http://schemas.openxmlformats.org/officeDocument/2006/relationships/tags" Target="../tags/tag235.xml"/><Relationship Id="rId18" Type="http://schemas.openxmlformats.org/officeDocument/2006/relationships/tags" Target="../tags/tag234.xml"/><Relationship Id="rId17" Type="http://schemas.openxmlformats.org/officeDocument/2006/relationships/tags" Target="../tags/tag233.xml"/><Relationship Id="rId16" Type="http://schemas.openxmlformats.org/officeDocument/2006/relationships/tags" Target="../tags/tag232.xml"/><Relationship Id="rId15" Type="http://schemas.openxmlformats.org/officeDocument/2006/relationships/tags" Target="../tags/tag231.xml"/><Relationship Id="rId14" Type="http://schemas.openxmlformats.org/officeDocument/2006/relationships/tags" Target="../tags/tag230.xml"/><Relationship Id="rId13" Type="http://schemas.openxmlformats.org/officeDocument/2006/relationships/tags" Target="../tags/tag229.xml"/><Relationship Id="rId12" Type="http://schemas.openxmlformats.org/officeDocument/2006/relationships/tags" Target="../tags/tag228.xml"/><Relationship Id="rId11" Type="http://schemas.openxmlformats.org/officeDocument/2006/relationships/tags" Target="../tags/tag227.xml"/><Relationship Id="rId10" Type="http://schemas.openxmlformats.org/officeDocument/2006/relationships/tags" Target="../tags/tag226.xml"/><Relationship Id="rId1" Type="http://schemas.openxmlformats.org/officeDocument/2006/relationships/tags" Target="../tags/tag217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image" Target="../media/image5.png"/><Relationship Id="rId7" Type="http://schemas.openxmlformats.org/officeDocument/2006/relationships/tags" Target="../tags/tag243.xml"/><Relationship Id="rId6" Type="http://schemas.openxmlformats.org/officeDocument/2006/relationships/tags" Target="../tags/tag242.xml"/><Relationship Id="rId5" Type="http://schemas.openxmlformats.org/officeDocument/2006/relationships/tags" Target="../tags/tag241.xml"/><Relationship Id="rId4" Type="http://schemas.openxmlformats.org/officeDocument/2006/relationships/tags" Target="../tags/tag240.xml"/><Relationship Id="rId3" Type="http://schemas.openxmlformats.org/officeDocument/2006/relationships/tags" Target="../tags/tag239.xml"/><Relationship Id="rId2" Type="http://schemas.openxmlformats.org/officeDocument/2006/relationships/image" Target="../media/image14.jpeg"/><Relationship Id="rId1" Type="http://schemas.openxmlformats.org/officeDocument/2006/relationships/tags" Target="../tags/tag23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42.xml"/><Relationship Id="rId13" Type="http://schemas.openxmlformats.org/officeDocument/2006/relationships/image" Target="../media/image5.png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252.xml"/><Relationship Id="rId8" Type="http://schemas.openxmlformats.org/officeDocument/2006/relationships/tags" Target="../tags/tag251.xml"/><Relationship Id="rId7" Type="http://schemas.openxmlformats.org/officeDocument/2006/relationships/tags" Target="../tags/tag250.xml"/><Relationship Id="rId6" Type="http://schemas.openxmlformats.org/officeDocument/2006/relationships/tags" Target="../tags/tag249.xml"/><Relationship Id="rId5" Type="http://schemas.openxmlformats.org/officeDocument/2006/relationships/tags" Target="../tags/tag248.xml"/><Relationship Id="rId4" Type="http://schemas.openxmlformats.org/officeDocument/2006/relationships/tags" Target="../tags/tag247.xml"/><Relationship Id="rId3" Type="http://schemas.openxmlformats.org/officeDocument/2006/relationships/tags" Target="../tags/tag246.xml"/><Relationship Id="rId2" Type="http://schemas.openxmlformats.org/officeDocument/2006/relationships/tags" Target="../tags/tag245.xml"/><Relationship Id="rId11" Type="http://schemas.openxmlformats.org/officeDocument/2006/relationships/slideLayout" Target="../slideLayouts/slideLayout25.xml"/><Relationship Id="rId10" Type="http://schemas.openxmlformats.org/officeDocument/2006/relationships/image" Target="../media/image5.png"/><Relationship Id="rId1" Type="http://schemas.openxmlformats.org/officeDocument/2006/relationships/tags" Target="../tags/tag244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261.xml"/><Relationship Id="rId8" Type="http://schemas.openxmlformats.org/officeDocument/2006/relationships/tags" Target="../tags/tag260.xml"/><Relationship Id="rId7" Type="http://schemas.openxmlformats.org/officeDocument/2006/relationships/tags" Target="../tags/tag259.xml"/><Relationship Id="rId6" Type="http://schemas.openxmlformats.org/officeDocument/2006/relationships/tags" Target="../tags/tag258.xml"/><Relationship Id="rId5" Type="http://schemas.openxmlformats.org/officeDocument/2006/relationships/tags" Target="../tags/tag257.xml"/><Relationship Id="rId4" Type="http://schemas.openxmlformats.org/officeDocument/2006/relationships/tags" Target="../tags/tag256.xml"/><Relationship Id="rId3" Type="http://schemas.openxmlformats.org/officeDocument/2006/relationships/tags" Target="../tags/tag255.xml"/><Relationship Id="rId2" Type="http://schemas.openxmlformats.org/officeDocument/2006/relationships/tags" Target="../tags/tag254.xml"/><Relationship Id="rId17" Type="http://schemas.openxmlformats.org/officeDocument/2006/relationships/slideLayout" Target="../slideLayouts/slideLayout25.xml"/><Relationship Id="rId16" Type="http://schemas.openxmlformats.org/officeDocument/2006/relationships/image" Target="../media/image5.png"/><Relationship Id="rId15" Type="http://schemas.openxmlformats.org/officeDocument/2006/relationships/tags" Target="../tags/tag267.xml"/><Relationship Id="rId14" Type="http://schemas.openxmlformats.org/officeDocument/2006/relationships/tags" Target="../tags/tag266.xml"/><Relationship Id="rId13" Type="http://schemas.openxmlformats.org/officeDocument/2006/relationships/tags" Target="../tags/tag265.xml"/><Relationship Id="rId12" Type="http://schemas.openxmlformats.org/officeDocument/2006/relationships/tags" Target="../tags/tag264.xml"/><Relationship Id="rId11" Type="http://schemas.openxmlformats.org/officeDocument/2006/relationships/tags" Target="../tags/tag263.xml"/><Relationship Id="rId10" Type="http://schemas.openxmlformats.org/officeDocument/2006/relationships/tags" Target="../tags/tag262.xml"/><Relationship Id="rId1" Type="http://schemas.openxmlformats.org/officeDocument/2006/relationships/tags" Target="../tags/tag253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276.xml"/><Relationship Id="rId8" Type="http://schemas.openxmlformats.org/officeDocument/2006/relationships/tags" Target="../tags/tag275.xml"/><Relationship Id="rId7" Type="http://schemas.openxmlformats.org/officeDocument/2006/relationships/tags" Target="../tags/tag274.xml"/><Relationship Id="rId6" Type="http://schemas.openxmlformats.org/officeDocument/2006/relationships/tags" Target="../tags/tag273.xml"/><Relationship Id="rId5" Type="http://schemas.openxmlformats.org/officeDocument/2006/relationships/tags" Target="../tags/tag272.xml"/><Relationship Id="rId4" Type="http://schemas.openxmlformats.org/officeDocument/2006/relationships/tags" Target="../tags/tag271.xml"/><Relationship Id="rId3" Type="http://schemas.openxmlformats.org/officeDocument/2006/relationships/tags" Target="../tags/tag270.xml"/><Relationship Id="rId21" Type="http://schemas.openxmlformats.org/officeDocument/2006/relationships/slideLayout" Target="../slideLayouts/slideLayout25.xml"/><Relationship Id="rId20" Type="http://schemas.openxmlformats.org/officeDocument/2006/relationships/image" Target="../media/image5.png"/><Relationship Id="rId2" Type="http://schemas.openxmlformats.org/officeDocument/2006/relationships/tags" Target="../tags/tag269.xml"/><Relationship Id="rId19" Type="http://schemas.openxmlformats.org/officeDocument/2006/relationships/tags" Target="../tags/tag286.xml"/><Relationship Id="rId18" Type="http://schemas.openxmlformats.org/officeDocument/2006/relationships/tags" Target="../tags/tag285.xml"/><Relationship Id="rId17" Type="http://schemas.openxmlformats.org/officeDocument/2006/relationships/tags" Target="../tags/tag284.xml"/><Relationship Id="rId16" Type="http://schemas.openxmlformats.org/officeDocument/2006/relationships/tags" Target="../tags/tag283.xml"/><Relationship Id="rId15" Type="http://schemas.openxmlformats.org/officeDocument/2006/relationships/tags" Target="../tags/tag282.xml"/><Relationship Id="rId14" Type="http://schemas.openxmlformats.org/officeDocument/2006/relationships/tags" Target="../tags/tag281.xml"/><Relationship Id="rId13" Type="http://schemas.openxmlformats.org/officeDocument/2006/relationships/tags" Target="../tags/tag280.xml"/><Relationship Id="rId12" Type="http://schemas.openxmlformats.org/officeDocument/2006/relationships/tags" Target="../tags/tag279.xml"/><Relationship Id="rId11" Type="http://schemas.openxmlformats.org/officeDocument/2006/relationships/tags" Target="../tags/tag278.xml"/><Relationship Id="rId10" Type="http://schemas.openxmlformats.org/officeDocument/2006/relationships/tags" Target="../tags/tag277.xml"/><Relationship Id="rId1" Type="http://schemas.openxmlformats.org/officeDocument/2006/relationships/tags" Target="../tags/tag268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295.xml"/><Relationship Id="rId8" Type="http://schemas.openxmlformats.org/officeDocument/2006/relationships/tags" Target="../tags/tag294.xml"/><Relationship Id="rId7" Type="http://schemas.openxmlformats.org/officeDocument/2006/relationships/tags" Target="../tags/tag293.xml"/><Relationship Id="rId6" Type="http://schemas.openxmlformats.org/officeDocument/2006/relationships/tags" Target="../tags/tag292.xml"/><Relationship Id="rId5" Type="http://schemas.openxmlformats.org/officeDocument/2006/relationships/tags" Target="../tags/tag291.xml"/><Relationship Id="rId4" Type="http://schemas.openxmlformats.org/officeDocument/2006/relationships/tags" Target="../tags/tag290.xml"/><Relationship Id="rId3" Type="http://schemas.openxmlformats.org/officeDocument/2006/relationships/tags" Target="../tags/tag289.xml"/><Relationship Id="rId23" Type="http://schemas.openxmlformats.org/officeDocument/2006/relationships/slideLayout" Target="../slideLayouts/slideLayout25.xml"/><Relationship Id="rId22" Type="http://schemas.openxmlformats.org/officeDocument/2006/relationships/image" Target="../media/image5.png"/><Relationship Id="rId21" Type="http://schemas.openxmlformats.org/officeDocument/2006/relationships/tags" Target="../tags/tag307.xml"/><Relationship Id="rId20" Type="http://schemas.openxmlformats.org/officeDocument/2006/relationships/tags" Target="../tags/tag306.xml"/><Relationship Id="rId2" Type="http://schemas.openxmlformats.org/officeDocument/2006/relationships/tags" Target="../tags/tag288.xml"/><Relationship Id="rId19" Type="http://schemas.openxmlformats.org/officeDocument/2006/relationships/tags" Target="../tags/tag305.xml"/><Relationship Id="rId18" Type="http://schemas.openxmlformats.org/officeDocument/2006/relationships/tags" Target="../tags/tag304.xml"/><Relationship Id="rId17" Type="http://schemas.openxmlformats.org/officeDocument/2006/relationships/tags" Target="../tags/tag303.xml"/><Relationship Id="rId16" Type="http://schemas.openxmlformats.org/officeDocument/2006/relationships/tags" Target="../tags/tag302.xml"/><Relationship Id="rId15" Type="http://schemas.openxmlformats.org/officeDocument/2006/relationships/tags" Target="../tags/tag301.xml"/><Relationship Id="rId14" Type="http://schemas.openxmlformats.org/officeDocument/2006/relationships/tags" Target="../tags/tag300.xml"/><Relationship Id="rId13" Type="http://schemas.openxmlformats.org/officeDocument/2006/relationships/tags" Target="../tags/tag299.xml"/><Relationship Id="rId12" Type="http://schemas.openxmlformats.org/officeDocument/2006/relationships/tags" Target="../tags/tag298.xml"/><Relationship Id="rId11" Type="http://schemas.openxmlformats.org/officeDocument/2006/relationships/tags" Target="../tags/tag297.xml"/><Relationship Id="rId10" Type="http://schemas.openxmlformats.org/officeDocument/2006/relationships/tags" Target="../tags/tag296.xml"/><Relationship Id="rId1" Type="http://schemas.openxmlformats.org/officeDocument/2006/relationships/tags" Target="../tags/tag287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316.xml"/><Relationship Id="rId8" Type="http://schemas.openxmlformats.org/officeDocument/2006/relationships/tags" Target="../tags/tag315.xml"/><Relationship Id="rId7" Type="http://schemas.openxmlformats.org/officeDocument/2006/relationships/tags" Target="../tags/tag314.xml"/><Relationship Id="rId6" Type="http://schemas.openxmlformats.org/officeDocument/2006/relationships/tags" Target="../tags/tag313.xml"/><Relationship Id="rId5" Type="http://schemas.openxmlformats.org/officeDocument/2006/relationships/tags" Target="../tags/tag312.xml"/><Relationship Id="rId4" Type="http://schemas.openxmlformats.org/officeDocument/2006/relationships/tags" Target="../tags/tag311.xml"/><Relationship Id="rId3" Type="http://schemas.openxmlformats.org/officeDocument/2006/relationships/tags" Target="../tags/tag310.xml"/><Relationship Id="rId2" Type="http://schemas.openxmlformats.org/officeDocument/2006/relationships/tags" Target="../tags/tag309.xml"/><Relationship Id="rId15" Type="http://schemas.openxmlformats.org/officeDocument/2006/relationships/slideLayout" Target="../slideLayouts/slideLayout25.xml"/><Relationship Id="rId14" Type="http://schemas.openxmlformats.org/officeDocument/2006/relationships/image" Target="../media/image5.png"/><Relationship Id="rId13" Type="http://schemas.openxmlformats.org/officeDocument/2006/relationships/tags" Target="../tags/tag320.xml"/><Relationship Id="rId12" Type="http://schemas.openxmlformats.org/officeDocument/2006/relationships/tags" Target="../tags/tag319.xml"/><Relationship Id="rId11" Type="http://schemas.openxmlformats.org/officeDocument/2006/relationships/tags" Target="../tags/tag318.xml"/><Relationship Id="rId10" Type="http://schemas.openxmlformats.org/officeDocument/2006/relationships/tags" Target="../tags/tag317.xml"/><Relationship Id="rId1" Type="http://schemas.openxmlformats.org/officeDocument/2006/relationships/tags" Target="../tags/tag308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328.xml"/><Relationship Id="rId7" Type="http://schemas.openxmlformats.org/officeDocument/2006/relationships/tags" Target="../tags/tag327.xml"/><Relationship Id="rId6" Type="http://schemas.openxmlformats.org/officeDocument/2006/relationships/tags" Target="../tags/tag326.xml"/><Relationship Id="rId5" Type="http://schemas.openxmlformats.org/officeDocument/2006/relationships/tags" Target="../tags/tag325.xml"/><Relationship Id="rId4" Type="http://schemas.openxmlformats.org/officeDocument/2006/relationships/tags" Target="../tags/tag324.xml"/><Relationship Id="rId3" Type="http://schemas.openxmlformats.org/officeDocument/2006/relationships/tags" Target="../tags/tag323.xml"/><Relationship Id="rId2" Type="http://schemas.openxmlformats.org/officeDocument/2006/relationships/tags" Target="../tags/tag322.xml"/><Relationship Id="rId10" Type="http://schemas.openxmlformats.org/officeDocument/2006/relationships/slideLayout" Target="../slideLayouts/slideLayout25.xml"/><Relationship Id="rId1" Type="http://schemas.openxmlformats.org/officeDocument/2006/relationships/tags" Target="../tags/tag321.xml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5.xml"/><Relationship Id="rId5" Type="http://schemas.openxmlformats.org/officeDocument/2006/relationships/image" Target="../media/image5.png"/><Relationship Id="rId4" Type="http://schemas.openxmlformats.org/officeDocument/2006/relationships/tags" Target="../tags/tag332.xml"/><Relationship Id="rId3" Type="http://schemas.openxmlformats.org/officeDocument/2006/relationships/tags" Target="../tags/tag331.xml"/><Relationship Id="rId2" Type="http://schemas.openxmlformats.org/officeDocument/2006/relationships/tags" Target="../tags/tag330.xml"/><Relationship Id="rId1" Type="http://schemas.openxmlformats.org/officeDocument/2006/relationships/tags" Target="../tags/tag329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341.xml"/><Relationship Id="rId8" Type="http://schemas.openxmlformats.org/officeDocument/2006/relationships/tags" Target="../tags/tag340.xml"/><Relationship Id="rId7" Type="http://schemas.openxmlformats.org/officeDocument/2006/relationships/tags" Target="../tags/tag339.xml"/><Relationship Id="rId6" Type="http://schemas.openxmlformats.org/officeDocument/2006/relationships/tags" Target="../tags/tag338.xml"/><Relationship Id="rId5" Type="http://schemas.openxmlformats.org/officeDocument/2006/relationships/tags" Target="../tags/tag337.xml"/><Relationship Id="rId4" Type="http://schemas.openxmlformats.org/officeDocument/2006/relationships/tags" Target="../tags/tag336.xml"/><Relationship Id="rId3" Type="http://schemas.openxmlformats.org/officeDocument/2006/relationships/tags" Target="../tags/tag335.xml"/><Relationship Id="rId24" Type="http://schemas.openxmlformats.org/officeDocument/2006/relationships/slideLayout" Target="../slideLayouts/slideLayout25.xml"/><Relationship Id="rId23" Type="http://schemas.openxmlformats.org/officeDocument/2006/relationships/image" Target="../media/image5.png"/><Relationship Id="rId22" Type="http://schemas.openxmlformats.org/officeDocument/2006/relationships/tags" Target="../tags/tag354.xml"/><Relationship Id="rId21" Type="http://schemas.openxmlformats.org/officeDocument/2006/relationships/tags" Target="../tags/tag353.xml"/><Relationship Id="rId20" Type="http://schemas.openxmlformats.org/officeDocument/2006/relationships/tags" Target="../tags/tag352.xml"/><Relationship Id="rId2" Type="http://schemas.openxmlformats.org/officeDocument/2006/relationships/tags" Target="../tags/tag334.xml"/><Relationship Id="rId19" Type="http://schemas.openxmlformats.org/officeDocument/2006/relationships/tags" Target="../tags/tag351.xml"/><Relationship Id="rId18" Type="http://schemas.openxmlformats.org/officeDocument/2006/relationships/tags" Target="../tags/tag350.xml"/><Relationship Id="rId17" Type="http://schemas.openxmlformats.org/officeDocument/2006/relationships/tags" Target="../tags/tag349.xml"/><Relationship Id="rId16" Type="http://schemas.openxmlformats.org/officeDocument/2006/relationships/tags" Target="../tags/tag348.xml"/><Relationship Id="rId15" Type="http://schemas.openxmlformats.org/officeDocument/2006/relationships/tags" Target="../tags/tag347.xml"/><Relationship Id="rId14" Type="http://schemas.openxmlformats.org/officeDocument/2006/relationships/tags" Target="../tags/tag346.xml"/><Relationship Id="rId13" Type="http://schemas.openxmlformats.org/officeDocument/2006/relationships/tags" Target="../tags/tag345.xml"/><Relationship Id="rId12" Type="http://schemas.openxmlformats.org/officeDocument/2006/relationships/tags" Target="../tags/tag344.xml"/><Relationship Id="rId11" Type="http://schemas.openxmlformats.org/officeDocument/2006/relationships/tags" Target="../tags/tag343.xml"/><Relationship Id="rId10" Type="http://schemas.openxmlformats.org/officeDocument/2006/relationships/tags" Target="../tags/tag342.xml"/><Relationship Id="rId1" Type="http://schemas.openxmlformats.org/officeDocument/2006/relationships/tags" Target="../tags/tag333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363.xml"/><Relationship Id="rId8" Type="http://schemas.openxmlformats.org/officeDocument/2006/relationships/tags" Target="../tags/tag362.xml"/><Relationship Id="rId7" Type="http://schemas.openxmlformats.org/officeDocument/2006/relationships/tags" Target="../tags/tag361.xml"/><Relationship Id="rId6" Type="http://schemas.openxmlformats.org/officeDocument/2006/relationships/tags" Target="../tags/tag360.xml"/><Relationship Id="rId5" Type="http://schemas.openxmlformats.org/officeDocument/2006/relationships/tags" Target="../tags/tag359.xml"/><Relationship Id="rId4" Type="http://schemas.openxmlformats.org/officeDocument/2006/relationships/tags" Target="../tags/tag358.xml"/><Relationship Id="rId3" Type="http://schemas.openxmlformats.org/officeDocument/2006/relationships/tags" Target="../tags/tag357.xml"/><Relationship Id="rId23" Type="http://schemas.openxmlformats.org/officeDocument/2006/relationships/slideLayout" Target="../slideLayouts/slideLayout25.xml"/><Relationship Id="rId22" Type="http://schemas.openxmlformats.org/officeDocument/2006/relationships/image" Target="../media/image5.png"/><Relationship Id="rId21" Type="http://schemas.openxmlformats.org/officeDocument/2006/relationships/tags" Target="../tags/tag375.xml"/><Relationship Id="rId20" Type="http://schemas.openxmlformats.org/officeDocument/2006/relationships/tags" Target="../tags/tag374.xml"/><Relationship Id="rId2" Type="http://schemas.openxmlformats.org/officeDocument/2006/relationships/tags" Target="../tags/tag356.xml"/><Relationship Id="rId19" Type="http://schemas.openxmlformats.org/officeDocument/2006/relationships/tags" Target="../tags/tag373.xml"/><Relationship Id="rId18" Type="http://schemas.openxmlformats.org/officeDocument/2006/relationships/tags" Target="../tags/tag372.xml"/><Relationship Id="rId17" Type="http://schemas.openxmlformats.org/officeDocument/2006/relationships/tags" Target="../tags/tag371.xml"/><Relationship Id="rId16" Type="http://schemas.openxmlformats.org/officeDocument/2006/relationships/tags" Target="../tags/tag370.xml"/><Relationship Id="rId15" Type="http://schemas.openxmlformats.org/officeDocument/2006/relationships/tags" Target="../tags/tag369.xml"/><Relationship Id="rId14" Type="http://schemas.openxmlformats.org/officeDocument/2006/relationships/tags" Target="../tags/tag368.xml"/><Relationship Id="rId13" Type="http://schemas.openxmlformats.org/officeDocument/2006/relationships/tags" Target="../tags/tag367.xml"/><Relationship Id="rId12" Type="http://schemas.openxmlformats.org/officeDocument/2006/relationships/tags" Target="../tags/tag366.xml"/><Relationship Id="rId11" Type="http://schemas.openxmlformats.org/officeDocument/2006/relationships/tags" Target="../tags/tag365.xml"/><Relationship Id="rId10" Type="http://schemas.openxmlformats.org/officeDocument/2006/relationships/tags" Target="../tags/tag364.xml"/><Relationship Id="rId1" Type="http://schemas.openxmlformats.org/officeDocument/2006/relationships/tags" Target="../tags/tag35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7" Type="http://schemas.openxmlformats.org/officeDocument/2006/relationships/image" Target="../media/image5.png"/><Relationship Id="rId6" Type="http://schemas.openxmlformats.org/officeDocument/2006/relationships/tags" Target="../tags/tag381.xml"/><Relationship Id="rId5" Type="http://schemas.openxmlformats.org/officeDocument/2006/relationships/tags" Target="../tags/tag380.xml"/><Relationship Id="rId4" Type="http://schemas.openxmlformats.org/officeDocument/2006/relationships/tags" Target="../tags/tag379.xml"/><Relationship Id="rId3" Type="http://schemas.openxmlformats.org/officeDocument/2006/relationships/tags" Target="../tags/tag378.xml"/><Relationship Id="rId2" Type="http://schemas.openxmlformats.org/officeDocument/2006/relationships/tags" Target="../tags/tag377.xml"/><Relationship Id="rId1" Type="http://schemas.openxmlformats.org/officeDocument/2006/relationships/tags" Target="../tags/tag37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image" Target="../media/image5.png"/><Relationship Id="rId1" Type="http://schemas.openxmlformats.org/officeDocument/2006/relationships/tags" Target="../tags/tag15.xml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5.xml"/><Relationship Id="rId5" Type="http://schemas.openxmlformats.org/officeDocument/2006/relationships/image" Target="../media/image5.png"/><Relationship Id="rId4" Type="http://schemas.openxmlformats.org/officeDocument/2006/relationships/tags" Target="../tags/tag385.xml"/><Relationship Id="rId3" Type="http://schemas.openxmlformats.org/officeDocument/2006/relationships/tags" Target="../tags/tag384.xml"/><Relationship Id="rId2" Type="http://schemas.openxmlformats.org/officeDocument/2006/relationships/tags" Target="../tags/tag383.xml"/><Relationship Id="rId1" Type="http://schemas.openxmlformats.org/officeDocument/2006/relationships/tags" Target="../tags/tag382.xml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5.xml"/><Relationship Id="rId5" Type="http://schemas.openxmlformats.org/officeDocument/2006/relationships/image" Target="../media/image5.png"/><Relationship Id="rId4" Type="http://schemas.openxmlformats.org/officeDocument/2006/relationships/tags" Target="../tags/tag389.xml"/><Relationship Id="rId3" Type="http://schemas.openxmlformats.org/officeDocument/2006/relationships/tags" Target="../tags/tag388.xml"/><Relationship Id="rId2" Type="http://schemas.openxmlformats.org/officeDocument/2006/relationships/tags" Target="../tags/tag387.xml"/><Relationship Id="rId1" Type="http://schemas.openxmlformats.org/officeDocument/2006/relationships/tags" Target="../tags/tag38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7" Type="http://schemas.openxmlformats.org/officeDocument/2006/relationships/image" Target="../media/image5.png"/><Relationship Id="rId6" Type="http://schemas.openxmlformats.org/officeDocument/2006/relationships/tags" Target="../tags/tag395.xml"/><Relationship Id="rId5" Type="http://schemas.openxmlformats.org/officeDocument/2006/relationships/tags" Target="../tags/tag394.xml"/><Relationship Id="rId4" Type="http://schemas.openxmlformats.org/officeDocument/2006/relationships/tags" Target="../tags/tag393.xml"/><Relationship Id="rId3" Type="http://schemas.openxmlformats.org/officeDocument/2006/relationships/tags" Target="../tags/tag392.xml"/><Relationship Id="rId2" Type="http://schemas.openxmlformats.org/officeDocument/2006/relationships/tags" Target="../tags/tag391.xml"/><Relationship Id="rId1" Type="http://schemas.openxmlformats.org/officeDocument/2006/relationships/tags" Target="../tags/tag39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image" Target="../media/image5.png"/><Relationship Id="rId1" Type="http://schemas.openxmlformats.org/officeDocument/2006/relationships/tags" Target="../tags/tag396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tags" Target="../tags/tag405.xml"/><Relationship Id="rId8" Type="http://schemas.openxmlformats.org/officeDocument/2006/relationships/tags" Target="../tags/tag404.xml"/><Relationship Id="rId7" Type="http://schemas.openxmlformats.org/officeDocument/2006/relationships/tags" Target="../tags/tag403.xml"/><Relationship Id="rId6" Type="http://schemas.openxmlformats.org/officeDocument/2006/relationships/tags" Target="../tags/tag402.xml"/><Relationship Id="rId5" Type="http://schemas.openxmlformats.org/officeDocument/2006/relationships/tags" Target="../tags/tag401.xml"/><Relationship Id="rId4" Type="http://schemas.openxmlformats.org/officeDocument/2006/relationships/tags" Target="../tags/tag400.xml"/><Relationship Id="rId3" Type="http://schemas.openxmlformats.org/officeDocument/2006/relationships/tags" Target="../tags/tag399.xml"/><Relationship Id="rId22" Type="http://schemas.openxmlformats.org/officeDocument/2006/relationships/notesSlide" Target="../notesSlides/notesSlide5.xml"/><Relationship Id="rId21" Type="http://schemas.openxmlformats.org/officeDocument/2006/relationships/slideLayout" Target="../slideLayouts/slideLayout25.xml"/><Relationship Id="rId20" Type="http://schemas.openxmlformats.org/officeDocument/2006/relationships/image" Target="../media/image5.png"/><Relationship Id="rId2" Type="http://schemas.openxmlformats.org/officeDocument/2006/relationships/tags" Target="../tags/tag398.xml"/><Relationship Id="rId19" Type="http://schemas.openxmlformats.org/officeDocument/2006/relationships/tags" Target="../tags/tag414.xml"/><Relationship Id="rId18" Type="http://schemas.openxmlformats.org/officeDocument/2006/relationships/tags" Target="../tags/tag413.xml"/><Relationship Id="rId17" Type="http://schemas.openxmlformats.org/officeDocument/2006/relationships/image" Target="../media/image15.png"/><Relationship Id="rId16" Type="http://schemas.openxmlformats.org/officeDocument/2006/relationships/tags" Target="../tags/tag412.xml"/><Relationship Id="rId15" Type="http://schemas.openxmlformats.org/officeDocument/2006/relationships/tags" Target="../tags/tag411.xml"/><Relationship Id="rId14" Type="http://schemas.openxmlformats.org/officeDocument/2006/relationships/tags" Target="../tags/tag410.xml"/><Relationship Id="rId13" Type="http://schemas.openxmlformats.org/officeDocument/2006/relationships/tags" Target="../tags/tag409.xml"/><Relationship Id="rId12" Type="http://schemas.openxmlformats.org/officeDocument/2006/relationships/tags" Target="../tags/tag408.xml"/><Relationship Id="rId11" Type="http://schemas.openxmlformats.org/officeDocument/2006/relationships/tags" Target="../tags/tag407.xml"/><Relationship Id="rId10" Type="http://schemas.openxmlformats.org/officeDocument/2006/relationships/tags" Target="../tags/tag406.xml"/><Relationship Id="rId1" Type="http://schemas.openxmlformats.org/officeDocument/2006/relationships/tags" Target="../tags/tag397.xml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5.xml"/><Relationship Id="rId4" Type="http://schemas.openxmlformats.org/officeDocument/2006/relationships/image" Target="../media/image5.png"/><Relationship Id="rId3" Type="http://schemas.openxmlformats.org/officeDocument/2006/relationships/tags" Target="../tags/tag416.xml"/><Relationship Id="rId2" Type="http://schemas.openxmlformats.org/officeDocument/2006/relationships/tags" Target="../tags/tag415.xml"/><Relationship Id="rId1" Type="http://schemas.openxmlformats.org/officeDocument/2006/relationships/image" Target="../media/image16.jpe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tags" Target="../tags/tag425.xml"/><Relationship Id="rId8" Type="http://schemas.openxmlformats.org/officeDocument/2006/relationships/tags" Target="../tags/tag424.xml"/><Relationship Id="rId7" Type="http://schemas.openxmlformats.org/officeDocument/2006/relationships/tags" Target="../tags/tag423.xml"/><Relationship Id="rId6" Type="http://schemas.openxmlformats.org/officeDocument/2006/relationships/tags" Target="../tags/tag422.xml"/><Relationship Id="rId5" Type="http://schemas.openxmlformats.org/officeDocument/2006/relationships/tags" Target="../tags/tag421.xml"/><Relationship Id="rId4" Type="http://schemas.openxmlformats.org/officeDocument/2006/relationships/tags" Target="../tags/tag420.xml"/><Relationship Id="rId3" Type="http://schemas.openxmlformats.org/officeDocument/2006/relationships/tags" Target="../tags/tag419.xml"/><Relationship Id="rId2" Type="http://schemas.openxmlformats.org/officeDocument/2006/relationships/tags" Target="../tags/tag418.xml"/><Relationship Id="rId14" Type="http://schemas.openxmlformats.org/officeDocument/2006/relationships/notesSlide" Target="../notesSlides/notesSlide6.xml"/><Relationship Id="rId13" Type="http://schemas.openxmlformats.org/officeDocument/2006/relationships/slideLayout" Target="../slideLayouts/slideLayout25.xml"/><Relationship Id="rId12" Type="http://schemas.openxmlformats.org/officeDocument/2006/relationships/image" Target="../media/image5.png"/><Relationship Id="rId11" Type="http://schemas.openxmlformats.org/officeDocument/2006/relationships/tags" Target="../tags/tag427.xml"/><Relationship Id="rId10" Type="http://schemas.openxmlformats.org/officeDocument/2006/relationships/tags" Target="../tags/tag426.xml"/><Relationship Id="rId1" Type="http://schemas.openxmlformats.org/officeDocument/2006/relationships/tags" Target="../tags/tag4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image" Target="../media/image5.png"/><Relationship Id="rId1" Type="http://schemas.openxmlformats.org/officeDocument/2006/relationships/tags" Target="../tags/tag428.xml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tags" Target="../tags/tag436.xml"/><Relationship Id="rId8" Type="http://schemas.openxmlformats.org/officeDocument/2006/relationships/tags" Target="../tags/tag435.xml"/><Relationship Id="rId7" Type="http://schemas.openxmlformats.org/officeDocument/2006/relationships/tags" Target="../tags/tag434.xml"/><Relationship Id="rId6" Type="http://schemas.openxmlformats.org/officeDocument/2006/relationships/tags" Target="../tags/tag433.xml"/><Relationship Id="rId5" Type="http://schemas.openxmlformats.org/officeDocument/2006/relationships/tags" Target="../tags/tag432.xml"/><Relationship Id="rId4" Type="http://schemas.openxmlformats.org/officeDocument/2006/relationships/tags" Target="../tags/tag431.xml"/><Relationship Id="rId3" Type="http://schemas.openxmlformats.org/officeDocument/2006/relationships/tags" Target="../tags/tag430.xml"/><Relationship Id="rId2" Type="http://schemas.openxmlformats.org/officeDocument/2006/relationships/tags" Target="../tags/tag429.xml"/><Relationship Id="rId16" Type="http://schemas.openxmlformats.org/officeDocument/2006/relationships/notesSlide" Target="../notesSlides/notesSlide7.xml"/><Relationship Id="rId15" Type="http://schemas.openxmlformats.org/officeDocument/2006/relationships/slideLayout" Target="../slideLayouts/slideLayout25.xml"/><Relationship Id="rId14" Type="http://schemas.openxmlformats.org/officeDocument/2006/relationships/tags" Target="../tags/tag441.xml"/><Relationship Id="rId13" Type="http://schemas.openxmlformats.org/officeDocument/2006/relationships/tags" Target="../tags/tag440.xml"/><Relationship Id="rId12" Type="http://schemas.openxmlformats.org/officeDocument/2006/relationships/tags" Target="../tags/tag439.xml"/><Relationship Id="rId11" Type="http://schemas.openxmlformats.org/officeDocument/2006/relationships/tags" Target="../tags/tag438.xml"/><Relationship Id="rId10" Type="http://schemas.openxmlformats.org/officeDocument/2006/relationships/tags" Target="../tags/tag437.xml"/><Relationship Id="rId1" Type="http://schemas.openxmlformats.org/officeDocument/2006/relationships/image" Target="../media/image17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7" Type="http://schemas.openxmlformats.org/officeDocument/2006/relationships/tags" Target="../tags/tag447.xml"/><Relationship Id="rId6" Type="http://schemas.openxmlformats.org/officeDocument/2006/relationships/tags" Target="../tags/tag446.xml"/><Relationship Id="rId5" Type="http://schemas.openxmlformats.org/officeDocument/2006/relationships/tags" Target="../tags/tag445.xml"/><Relationship Id="rId4" Type="http://schemas.openxmlformats.org/officeDocument/2006/relationships/tags" Target="../tags/tag444.xml"/><Relationship Id="rId3" Type="http://schemas.openxmlformats.org/officeDocument/2006/relationships/tags" Target="../tags/tag443.xml"/><Relationship Id="rId2" Type="http://schemas.openxmlformats.org/officeDocument/2006/relationships/tags" Target="../tags/tag442.xml"/><Relationship Id="rId1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8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image" Target="../media/image5.png"/><Relationship Id="rId1" Type="http://schemas.openxmlformats.org/officeDocument/2006/relationships/tags" Target="../tags/tag16.xml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tags" Target="../tags/tag456.xml"/><Relationship Id="rId8" Type="http://schemas.openxmlformats.org/officeDocument/2006/relationships/tags" Target="../tags/tag455.xml"/><Relationship Id="rId7" Type="http://schemas.openxmlformats.org/officeDocument/2006/relationships/tags" Target="../tags/tag454.xml"/><Relationship Id="rId6" Type="http://schemas.openxmlformats.org/officeDocument/2006/relationships/tags" Target="../tags/tag453.xml"/><Relationship Id="rId5" Type="http://schemas.openxmlformats.org/officeDocument/2006/relationships/tags" Target="../tags/tag452.xml"/><Relationship Id="rId41" Type="http://schemas.openxmlformats.org/officeDocument/2006/relationships/slideLayout" Target="../slideLayouts/slideLayout25.xml"/><Relationship Id="rId40" Type="http://schemas.openxmlformats.org/officeDocument/2006/relationships/image" Target="../media/image5.png"/><Relationship Id="rId4" Type="http://schemas.openxmlformats.org/officeDocument/2006/relationships/tags" Target="../tags/tag451.xml"/><Relationship Id="rId39" Type="http://schemas.openxmlformats.org/officeDocument/2006/relationships/tags" Target="../tags/tag486.xml"/><Relationship Id="rId38" Type="http://schemas.openxmlformats.org/officeDocument/2006/relationships/tags" Target="../tags/tag485.xml"/><Relationship Id="rId37" Type="http://schemas.openxmlformats.org/officeDocument/2006/relationships/tags" Target="../tags/tag484.xml"/><Relationship Id="rId36" Type="http://schemas.openxmlformats.org/officeDocument/2006/relationships/tags" Target="../tags/tag483.xml"/><Relationship Id="rId35" Type="http://schemas.openxmlformats.org/officeDocument/2006/relationships/tags" Target="../tags/tag482.xml"/><Relationship Id="rId34" Type="http://schemas.openxmlformats.org/officeDocument/2006/relationships/tags" Target="../tags/tag481.xml"/><Relationship Id="rId33" Type="http://schemas.openxmlformats.org/officeDocument/2006/relationships/tags" Target="../tags/tag480.xml"/><Relationship Id="rId32" Type="http://schemas.openxmlformats.org/officeDocument/2006/relationships/tags" Target="../tags/tag479.xml"/><Relationship Id="rId31" Type="http://schemas.openxmlformats.org/officeDocument/2006/relationships/tags" Target="../tags/tag478.xml"/><Relationship Id="rId30" Type="http://schemas.openxmlformats.org/officeDocument/2006/relationships/tags" Target="../tags/tag477.xml"/><Relationship Id="rId3" Type="http://schemas.openxmlformats.org/officeDocument/2006/relationships/tags" Target="../tags/tag450.xml"/><Relationship Id="rId29" Type="http://schemas.openxmlformats.org/officeDocument/2006/relationships/tags" Target="../tags/tag476.xml"/><Relationship Id="rId28" Type="http://schemas.openxmlformats.org/officeDocument/2006/relationships/tags" Target="../tags/tag475.xml"/><Relationship Id="rId27" Type="http://schemas.openxmlformats.org/officeDocument/2006/relationships/tags" Target="../tags/tag474.xml"/><Relationship Id="rId26" Type="http://schemas.openxmlformats.org/officeDocument/2006/relationships/tags" Target="../tags/tag473.xml"/><Relationship Id="rId25" Type="http://schemas.openxmlformats.org/officeDocument/2006/relationships/tags" Target="../tags/tag472.xml"/><Relationship Id="rId24" Type="http://schemas.openxmlformats.org/officeDocument/2006/relationships/tags" Target="../tags/tag471.xml"/><Relationship Id="rId23" Type="http://schemas.openxmlformats.org/officeDocument/2006/relationships/tags" Target="../tags/tag470.xml"/><Relationship Id="rId22" Type="http://schemas.openxmlformats.org/officeDocument/2006/relationships/tags" Target="../tags/tag469.xml"/><Relationship Id="rId21" Type="http://schemas.openxmlformats.org/officeDocument/2006/relationships/tags" Target="../tags/tag468.xml"/><Relationship Id="rId20" Type="http://schemas.openxmlformats.org/officeDocument/2006/relationships/tags" Target="../tags/tag467.xml"/><Relationship Id="rId2" Type="http://schemas.openxmlformats.org/officeDocument/2006/relationships/tags" Target="../tags/tag449.xml"/><Relationship Id="rId19" Type="http://schemas.openxmlformats.org/officeDocument/2006/relationships/tags" Target="../tags/tag466.xml"/><Relationship Id="rId18" Type="http://schemas.openxmlformats.org/officeDocument/2006/relationships/tags" Target="../tags/tag465.xml"/><Relationship Id="rId17" Type="http://schemas.openxmlformats.org/officeDocument/2006/relationships/tags" Target="../tags/tag464.xml"/><Relationship Id="rId16" Type="http://schemas.openxmlformats.org/officeDocument/2006/relationships/tags" Target="../tags/tag463.xml"/><Relationship Id="rId15" Type="http://schemas.openxmlformats.org/officeDocument/2006/relationships/tags" Target="../tags/tag462.xml"/><Relationship Id="rId14" Type="http://schemas.openxmlformats.org/officeDocument/2006/relationships/tags" Target="../tags/tag461.xml"/><Relationship Id="rId13" Type="http://schemas.openxmlformats.org/officeDocument/2006/relationships/tags" Target="../tags/tag460.xml"/><Relationship Id="rId12" Type="http://schemas.openxmlformats.org/officeDocument/2006/relationships/tags" Target="../tags/tag459.xml"/><Relationship Id="rId11" Type="http://schemas.openxmlformats.org/officeDocument/2006/relationships/tags" Target="../tags/tag458.xml"/><Relationship Id="rId10" Type="http://schemas.openxmlformats.org/officeDocument/2006/relationships/tags" Target="../tags/tag457.xml"/><Relationship Id="rId1" Type="http://schemas.openxmlformats.org/officeDocument/2006/relationships/tags" Target="../tags/tag44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image" Target="../media/image5.png"/><Relationship Id="rId1" Type="http://schemas.openxmlformats.org/officeDocument/2006/relationships/tags" Target="../tags/tag487.xml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tags" Target="../tags/tag496.xml"/><Relationship Id="rId8" Type="http://schemas.openxmlformats.org/officeDocument/2006/relationships/tags" Target="../tags/tag495.xml"/><Relationship Id="rId7" Type="http://schemas.openxmlformats.org/officeDocument/2006/relationships/tags" Target="../tags/tag494.xml"/><Relationship Id="rId6" Type="http://schemas.openxmlformats.org/officeDocument/2006/relationships/tags" Target="../tags/tag493.xml"/><Relationship Id="rId5" Type="http://schemas.openxmlformats.org/officeDocument/2006/relationships/tags" Target="../tags/tag492.xml"/><Relationship Id="rId4" Type="http://schemas.openxmlformats.org/officeDocument/2006/relationships/tags" Target="../tags/tag491.xml"/><Relationship Id="rId3" Type="http://schemas.openxmlformats.org/officeDocument/2006/relationships/tags" Target="../tags/tag490.xml"/><Relationship Id="rId2" Type="http://schemas.openxmlformats.org/officeDocument/2006/relationships/tags" Target="../tags/tag489.xml"/><Relationship Id="rId13" Type="http://schemas.openxmlformats.org/officeDocument/2006/relationships/notesSlide" Target="../notesSlides/notesSlide8.xml"/><Relationship Id="rId12" Type="http://schemas.openxmlformats.org/officeDocument/2006/relationships/slideLayout" Target="../slideLayouts/slideLayout24.xml"/><Relationship Id="rId11" Type="http://schemas.openxmlformats.org/officeDocument/2006/relationships/image" Target="../media/image5.png"/><Relationship Id="rId10" Type="http://schemas.openxmlformats.org/officeDocument/2006/relationships/tags" Target="../tags/tag497.xml"/><Relationship Id="rId1" Type="http://schemas.openxmlformats.org/officeDocument/2006/relationships/tags" Target="../tags/tag488.xml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tags" Target="../tags/tag506.xml"/><Relationship Id="rId8" Type="http://schemas.openxmlformats.org/officeDocument/2006/relationships/tags" Target="../tags/tag505.xml"/><Relationship Id="rId7" Type="http://schemas.openxmlformats.org/officeDocument/2006/relationships/tags" Target="../tags/tag504.xml"/><Relationship Id="rId6" Type="http://schemas.openxmlformats.org/officeDocument/2006/relationships/tags" Target="../tags/tag503.xml"/><Relationship Id="rId5" Type="http://schemas.openxmlformats.org/officeDocument/2006/relationships/tags" Target="../tags/tag502.xml"/><Relationship Id="rId4" Type="http://schemas.openxmlformats.org/officeDocument/2006/relationships/tags" Target="../tags/tag501.xml"/><Relationship Id="rId31" Type="http://schemas.openxmlformats.org/officeDocument/2006/relationships/slideLayout" Target="../slideLayouts/slideLayout25.xml"/><Relationship Id="rId30" Type="http://schemas.openxmlformats.org/officeDocument/2006/relationships/image" Target="../media/image5.png"/><Relationship Id="rId3" Type="http://schemas.openxmlformats.org/officeDocument/2006/relationships/tags" Target="../tags/tag500.xml"/><Relationship Id="rId29" Type="http://schemas.openxmlformats.org/officeDocument/2006/relationships/tags" Target="../tags/tag526.xml"/><Relationship Id="rId28" Type="http://schemas.openxmlformats.org/officeDocument/2006/relationships/tags" Target="../tags/tag525.xml"/><Relationship Id="rId27" Type="http://schemas.openxmlformats.org/officeDocument/2006/relationships/tags" Target="../tags/tag524.xml"/><Relationship Id="rId26" Type="http://schemas.openxmlformats.org/officeDocument/2006/relationships/tags" Target="../tags/tag523.xml"/><Relationship Id="rId25" Type="http://schemas.openxmlformats.org/officeDocument/2006/relationships/tags" Target="../tags/tag522.xml"/><Relationship Id="rId24" Type="http://schemas.openxmlformats.org/officeDocument/2006/relationships/tags" Target="../tags/tag521.xml"/><Relationship Id="rId23" Type="http://schemas.openxmlformats.org/officeDocument/2006/relationships/tags" Target="../tags/tag520.xml"/><Relationship Id="rId22" Type="http://schemas.openxmlformats.org/officeDocument/2006/relationships/tags" Target="../tags/tag519.xml"/><Relationship Id="rId21" Type="http://schemas.openxmlformats.org/officeDocument/2006/relationships/tags" Target="../tags/tag518.xml"/><Relationship Id="rId20" Type="http://schemas.openxmlformats.org/officeDocument/2006/relationships/tags" Target="../tags/tag517.xml"/><Relationship Id="rId2" Type="http://schemas.openxmlformats.org/officeDocument/2006/relationships/tags" Target="../tags/tag499.xml"/><Relationship Id="rId19" Type="http://schemas.openxmlformats.org/officeDocument/2006/relationships/tags" Target="../tags/tag516.xml"/><Relationship Id="rId18" Type="http://schemas.openxmlformats.org/officeDocument/2006/relationships/tags" Target="../tags/tag515.xml"/><Relationship Id="rId17" Type="http://schemas.openxmlformats.org/officeDocument/2006/relationships/tags" Target="../tags/tag514.xml"/><Relationship Id="rId16" Type="http://schemas.openxmlformats.org/officeDocument/2006/relationships/tags" Target="../tags/tag513.xml"/><Relationship Id="rId15" Type="http://schemas.openxmlformats.org/officeDocument/2006/relationships/tags" Target="../tags/tag512.xml"/><Relationship Id="rId14" Type="http://schemas.openxmlformats.org/officeDocument/2006/relationships/tags" Target="../tags/tag511.xml"/><Relationship Id="rId13" Type="http://schemas.openxmlformats.org/officeDocument/2006/relationships/tags" Target="../tags/tag510.xml"/><Relationship Id="rId12" Type="http://schemas.openxmlformats.org/officeDocument/2006/relationships/tags" Target="../tags/tag509.xml"/><Relationship Id="rId11" Type="http://schemas.openxmlformats.org/officeDocument/2006/relationships/tags" Target="../tags/tag508.xml"/><Relationship Id="rId10" Type="http://schemas.openxmlformats.org/officeDocument/2006/relationships/tags" Target="../tags/tag507.xml"/><Relationship Id="rId1" Type="http://schemas.openxmlformats.org/officeDocument/2006/relationships/tags" Target="../tags/tag498.xml"/></Relationships>
</file>

<file path=ppt/slides/_rels/slide4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5.xml"/><Relationship Id="rId5" Type="http://schemas.openxmlformats.org/officeDocument/2006/relationships/image" Target="../media/image5.png"/><Relationship Id="rId4" Type="http://schemas.openxmlformats.org/officeDocument/2006/relationships/tags" Target="../tags/tag530.xml"/><Relationship Id="rId3" Type="http://schemas.openxmlformats.org/officeDocument/2006/relationships/tags" Target="../tags/tag529.xml"/><Relationship Id="rId2" Type="http://schemas.openxmlformats.org/officeDocument/2006/relationships/tags" Target="../tags/tag528.xml"/><Relationship Id="rId1" Type="http://schemas.openxmlformats.org/officeDocument/2006/relationships/tags" Target="../tags/tag527.xml"/></Relationships>
</file>

<file path=ppt/slides/_rels/slide4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5.xml"/><Relationship Id="rId5" Type="http://schemas.openxmlformats.org/officeDocument/2006/relationships/image" Target="../media/image5.png"/><Relationship Id="rId4" Type="http://schemas.openxmlformats.org/officeDocument/2006/relationships/tags" Target="../tags/tag534.xml"/><Relationship Id="rId3" Type="http://schemas.openxmlformats.org/officeDocument/2006/relationships/tags" Target="../tags/tag533.xml"/><Relationship Id="rId2" Type="http://schemas.openxmlformats.org/officeDocument/2006/relationships/tags" Target="../tags/tag532.xml"/><Relationship Id="rId1" Type="http://schemas.openxmlformats.org/officeDocument/2006/relationships/tags" Target="../tags/tag53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image" Target="../media/image5.png"/><Relationship Id="rId1" Type="http://schemas.openxmlformats.org/officeDocument/2006/relationships/tags" Target="../tags/tag535.xml"/></Relationships>
</file>

<file path=ppt/slides/_rels/slide47.xml.rels><?xml version="1.0" encoding="UTF-8" standalone="yes"?>
<Relationships xmlns="http://schemas.openxmlformats.org/package/2006/relationships"><Relationship Id="rId9" Type="http://schemas.openxmlformats.org/officeDocument/2006/relationships/tags" Target="../tags/tag544.xml"/><Relationship Id="rId8" Type="http://schemas.openxmlformats.org/officeDocument/2006/relationships/tags" Target="../tags/tag543.xml"/><Relationship Id="rId7" Type="http://schemas.openxmlformats.org/officeDocument/2006/relationships/tags" Target="../tags/tag542.xml"/><Relationship Id="rId6" Type="http://schemas.openxmlformats.org/officeDocument/2006/relationships/tags" Target="../tags/tag541.xml"/><Relationship Id="rId5" Type="http://schemas.openxmlformats.org/officeDocument/2006/relationships/tags" Target="../tags/tag540.xml"/><Relationship Id="rId4" Type="http://schemas.openxmlformats.org/officeDocument/2006/relationships/tags" Target="../tags/tag539.xml"/><Relationship Id="rId3" Type="http://schemas.openxmlformats.org/officeDocument/2006/relationships/tags" Target="../tags/tag538.xml"/><Relationship Id="rId22" Type="http://schemas.openxmlformats.org/officeDocument/2006/relationships/slideLayout" Target="../slideLayouts/slideLayout25.xml"/><Relationship Id="rId21" Type="http://schemas.openxmlformats.org/officeDocument/2006/relationships/image" Target="../media/image5.png"/><Relationship Id="rId20" Type="http://schemas.openxmlformats.org/officeDocument/2006/relationships/tags" Target="../tags/tag555.xml"/><Relationship Id="rId2" Type="http://schemas.openxmlformats.org/officeDocument/2006/relationships/tags" Target="../tags/tag537.xml"/><Relationship Id="rId19" Type="http://schemas.openxmlformats.org/officeDocument/2006/relationships/tags" Target="../tags/tag554.xml"/><Relationship Id="rId18" Type="http://schemas.openxmlformats.org/officeDocument/2006/relationships/tags" Target="../tags/tag553.xml"/><Relationship Id="rId17" Type="http://schemas.openxmlformats.org/officeDocument/2006/relationships/tags" Target="../tags/tag552.xml"/><Relationship Id="rId16" Type="http://schemas.openxmlformats.org/officeDocument/2006/relationships/tags" Target="../tags/tag551.xml"/><Relationship Id="rId15" Type="http://schemas.openxmlformats.org/officeDocument/2006/relationships/tags" Target="../tags/tag550.xml"/><Relationship Id="rId14" Type="http://schemas.openxmlformats.org/officeDocument/2006/relationships/tags" Target="../tags/tag549.xml"/><Relationship Id="rId13" Type="http://schemas.openxmlformats.org/officeDocument/2006/relationships/tags" Target="../tags/tag548.xml"/><Relationship Id="rId12" Type="http://schemas.openxmlformats.org/officeDocument/2006/relationships/tags" Target="../tags/tag547.xml"/><Relationship Id="rId11" Type="http://schemas.openxmlformats.org/officeDocument/2006/relationships/tags" Target="../tags/tag546.xml"/><Relationship Id="rId10" Type="http://schemas.openxmlformats.org/officeDocument/2006/relationships/tags" Target="../tags/tag545.xml"/><Relationship Id="rId1" Type="http://schemas.openxmlformats.org/officeDocument/2006/relationships/tags" Target="../tags/tag536.xml"/></Relationships>
</file>

<file path=ppt/slides/_rels/slide4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5.xml"/><Relationship Id="rId4" Type="http://schemas.openxmlformats.org/officeDocument/2006/relationships/image" Target="../media/image5.png"/><Relationship Id="rId3" Type="http://schemas.openxmlformats.org/officeDocument/2006/relationships/tags" Target="../tags/tag558.xml"/><Relationship Id="rId2" Type="http://schemas.openxmlformats.org/officeDocument/2006/relationships/tags" Target="../tags/tag557.xml"/><Relationship Id="rId1" Type="http://schemas.openxmlformats.org/officeDocument/2006/relationships/tags" Target="../tags/tag55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6.xml"/><Relationship Id="rId2" Type="http://schemas.openxmlformats.org/officeDocument/2006/relationships/image" Target="../media/image5.png"/><Relationship Id="rId1" Type="http://schemas.openxmlformats.org/officeDocument/2006/relationships/tags" Target="../tags/tag559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0.xml"/><Relationship Id="rId6" Type="http://schemas.openxmlformats.org/officeDocument/2006/relationships/image" Target="../media/image5.png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0.xml"/><Relationship Id="rId3" Type="http://schemas.openxmlformats.org/officeDocument/2006/relationships/image" Target="../media/image5.png"/><Relationship Id="rId2" Type="http://schemas.openxmlformats.org/officeDocument/2006/relationships/tags" Target="../tags/tag561.xml"/><Relationship Id="rId1" Type="http://schemas.openxmlformats.org/officeDocument/2006/relationships/tags" Target="../tags/tag560.xml"/></Relationships>
</file>

<file path=ppt/slides/_rels/slide5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jpeg"/><Relationship Id="rId8" Type="http://schemas.openxmlformats.org/officeDocument/2006/relationships/tags" Target="../tags/tag567.xml"/><Relationship Id="rId7" Type="http://schemas.openxmlformats.org/officeDocument/2006/relationships/image" Target="../media/image20.png"/><Relationship Id="rId6" Type="http://schemas.openxmlformats.org/officeDocument/2006/relationships/tags" Target="../tags/tag566.xml"/><Relationship Id="rId5" Type="http://schemas.openxmlformats.org/officeDocument/2006/relationships/tags" Target="../tags/tag565.xml"/><Relationship Id="rId4" Type="http://schemas.openxmlformats.org/officeDocument/2006/relationships/tags" Target="../tags/tag564.xml"/><Relationship Id="rId3" Type="http://schemas.openxmlformats.org/officeDocument/2006/relationships/tags" Target="../tags/tag563.xml"/><Relationship Id="rId2" Type="http://schemas.openxmlformats.org/officeDocument/2006/relationships/image" Target="../media/image19.png"/><Relationship Id="rId18" Type="http://schemas.openxmlformats.org/officeDocument/2006/relationships/notesSlide" Target="../notesSlides/notesSlide9.xml"/><Relationship Id="rId17" Type="http://schemas.openxmlformats.org/officeDocument/2006/relationships/slideLayout" Target="../slideLayouts/slideLayout27.xml"/><Relationship Id="rId16" Type="http://schemas.openxmlformats.org/officeDocument/2006/relationships/image" Target="../media/image5.png"/><Relationship Id="rId15" Type="http://schemas.openxmlformats.org/officeDocument/2006/relationships/tags" Target="../tags/tag571.xml"/><Relationship Id="rId14" Type="http://schemas.openxmlformats.org/officeDocument/2006/relationships/tags" Target="../tags/tag570.xml"/><Relationship Id="rId13" Type="http://schemas.openxmlformats.org/officeDocument/2006/relationships/image" Target="../media/image23.jpeg"/><Relationship Id="rId12" Type="http://schemas.openxmlformats.org/officeDocument/2006/relationships/tags" Target="../tags/tag569.xml"/><Relationship Id="rId11" Type="http://schemas.openxmlformats.org/officeDocument/2006/relationships/image" Target="../media/image22.jpeg"/><Relationship Id="rId10" Type="http://schemas.openxmlformats.org/officeDocument/2006/relationships/tags" Target="../tags/tag568.xml"/><Relationship Id="rId1" Type="http://schemas.openxmlformats.org/officeDocument/2006/relationships/tags" Target="../tags/tag562.xml"/></Relationships>
</file>

<file path=ppt/slides/_rels/slide52.xml.rels><?xml version="1.0" encoding="UTF-8" standalone="yes"?>
<Relationships xmlns="http://schemas.openxmlformats.org/package/2006/relationships"><Relationship Id="rId9" Type="http://schemas.openxmlformats.org/officeDocument/2006/relationships/tags" Target="../tags/tag578.xml"/><Relationship Id="rId8" Type="http://schemas.openxmlformats.org/officeDocument/2006/relationships/image" Target="../media/image25.png"/><Relationship Id="rId7" Type="http://schemas.openxmlformats.org/officeDocument/2006/relationships/tags" Target="../tags/tag577.xml"/><Relationship Id="rId6" Type="http://schemas.openxmlformats.org/officeDocument/2006/relationships/tags" Target="../tags/tag576.xml"/><Relationship Id="rId5" Type="http://schemas.openxmlformats.org/officeDocument/2006/relationships/tags" Target="../tags/tag575.xml"/><Relationship Id="rId4" Type="http://schemas.openxmlformats.org/officeDocument/2006/relationships/image" Target="../media/image24.png"/><Relationship Id="rId3" Type="http://schemas.openxmlformats.org/officeDocument/2006/relationships/tags" Target="../tags/tag574.xml"/><Relationship Id="rId2" Type="http://schemas.openxmlformats.org/officeDocument/2006/relationships/tags" Target="../tags/tag573.xml"/><Relationship Id="rId18" Type="http://schemas.openxmlformats.org/officeDocument/2006/relationships/notesSlide" Target="../notesSlides/notesSlide10.xml"/><Relationship Id="rId17" Type="http://schemas.openxmlformats.org/officeDocument/2006/relationships/slideLayout" Target="../slideLayouts/slideLayout27.xml"/><Relationship Id="rId16" Type="http://schemas.openxmlformats.org/officeDocument/2006/relationships/image" Target="../media/image5.png"/><Relationship Id="rId15" Type="http://schemas.openxmlformats.org/officeDocument/2006/relationships/tags" Target="../tags/tag583.xml"/><Relationship Id="rId14" Type="http://schemas.openxmlformats.org/officeDocument/2006/relationships/tags" Target="../tags/tag582.xml"/><Relationship Id="rId13" Type="http://schemas.openxmlformats.org/officeDocument/2006/relationships/tags" Target="../tags/tag581.xml"/><Relationship Id="rId12" Type="http://schemas.openxmlformats.org/officeDocument/2006/relationships/image" Target="../media/image26.png"/><Relationship Id="rId11" Type="http://schemas.openxmlformats.org/officeDocument/2006/relationships/tags" Target="../tags/tag580.xml"/><Relationship Id="rId10" Type="http://schemas.openxmlformats.org/officeDocument/2006/relationships/tags" Target="../tags/tag579.xml"/><Relationship Id="rId1" Type="http://schemas.openxmlformats.org/officeDocument/2006/relationships/tags" Target="../tags/tag572.xml"/></Relationships>
</file>

<file path=ppt/slides/_rels/slide53.xml.rels><?xml version="1.0" encoding="UTF-8" standalone="yes"?>
<Relationships xmlns="http://schemas.openxmlformats.org/package/2006/relationships"><Relationship Id="rId9" Type="http://schemas.openxmlformats.org/officeDocument/2006/relationships/tags" Target="../tags/tag590.xml"/><Relationship Id="rId8" Type="http://schemas.openxmlformats.org/officeDocument/2006/relationships/tags" Target="../tags/tag589.xml"/><Relationship Id="rId7" Type="http://schemas.openxmlformats.org/officeDocument/2006/relationships/tags" Target="../tags/tag588.xml"/><Relationship Id="rId6" Type="http://schemas.openxmlformats.org/officeDocument/2006/relationships/image" Target="../media/image28.png"/><Relationship Id="rId5" Type="http://schemas.openxmlformats.org/officeDocument/2006/relationships/tags" Target="../tags/tag587.xml"/><Relationship Id="rId4" Type="http://schemas.openxmlformats.org/officeDocument/2006/relationships/image" Target="../media/image27.png"/><Relationship Id="rId3" Type="http://schemas.openxmlformats.org/officeDocument/2006/relationships/tags" Target="../tags/tag586.xml"/><Relationship Id="rId2" Type="http://schemas.openxmlformats.org/officeDocument/2006/relationships/tags" Target="../tags/tag585.xml"/><Relationship Id="rId17" Type="http://schemas.openxmlformats.org/officeDocument/2006/relationships/notesSlide" Target="../notesSlides/notesSlide11.xml"/><Relationship Id="rId16" Type="http://schemas.openxmlformats.org/officeDocument/2006/relationships/slideLayout" Target="../slideLayouts/slideLayout27.xml"/><Relationship Id="rId15" Type="http://schemas.openxmlformats.org/officeDocument/2006/relationships/image" Target="../media/image5.png"/><Relationship Id="rId14" Type="http://schemas.openxmlformats.org/officeDocument/2006/relationships/tags" Target="../tags/tag595.xml"/><Relationship Id="rId13" Type="http://schemas.openxmlformats.org/officeDocument/2006/relationships/tags" Target="../tags/tag594.xml"/><Relationship Id="rId12" Type="http://schemas.openxmlformats.org/officeDocument/2006/relationships/tags" Target="../tags/tag593.xml"/><Relationship Id="rId11" Type="http://schemas.openxmlformats.org/officeDocument/2006/relationships/tags" Target="../tags/tag592.xml"/><Relationship Id="rId10" Type="http://schemas.openxmlformats.org/officeDocument/2006/relationships/tags" Target="../tags/tag591.xml"/><Relationship Id="rId1" Type="http://schemas.openxmlformats.org/officeDocument/2006/relationships/tags" Target="../tags/tag584.xml"/></Relationships>
</file>

<file path=ppt/slides/_rels/slide5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2.xml"/><Relationship Id="rId8" Type="http://schemas.openxmlformats.org/officeDocument/2006/relationships/slideLayout" Target="../slideLayouts/slideLayout27.xml"/><Relationship Id="rId7" Type="http://schemas.openxmlformats.org/officeDocument/2006/relationships/image" Target="../media/image5.png"/><Relationship Id="rId6" Type="http://schemas.openxmlformats.org/officeDocument/2006/relationships/tags" Target="../tags/tag600.xml"/><Relationship Id="rId5" Type="http://schemas.openxmlformats.org/officeDocument/2006/relationships/tags" Target="../tags/tag599.xml"/><Relationship Id="rId4" Type="http://schemas.openxmlformats.org/officeDocument/2006/relationships/tags" Target="../tags/tag598.xml"/><Relationship Id="rId3" Type="http://schemas.openxmlformats.org/officeDocument/2006/relationships/image" Target="../media/image29.png"/><Relationship Id="rId2" Type="http://schemas.openxmlformats.org/officeDocument/2006/relationships/tags" Target="../tags/tag597.xml"/><Relationship Id="rId1" Type="http://schemas.openxmlformats.org/officeDocument/2006/relationships/tags" Target="../tags/tag596.xml"/></Relationships>
</file>

<file path=ppt/slides/_rels/slide55.xml.rels><?xml version="1.0" encoding="UTF-8" standalone="yes"?>
<Relationships xmlns="http://schemas.openxmlformats.org/package/2006/relationships"><Relationship Id="rId9" Type="http://schemas.openxmlformats.org/officeDocument/2006/relationships/tags" Target="../tags/tag607.xml"/><Relationship Id="rId8" Type="http://schemas.openxmlformats.org/officeDocument/2006/relationships/image" Target="../media/image31.jpeg"/><Relationship Id="rId7" Type="http://schemas.openxmlformats.org/officeDocument/2006/relationships/tags" Target="../tags/tag606.xml"/><Relationship Id="rId6" Type="http://schemas.openxmlformats.org/officeDocument/2006/relationships/tags" Target="../tags/tag605.xml"/><Relationship Id="rId51" Type="http://schemas.openxmlformats.org/officeDocument/2006/relationships/notesSlide" Target="../notesSlides/notesSlide13.xml"/><Relationship Id="rId50" Type="http://schemas.openxmlformats.org/officeDocument/2006/relationships/slideLayout" Target="../slideLayouts/slideLayout27.xml"/><Relationship Id="rId5" Type="http://schemas.openxmlformats.org/officeDocument/2006/relationships/tags" Target="../tags/tag604.xml"/><Relationship Id="rId49" Type="http://schemas.openxmlformats.org/officeDocument/2006/relationships/image" Target="../media/image5.png"/><Relationship Id="rId48" Type="http://schemas.openxmlformats.org/officeDocument/2006/relationships/tags" Target="../tags/tag627.xml"/><Relationship Id="rId47" Type="http://schemas.openxmlformats.org/officeDocument/2006/relationships/tags" Target="../tags/tag626.xml"/><Relationship Id="rId46" Type="http://schemas.openxmlformats.org/officeDocument/2006/relationships/image" Target="../media/image50.jpeg"/><Relationship Id="rId45" Type="http://schemas.openxmlformats.org/officeDocument/2006/relationships/tags" Target="../tags/tag625.xml"/><Relationship Id="rId44" Type="http://schemas.openxmlformats.org/officeDocument/2006/relationships/image" Target="../media/image49.jpeg"/><Relationship Id="rId43" Type="http://schemas.openxmlformats.org/officeDocument/2006/relationships/tags" Target="../tags/tag624.xml"/><Relationship Id="rId42" Type="http://schemas.openxmlformats.org/officeDocument/2006/relationships/image" Target="../media/image48.jpeg"/><Relationship Id="rId41" Type="http://schemas.openxmlformats.org/officeDocument/2006/relationships/tags" Target="../tags/tag623.xml"/><Relationship Id="rId40" Type="http://schemas.openxmlformats.org/officeDocument/2006/relationships/image" Target="../media/image47.jpeg"/><Relationship Id="rId4" Type="http://schemas.openxmlformats.org/officeDocument/2006/relationships/tags" Target="../tags/tag603.xml"/><Relationship Id="rId39" Type="http://schemas.openxmlformats.org/officeDocument/2006/relationships/tags" Target="../tags/tag622.xml"/><Relationship Id="rId38" Type="http://schemas.openxmlformats.org/officeDocument/2006/relationships/image" Target="../media/image46.jpeg"/><Relationship Id="rId37" Type="http://schemas.openxmlformats.org/officeDocument/2006/relationships/tags" Target="../tags/tag621.xml"/><Relationship Id="rId36" Type="http://schemas.openxmlformats.org/officeDocument/2006/relationships/image" Target="../media/image45.jpeg"/><Relationship Id="rId35" Type="http://schemas.openxmlformats.org/officeDocument/2006/relationships/tags" Target="../tags/tag620.xml"/><Relationship Id="rId34" Type="http://schemas.openxmlformats.org/officeDocument/2006/relationships/image" Target="../media/image44.jpeg"/><Relationship Id="rId33" Type="http://schemas.openxmlformats.org/officeDocument/2006/relationships/tags" Target="../tags/tag619.xml"/><Relationship Id="rId32" Type="http://schemas.openxmlformats.org/officeDocument/2006/relationships/image" Target="../media/image43.jpeg"/><Relationship Id="rId31" Type="http://schemas.openxmlformats.org/officeDocument/2006/relationships/tags" Target="../tags/tag618.xml"/><Relationship Id="rId30" Type="http://schemas.openxmlformats.org/officeDocument/2006/relationships/image" Target="../media/image42.jpeg"/><Relationship Id="rId3" Type="http://schemas.openxmlformats.org/officeDocument/2006/relationships/image" Target="../media/image30.png"/><Relationship Id="rId29" Type="http://schemas.openxmlformats.org/officeDocument/2006/relationships/tags" Target="../tags/tag617.xml"/><Relationship Id="rId28" Type="http://schemas.openxmlformats.org/officeDocument/2006/relationships/image" Target="../media/image41.jpeg"/><Relationship Id="rId27" Type="http://schemas.openxmlformats.org/officeDocument/2006/relationships/tags" Target="../tags/tag616.xml"/><Relationship Id="rId26" Type="http://schemas.openxmlformats.org/officeDocument/2006/relationships/image" Target="../media/image40.jpeg"/><Relationship Id="rId25" Type="http://schemas.openxmlformats.org/officeDocument/2006/relationships/tags" Target="../tags/tag615.xml"/><Relationship Id="rId24" Type="http://schemas.openxmlformats.org/officeDocument/2006/relationships/image" Target="../media/image39.jpeg"/><Relationship Id="rId23" Type="http://schemas.openxmlformats.org/officeDocument/2006/relationships/tags" Target="../tags/tag614.xml"/><Relationship Id="rId22" Type="http://schemas.openxmlformats.org/officeDocument/2006/relationships/image" Target="../media/image38.jpeg"/><Relationship Id="rId21" Type="http://schemas.openxmlformats.org/officeDocument/2006/relationships/tags" Target="../tags/tag613.xml"/><Relationship Id="rId20" Type="http://schemas.openxmlformats.org/officeDocument/2006/relationships/image" Target="../media/image37.jpeg"/><Relationship Id="rId2" Type="http://schemas.openxmlformats.org/officeDocument/2006/relationships/tags" Target="../tags/tag602.xml"/><Relationship Id="rId19" Type="http://schemas.openxmlformats.org/officeDocument/2006/relationships/tags" Target="../tags/tag612.xml"/><Relationship Id="rId18" Type="http://schemas.openxmlformats.org/officeDocument/2006/relationships/image" Target="../media/image36.jpeg"/><Relationship Id="rId17" Type="http://schemas.openxmlformats.org/officeDocument/2006/relationships/tags" Target="../tags/tag611.xml"/><Relationship Id="rId16" Type="http://schemas.openxmlformats.org/officeDocument/2006/relationships/image" Target="../media/image35.jpeg"/><Relationship Id="rId15" Type="http://schemas.openxmlformats.org/officeDocument/2006/relationships/tags" Target="../tags/tag610.xml"/><Relationship Id="rId14" Type="http://schemas.openxmlformats.org/officeDocument/2006/relationships/image" Target="../media/image34.jpeg"/><Relationship Id="rId13" Type="http://schemas.openxmlformats.org/officeDocument/2006/relationships/tags" Target="../tags/tag609.xml"/><Relationship Id="rId12" Type="http://schemas.openxmlformats.org/officeDocument/2006/relationships/image" Target="../media/image33.jpeg"/><Relationship Id="rId11" Type="http://schemas.openxmlformats.org/officeDocument/2006/relationships/tags" Target="../tags/tag608.xml"/><Relationship Id="rId10" Type="http://schemas.openxmlformats.org/officeDocument/2006/relationships/image" Target="../media/image32.jpeg"/><Relationship Id="rId1" Type="http://schemas.openxmlformats.org/officeDocument/2006/relationships/tags" Target="../tags/tag601.xml"/></Relationships>
</file>

<file path=ppt/slides/_rels/slide56.xml.rels><?xml version="1.0" encoding="UTF-8" standalone="yes"?>
<Relationships xmlns="http://schemas.openxmlformats.org/package/2006/relationships"><Relationship Id="rId9" Type="http://schemas.openxmlformats.org/officeDocument/2006/relationships/tags" Target="../tags/tag636.xml"/><Relationship Id="rId8" Type="http://schemas.openxmlformats.org/officeDocument/2006/relationships/tags" Target="../tags/tag635.xml"/><Relationship Id="rId7" Type="http://schemas.openxmlformats.org/officeDocument/2006/relationships/tags" Target="../tags/tag634.xml"/><Relationship Id="rId6" Type="http://schemas.openxmlformats.org/officeDocument/2006/relationships/tags" Target="../tags/tag633.xml"/><Relationship Id="rId5" Type="http://schemas.openxmlformats.org/officeDocument/2006/relationships/tags" Target="../tags/tag632.xml"/><Relationship Id="rId4" Type="http://schemas.openxmlformats.org/officeDocument/2006/relationships/tags" Target="../tags/tag631.xml"/><Relationship Id="rId34" Type="http://schemas.openxmlformats.org/officeDocument/2006/relationships/notesSlide" Target="../notesSlides/notesSlide14.xml"/><Relationship Id="rId33" Type="http://schemas.openxmlformats.org/officeDocument/2006/relationships/slideLayout" Target="../slideLayouts/slideLayout27.xml"/><Relationship Id="rId32" Type="http://schemas.openxmlformats.org/officeDocument/2006/relationships/image" Target="../media/image59.png"/><Relationship Id="rId31" Type="http://schemas.openxmlformats.org/officeDocument/2006/relationships/image" Target="../media/image58.png"/><Relationship Id="rId30" Type="http://schemas.openxmlformats.org/officeDocument/2006/relationships/image" Target="../media/image57.png"/><Relationship Id="rId3" Type="http://schemas.openxmlformats.org/officeDocument/2006/relationships/tags" Target="../tags/tag630.xml"/><Relationship Id="rId29" Type="http://schemas.openxmlformats.org/officeDocument/2006/relationships/tags" Target="../tags/tag649.xml"/><Relationship Id="rId28" Type="http://schemas.openxmlformats.org/officeDocument/2006/relationships/image" Target="../media/image56.png"/><Relationship Id="rId27" Type="http://schemas.openxmlformats.org/officeDocument/2006/relationships/tags" Target="../tags/tag648.xml"/><Relationship Id="rId26" Type="http://schemas.openxmlformats.org/officeDocument/2006/relationships/image" Target="../media/image5.png"/><Relationship Id="rId25" Type="http://schemas.openxmlformats.org/officeDocument/2006/relationships/tags" Target="../tags/tag647.xml"/><Relationship Id="rId24" Type="http://schemas.openxmlformats.org/officeDocument/2006/relationships/image" Target="../media/image55.png"/><Relationship Id="rId23" Type="http://schemas.openxmlformats.org/officeDocument/2006/relationships/tags" Target="../tags/tag646.xml"/><Relationship Id="rId22" Type="http://schemas.openxmlformats.org/officeDocument/2006/relationships/tags" Target="../tags/tag645.xml"/><Relationship Id="rId21" Type="http://schemas.openxmlformats.org/officeDocument/2006/relationships/tags" Target="../tags/tag644.xml"/><Relationship Id="rId20" Type="http://schemas.openxmlformats.org/officeDocument/2006/relationships/tags" Target="../tags/tag643.xml"/><Relationship Id="rId2" Type="http://schemas.openxmlformats.org/officeDocument/2006/relationships/tags" Target="../tags/tag629.xml"/><Relationship Id="rId19" Type="http://schemas.openxmlformats.org/officeDocument/2006/relationships/tags" Target="../tags/tag642.xml"/><Relationship Id="rId18" Type="http://schemas.openxmlformats.org/officeDocument/2006/relationships/tags" Target="../tags/tag641.xml"/><Relationship Id="rId17" Type="http://schemas.openxmlformats.org/officeDocument/2006/relationships/tags" Target="../tags/tag640.xml"/><Relationship Id="rId16" Type="http://schemas.openxmlformats.org/officeDocument/2006/relationships/tags" Target="../tags/tag639.xml"/><Relationship Id="rId15" Type="http://schemas.openxmlformats.org/officeDocument/2006/relationships/image" Target="../media/image54.png"/><Relationship Id="rId14" Type="http://schemas.openxmlformats.org/officeDocument/2006/relationships/image" Target="../media/image53.png"/><Relationship Id="rId13" Type="http://schemas.openxmlformats.org/officeDocument/2006/relationships/tags" Target="../tags/tag638.xml"/><Relationship Id="rId12" Type="http://schemas.openxmlformats.org/officeDocument/2006/relationships/tags" Target="../tags/tag637.xml"/><Relationship Id="rId11" Type="http://schemas.openxmlformats.org/officeDocument/2006/relationships/image" Target="../media/image52.png"/><Relationship Id="rId10" Type="http://schemas.openxmlformats.org/officeDocument/2006/relationships/image" Target="../media/image51.png"/><Relationship Id="rId1" Type="http://schemas.openxmlformats.org/officeDocument/2006/relationships/tags" Target="../tags/tag628.xml"/></Relationships>
</file>

<file path=ppt/slides/_rels/slide57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png"/><Relationship Id="rId8" Type="http://schemas.openxmlformats.org/officeDocument/2006/relationships/tags" Target="../tags/tag655.xml"/><Relationship Id="rId7" Type="http://schemas.openxmlformats.org/officeDocument/2006/relationships/hyperlink" Target="https://mp.weixin.qq.com/s?__biz=MzI5MzU5NzM3NQ==&amp;mid=2247500581&amp;idx=1&amp;sn=0c337adecd79002fe122cb8f81bc43ae&amp;scene=19#wechat_redirect" TargetMode="External"/><Relationship Id="rId6" Type="http://schemas.openxmlformats.org/officeDocument/2006/relationships/tags" Target="../tags/tag654.xml"/><Relationship Id="rId5" Type="http://schemas.openxmlformats.org/officeDocument/2006/relationships/tags" Target="../tags/tag653.xml"/><Relationship Id="rId4" Type="http://schemas.openxmlformats.org/officeDocument/2006/relationships/tags" Target="../tags/tag652.xml"/><Relationship Id="rId3" Type="http://schemas.openxmlformats.org/officeDocument/2006/relationships/hyperlink" Target="https://mp.weixin.qq.com/s?__biz=MzI5MzU5NzM3NQ==&amp;mid=2247500963&amp;idx=1&amp;sn=4cf0af70baceeb7578c321878115bb07&amp;scene=19#wechat_redirect" TargetMode="External"/><Relationship Id="rId27" Type="http://schemas.openxmlformats.org/officeDocument/2006/relationships/notesSlide" Target="../notesSlides/notesSlide15.xml"/><Relationship Id="rId26" Type="http://schemas.openxmlformats.org/officeDocument/2006/relationships/slideLayout" Target="../slideLayouts/slideLayout27.xml"/><Relationship Id="rId25" Type="http://schemas.openxmlformats.org/officeDocument/2006/relationships/image" Target="../media/image5.png"/><Relationship Id="rId24" Type="http://schemas.openxmlformats.org/officeDocument/2006/relationships/tags" Target="../tags/tag665.xml"/><Relationship Id="rId23" Type="http://schemas.openxmlformats.org/officeDocument/2006/relationships/tags" Target="../tags/tag664.xml"/><Relationship Id="rId22" Type="http://schemas.openxmlformats.org/officeDocument/2006/relationships/image" Target="../media/image63.png"/><Relationship Id="rId21" Type="http://schemas.openxmlformats.org/officeDocument/2006/relationships/tags" Target="../tags/tag663.xml"/><Relationship Id="rId20" Type="http://schemas.openxmlformats.org/officeDocument/2006/relationships/image" Target="../media/image62.png"/><Relationship Id="rId2" Type="http://schemas.openxmlformats.org/officeDocument/2006/relationships/tags" Target="../tags/tag651.xml"/><Relationship Id="rId19" Type="http://schemas.openxmlformats.org/officeDocument/2006/relationships/image" Target="../media/image61.png"/><Relationship Id="rId18" Type="http://schemas.openxmlformats.org/officeDocument/2006/relationships/tags" Target="../tags/tag662.xml"/><Relationship Id="rId17" Type="http://schemas.openxmlformats.org/officeDocument/2006/relationships/hyperlink" Target="https://mp.weixin.qq.com/s?__biz=MzI5MzU5NzM3NQ==&amp;mid=100004892&amp;idx=1&amp;sn=57991205441cfbed8a16925c0c0f2fbd&amp;scene=19#wechat_redirect" TargetMode="External"/><Relationship Id="rId16" Type="http://schemas.openxmlformats.org/officeDocument/2006/relationships/tags" Target="../tags/tag661.xml"/><Relationship Id="rId15" Type="http://schemas.openxmlformats.org/officeDocument/2006/relationships/tags" Target="../tags/tag660.xml"/><Relationship Id="rId14" Type="http://schemas.openxmlformats.org/officeDocument/2006/relationships/tags" Target="../tags/tag659.xml"/><Relationship Id="rId13" Type="http://schemas.openxmlformats.org/officeDocument/2006/relationships/hyperlink" Target="https://mp.weixin.qq.com/s?__biz=MzI5MzU5NzM3NQ==&amp;mid=2247501232&amp;idx=1&amp;sn=e012f992acd8a53f30d3ae69a82f0c41&amp;scene=19#wechat_redirect" TargetMode="External"/><Relationship Id="rId12" Type="http://schemas.openxmlformats.org/officeDocument/2006/relationships/tags" Target="../tags/tag658.xml"/><Relationship Id="rId11" Type="http://schemas.openxmlformats.org/officeDocument/2006/relationships/tags" Target="../tags/tag657.xml"/><Relationship Id="rId10" Type="http://schemas.openxmlformats.org/officeDocument/2006/relationships/tags" Target="../tags/tag656.xml"/><Relationship Id="rId1" Type="http://schemas.openxmlformats.org/officeDocument/2006/relationships/tags" Target="../tags/tag650.xml"/></Relationships>
</file>

<file path=ppt/slides/_rels/slide5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0.xml"/><Relationship Id="rId5" Type="http://schemas.openxmlformats.org/officeDocument/2006/relationships/image" Target="../media/image5.png"/><Relationship Id="rId4" Type="http://schemas.openxmlformats.org/officeDocument/2006/relationships/tags" Target="../tags/tag667.xml"/><Relationship Id="rId3" Type="http://schemas.openxmlformats.org/officeDocument/2006/relationships/tags" Target="../tags/tag666.xml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5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6.xml"/><Relationship Id="rId8" Type="http://schemas.openxmlformats.org/officeDocument/2006/relationships/slideLayout" Target="../slideLayouts/slideLayout27.xml"/><Relationship Id="rId7" Type="http://schemas.openxmlformats.org/officeDocument/2006/relationships/image" Target="../media/image68.png"/><Relationship Id="rId6" Type="http://schemas.openxmlformats.org/officeDocument/2006/relationships/image" Target="../media/image5.png"/><Relationship Id="rId5" Type="http://schemas.openxmlformats.org/officeDocument/2006/relationships/tags" Target="../tags/tag670.xml"/><Relationship Id="rId4" Type="http://schemas.openxmlformats.org/officeDocument/2006/relationships/tags" Target="../tags/tag669.xml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tags" Target="../tags/tag668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image" Target="../media/image12.png"/><Relationship Id="rId7" Type="http://schemas.openxmlformats.org/officeDocument/2006/relationships/tags" Target="../tags/tag24.xml"/><Relationship Id="rId6" Type="http://schemas.openxmlformats.org/officeDocument/2006/relationships/image" Target="../media/image11.png"/><Relationship Id="rId5" Type="http://schemas.openxmlformats.org/officeDocument/2006/relationships/tags" Target="../tags/tag23.xml"/><Relationship Id="rId4" Type="http://schemas.openxmlformats.org/officeDocument/2006/relationships/image" Target="../media/image10.png"/><Relationship Id="rId3" Type="http://schemas.openxmlformats.org/officeDocument/2006/relationships/tags" Target="../tags/tag22.xml"/><Relationship Id="rId2" Type="http://schemas.openxmlformats.org/officeDocument/2006/relationships/image" Target="../media/image9.png"/><Relationship Id="rId12" Type="http://schemas.openxmlformats.org/officeDocument/2006/relationships/slideLayout" Target="../slideLayouts/slideLayout30.xml"/><Relationship Id="rId11" Type="http://schemas.openxmlformats.org/officeDocument/2006/relationships/image" Target="../media/image5.png"/><Relationship Id="rId10" Type="http://schemas.openxmlformats.org/officeDocument/2006/relationships/tags" Target="../tags/tag26.xml"/><Relationship Id="rId1" Type="http://schemas.openxmlformats.org/officeDocument/2006/relationships/tags" Target="../tags/tag21.xml"/></Relationships>
</file>

<file path=ppt/slides/_rels/slide6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63.xml"/><Relationship Id="rId3" Type="http://schemas.openxmlformats.org/officeDocument/2006/relationships/image" Target="../media/image5.png"/><Relationship Id="rId2" Type="http://schemas.openxmlformats.org/officeDocument/2006/relationships/tags" Target="../tags/tag672.xml"/><Relationship Id="rId1" Type="http://schemas.openxmlformats.org/officeDocument/2006/relationships/tags" Target="../tags/tag671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tags" Target="../tags/tag34.xml"/><Relationship Id="rId7" Type="http://schemas.openxmlformats.org/officeDocument/2006/relationships/tags" Target="../tags/tag33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6" Type="http://schemas.openxmlformats.org/officeDocument/2006/relationships/slideLayout" Target="../slideLayouts/slideLayout25.xml"/><Relationship Id="rId15" Type="http://schemas.openxmlformats.org/officeDocument/2006/relationships/image" Target="../media/image5.png"/><Relationship Id="rId14" Type="http://schemas.openxmlformats.org/officeDocument/2006/relationships/tags" Target="../tags/tag40.xml"/><Relationship Id="rId13" Type="http://schemas.openxmlformats.org/officeDocument/2006/relationships/tags" Target="../tags/tag39.xml"/><Relationship Id="rId12" Type="http://schemas.openxmlformats.org/officeDocument/2006/relationships/tags" Target="../tags/tag38.xml"/><Relationship Id="rId11" Type="http://schemas.openxmlformats.org/officeDocument/2006/relationships/tags" Target="../tags/tag37.xml"/><Relationship Id="rId10" Type="http://schemas.openxmlformats.org/officeDocument/2006/relationships/tags" Target="../tags/tag36.xml"/><Relationship Id="rId1" Type="http://schemas.openxmlformats.org/officeDocument/2006/relationships/tags" Target="../tags/tag2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image" Target="../media/image5.png"/><Relationship Id="rId7" Type="http://schemas.openxmlformats.org/officeDocument/2006/relationships/tags" Target="../tags/tag47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56.xml"/><Relationship Id="rId8" Type="http://schemas.openxmlformats.org/officeDocument/2006/relationships/tags" Target="../tags/tag55.xml"/><Relationship Id="rId7" Type="http://schemas.openxmlformats.org/officeDocument/2006/relationships/tags" Target="../tags/tag54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1" Type="http://schemas.openxmlformats.org/officeDocument/2006/relationships/slideLayout" Target="../slideLayouts/slideLayout25.xml"/><Relationship Id="rId40" Type="http://schemas.openxmlformats.org/officeDocument/2006/relationships/image" Target="../media/image5.png"/><Relationship Id="rId4" Type="http://schemas.openxmlformats.org/officeDocument/2006/relationships/tags" Target="../tags/tag51.xml"/><Relationship Id="rId39" Type="http://schemas.openxmlformats.org/officeDocument/2006/relationships/tags" Target="../tags/tag86.xml"/><Relationship Id="rId38" Type="http://schemas.openxmlformats.org/officeDocument/2006/relationships/tags" Target="../tags/tag85.xml"/><Relationship Id="rId37" Type="http://schemas.openxmlformats.org/officeDocument/2006/relationships/tags" Target="../tags/tag84.xml"/><Relationship Id="rId36" Type="http://schemas.openxmlformats.org/officeDocument/2006/relationships/tags" Target="../tags/tag83.xml"/><Relationship Id="rId35" Type="http://schemas.openxmlformats.org/officeDocument/2006/relationships/tags" Target="../tags/tag82.xml"/><Relationship Id="rId34" Type="http://schemas.openxmlformats.org/officeDocument/2006/relationships/tags" Target="../tags/tag81.xml"/><Relationship Id="rId33" Type="http://schemas.openxmlformats.org/officeDocument/2006/relationships/tags" Target="../tags/tag80.xml"/><Relationship Id="rId32" Type="http://schemas.openxmlformats.org/officeDocument/2006/relationships/tags" Target="../tags/tag79.xml"/><Relationship Id="rId31" Type="http://schemas.openxmlformats.org/officeDocument/2006/relationships/tags" Target="../tags/tag78.xml"/><Relationship Id="rId30" Type="http://schemas.openxmlformats.org/officeDocument/2006/relationships/tags" Target="../tags/tag77.xml"/><Relationship Id="rId3" Type="http://schemas.openxmlformats.org/officeDocument/2006/relationships/tags" Target="../tags/tag50.xml"/><Relationship Id="rId29" Type="http://schemas.openxmlformats.org/officeDocument/2006/relationships/tags" Target="../tags/tag76.xml"/><Relationship Id="rId28" Type="http://schemas.openxmlformats.org/officeDocument/2006/relationships/tags" Target="../tags/tag75.xml"/><Relationship Id="rId27" Type="http://schemas.openxmlformats.org/officeDocument/2006/relationships/tags" Target="../tags/tag74.xml"/><Relationship Id="rId26" Type="http://schemas.openxmlformats.org/officeDocument/2006/relationships/tags" Target="../tags/tag73.xml"/><Relationship Id="rId25" Type="http://schemas.openxmlformats.org/officeDocument/2006/relationships/tags" Target="../tags/tag72.xml"/><Relationship Id="rId24" Type="http://schemas.openxmlformats.org/officeDocument/2006/relationships/tags" Target="../tags/tag71.xml"/><Relationship Id="rId23" Type="http://schemas.openxmlformats.org/officeDocument/2006/relationships/tags" Target="../tags/tag70.xml"/><Relationship Id="rId22" Type="http://schemas.openxmlformats.org/officeDocument/2006/relationships/tags" Target="../tags/tag69.xml"/><Relationship Id="rId21" Type="http://schemas.openxmlformats.org/officeDocument/2006/relationships/tags" Target="../tags/tag68.xml"/><Relationship Id="rId20" Type="http://schemas.openxmlformats.org/officeDocument/2006/relationships/tags" Target="../tags/tag67.xml"/><Relationship Id="rId2" Type="http://schemas.openxmlformats.org/officeDocument/2006/relationships/tags" Target="../tags/tag49.xml"/><Relationship Id="rId19" Type="http://schemas.openxmlformats.org/officeDocument/2006/relationships/tags" Target="../tags/tag66.xml"/><Relationship Id="rId18" Type="http://schemas.openxmlformats.org/officeDocument/2006/relationships/tags" Target="../tags/tag65.xml"/><Relationship Id="rId17" Type="http://schemas.openxmlformats.org/officeDocument/2006/relationships/tags" Target="../tags/tag64.xml"/><Relationship Id="rId16" Type="http://schemas.openxmlformats.org/officeDocument/2006/relationships/tags" Target="../tags/tag63.xml"/><Relationship Id="rId15" Type="http://schemas.openxmlformats.org/officeDocument/2006/relationships/tags" Target="../tags/tag62.xml"/><Relationship Id="rId14" Type="http://schemas.openxmlformats.org/officeDocument/2006/relationships/tags" Target="../tags/tag61.xml"/><Relationship Id="rId13" Type="http://schemas.openxmlformats.org/officeDocument/2006/relationships/tags" Target="../tags/tag60.xml"/><Relationship Id="rId12" Type="http://schemas.openxmlformats.org/officeDocument/2006/relationships/tags" Target="../tags/tag59.xml"/><Relationship Id="rId11" Type="http://schemas.openxmlformats.org/officeDocument/2006/relationships/tags" Target="../tags/tag58.xml"/><Relationship Id="rId10" Type="http://schemas.openxmlformats.org/officeDocument/2006/relationships/tags" Target="../tags/tag57.xml"/><Relationship Id="rId1" Type="http://schemas.openxmlformats.org/officeDocument/2006/relationships/tags" Target="../tags/tag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文本框 5"/>
          <p:cNvSpPr txBox="1"/>
          <p:nvPr/>
        </p:nvSpPr>
        <p:spPr>
          <a:xfrm>
            <a:off x="4366578" y="3798888"/>
            <a:ext cx="4196080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 eaLnBrk="1" hangingPunct="1"/>
            <a:r>
              <a:rPr lang="en-US" altLang="zh-CN" sz="3200" dirty="0">
                <a:solidFill>
                  <a:srgbClr val="007BC6"/>
                </a:solidFill>
                <a:latin typeface="方正兰亭超细黑简体" pitchFamily="2" charset="-122"/>
                <a:ea typeface="方正兰亭超细黑简体" pitchFamily="2" charset="-122"/>
                <a:sym typeface="+mn-ea"/>
              </a:rPr>
              <a:t>/厦门谷道集团/</a:t>
            </a:r>
            <a:r>
              <a:rPr lang="en-US" altLang="zh-CN" sz="3200" dirty="0">
                <a:solidFill>
                  <a:srgbClr val="2C3441"/>
                </a:solidFill>
                <a:latin typeface="方正兰亭超细黑简体" pitchFamily="2" charset="-122"/>
                <a:ea typeface="方正兰亭超细黑简体" pitchFamily="2" charset="-122"/>
                <a:sym typeface="+mn-ea"/>
              </a:rPr>
              <a:t>外贸牛</a:t>
            </a:r>
            <a:endParaRPr lang="zh-CN" altLang="en-US" sz="2400" dirty="0">
              <a:solidFill>
                <a:srgbClr val="2C3441"/>
              </a:solidFill>
              <a:latin typeface="方正兰亭超细黑简体" pitchFamily="2" charset="-122"/>
              <a:ea typeface="方正兰亭超细黑简体" pitchFamily="2" charset="-122"/>
            </a:endParaRPr>
          </a:p>
        </p:txBody>
      </p:sp>
      <p:sp>
        <p:nvSpPr>
          <p:cNvPr id="17411" name="文本框 6"/>
          <p:cNvSpPr txBox="1"/>
          <p:nvPr/>
        </p:nvSpPr>
        <p:spPr>
          <a:xfrm>
            <a:off x="2038985" y="1737360"/>
            <a:ext cx="8343265" cy="3046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en-US" altLang="zh-CN" sz="4800" dirty="0">
                <a:solidFill>
                  <a:srgbClr val="007BC6"/>
                </a:solidFill>
                <a:latin typeface="方正兰亭超细黑简体" pitchFamily="2" charset="-122"/>
                <a:ea typeface="方正兰亭超细黑简体" pitchFamily="2" charset="-122"/>
                <a:sym typeface="+mn-ea"/>
              </a:rPr>
              <a:t>2023</a:t>
            </a:r>
            <a:endParaRPr lang="en-US" altLang="zh-CN" sz="4800" dirty="0">
              <a:solidFill>
                <a:srgbClr val="007BC6"/>
              </a:solidFill>
              <a:latin typeface="方正兰亭超细黑简体" pitchFamily="2" charset="-122"/>
              <a:ea typeface="方正兰亭超细黑简体" pitchFamily="2" charset="-122"/>
              <a:sym typeface="+mn-ea"/>
            </a:endParaRPr>
          </a:p>
          <a:p>
            <a:pPr algn="ctr"/>
            <a:r>
              <a:rPr lang="en-US" altLang="zh-CN" sz="4800" b="1" dirty="0">
                <a:solidFill>
                  <a:srgbClr val="2C3441"/>
                </a:solidFill>
                <a:latin typeface="方正兰亭超细黑简体" pitchFamily="2" charset="-122"/>
                <a:ea typeface="方正兰亭超细黑简体" pitchFamily="2" charset="-122"/>
              </a:rPr>
              <a:t> </a:t>
            </a:r>
            <a:r>
              <a:rPr lang="zh-CN" altLang="en-US" sz="4800" b="1" dirty="0">
                <a:solidFill>
                  <a:srgbClr val="2C3441"/>
                </a:solidFill>
                <a:latin typeface="方正兰亭超细黑简体" pitchFamily="2" charset="-122"/>
                <a:ea typeface="方正兰亭超细黑简体" pitchFamily="2" charset="-122"/>
              </a:rPr>
              <a:t>助力企业品牌出海</a:t>
            </a:r>
            <a:endParaRPr lang="zh-CN" altLang="en-US" sz="4800" b="1" dirty="0">
              <a:solidFill>
                <a:srgbClr val="2C3441"/>
              </a:solidFill>
              <a:latin typeface="方正兰亭超细黑简体" pitchFamily="2" charset="-122"/>
              <a:ea typeface="方正兰亭超细黑简体" pitchFamily="2" charset="-122"/>
            </a:endParaRPr>
          </a:p>
          <a:p>
            <a:pPr algn="ctr"/>
            <a:r>
              <a:rPr lang="zh-CN" altLang="en-US" sz="4800" b="1" dirty="0">
                <a:solidFill>
                  <a:srgbClr val="2C3441"/>
                </a:solidFill>
                <a:latin typeface="方正兰亭超细黑简体" pitchFamily="2" charset="-122"/>
                <a:ea typeface="方正兰亭超细黑简体" pitchFamily="2" charset="-122"/>
              </a:rPr>
              <a:t>拓展外贸新市场</a:t>
            </a:r>
            <a:endParaRPr lang="en-US" altLang="zh-CN" sz="4800" b="1" dirty="0">
              <a:solidFill>
                <a:srgbClr val="2C3441"/>
              </a:solidFill>
              <a:latin typeface="方正兰亭超细黑简体" pitchFamily="2" charset="-122"/>
              <a:ea typeface="方正兰亭超细黑简体" pitchFamily="2" charset="-122"/>
            </a:endParaRPr>
          </a:p>
          <a:p>
            <a:pPr algn="ctr"/>
            <a:endParaRPr lang="en-US" altLang="zh-CN" sz="4800" b="1" dirty="0">
              <a:solidFill>
                <a:srgbClr val="2C3441"/>
              </a:solidFill>
              <a:latin typeface="方正兰亭超细黑简体" pitchFamily="2" charset="-122"/>
              <a:ea typeface="方正兰亭超细黑简体" pitchFamily="2" charset="-122"/>
              <a:sym typeface="+mn-ea"/>
            </a:endParaRPr>
          </a:p>
        </p:txBody>
      </p:sp>
      <p:sp>
        <p:nvSpPr>
          <p:cNvPr id="21" name="矩形: 圆角 42"/>
          <p:cNvSpPr/>
          <p:nvPr>
            <p:custDataLst>
              <p:tags r:id="rId1"/>
            </p:custDataLst>
          </p:nvPr>
        </p:nvSpPr>
        <p:spPr>
          <a:xfrm>
            <a:off x="9779000" y="22860"/>
            <a:ext cx="2413000" cy="591820"/>
          </a:xfrm>
          <a:prstGeom prst="roundRect">
            <a:avLst>
              <a:gd name="adj" fmla="val 50000"/>
            </a:avLst>
          </a:prstGeom>
          <a:solidFill>
            <a:srgbClr val="007BC6"/>
          </a:solidFill>
          <a:ln>
            <a:solidFill>
              <a:srgbClr val="007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9" name="图片 18" descr="微信图片_2022091609575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914255" y="83185"/>
            <a:ext cx="2063115" cy="400050"/>
          </a:xfrm>
          <a:prstGeom prst="rect">
            <a:avLst/>
          </a:prstGeom>
          <a:solidFill>
            <a:srgbClr val="007BC6"/>
          </a:solidFill>
          <a:ln>
            <a:solidFill>
              <a:srgbClr val="007BC6"/>
            </a:solidFill>
          </a:ln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9" name="文本框 4"/>
          <p:cNvSpPr txBox="1"/>
          <p:nvPr/>
        </p:nvSpPr>
        <p:spPr>
          <a:xfrm>
            <a:off x="5276850" y="6054725"/>
            <a:ext cx="1442085" cy="6451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en-US" altLang="zh-CN" sz="3600" b="1" dirty="0">
                <a:solidFill>
                  <a:schemeClr val="bg1"/>
                </a:solidFill>
                <a:latin typeface="方正兰亭超细黑简体" pitchFamily="2" charset="-122"/>
                <a:ea typeface="方正兰亭超细黑简体" pitchFamily="2" charset="-122"/>
              </a:rPr>
              <a:t>Part.2</a:t>
            </a:r>
            <a:endParaRPr lang="zh-CN" altLang="en-US" sz="3600" b="1" dirty="0">
              <a:solidFill>
                <a:schemeClr val="bg1"/>
              </a:solidFill>
              <a:latin typeface="方正兰亭超细黑简体" pitchFamily="2" charset="-122"/>
              <a:ea typeface="方正兰亭超细黑简体" pitchFamily="2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2548890" y="2049780"/>
            <a:ext cx="736409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6600" b="1" dirty="0">
                <a:solidFill>
                  <a:srgbClr val="FFFFFF"/>
                </a:solidFill>
                <a:latin typeface="方正兰亭超细黑简体" pitchFamily="2" charset="-122"/>
                <a:ea typeface="方正兰亭超细黑简体" pitchFamily="2" charset="-122"/>
                <a:sym typeface="+mn-ea"/>
              </a:rPr>
              <a:t>独立站的运营</a:t>
            </a:r>
            <a:r>
              <a:rPr lang="zh-CN" altLang="en-US" sz="6600" b="1" dirty="0">
                <a:solidFill>
                  <a:srgbClr val="FFFFFF"/>
                </a:solidFill>
                <a:latin typeface="方正兰亭超细黑简体" pitchFamily="2" charset="-122"/>
                <a:ea typeface="方正兰亭超细黑简体" pitchFamily="2" charset="-122"/>
                <a:sym typeface="+mn-ea"/>
              </a:rPr>
              <a:t>核心</a:t>
            </a:r>
            <a:endParaRPr lang="zh-CN" altLang="en-US" sz="6600" b="1" dirty="0">
              <a:solidFill>
                <a:srgbClr val="FFFFFF"/>
              </a:solidFill>
              <a:latin typeface="方正兰亭超细黑简体" pitchFamily="2" charset="-122"/>
              <a:ea typeface="方正兰亭超细黑简体" pitchFamily="2" charset="-122"/>
              <a:sym typeface="+mn-ea"/>
            </a:endParaRPr>
          </a:p>
        </p:txBody>
      </p:sp>
      <p:pic>
        <p:nvPicPr>
          <p:cNvPr id="27" name="图片 26" descr="微信图片_2022091609575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00590" y="102870"/>
            <a:ext cx="2302510" cy="44640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626110" y="1792605"/>
            <a:ext cx="10587990" cy="1353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spcBef>
                <a:spcPts val="600"/>
              </a:spcBef>
              <a:spcAft>
                <a:spcPts val="600"/>
              </a:spcAft>
              <a:buClrTx/>
              <a:buSzTx/>
              <a:buFontTx/>
            </a:pP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流量不够怎么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办？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ctr">
              <a:spcBef>
                <a:spcPts val="600"/>
              </a:spcBef>
              <a:spcAft>
                <a:spcPts val="600"/>
              </a:spcAft>
              <a:buClrTx/>
              <a:buSzTx/>
              <a:buFontTx/>
            </a:pP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海外采购商进站后不询盘流失了怎么办？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25793" y="3732530"/>
            <a:ext cx="105822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ctr"/>
            <a:r>
              <a:rPr lang="zh-CN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客户躲我三四遍，想尽办法要相见</a:t>
            </a:r>
            <a:endParaRPr lang="zh-CN" altLang="en-US" sz="2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8442" name="Freeform 29"/>
          <p:cNvSpPr>
            <a:spLocks noEditPoints="1"/>
          </p:cNvSpPr>
          <p:nvPr/>
        </p:nvSpPr>
        <p:spPr>
          <a:xfrm>
            <a:off x="9725025" y="3013710"/>
            <a:ext cx="1195705" cy="1352550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pathLst>
              <a:path w="618" h="740">
                <a:moveTo>
                  <a:pt x="172" y="740"/>
                </a:moveTo>
                <a:lnTo>
                  <a:pt x="172" y="740"/>
                </a:lnTo>
                <a:lnTo>
                  <a:pt x="176" y="694"/>
                </a:lnTo>
                <a:lnTo>
                  <a:pt x="176" y="648"/>
                </a:lnTo>
                <a:lnTo>
                  <a:pt x="176" y="626"/>
                </a:lnTo>
                <a:lnTo>
                  <a:pt x="172" y="602"/>
                </a:lnTo>
                <a:lnTo>
                  <a:pt x="168" y="580"/>
                </a:lnTo>
                <a:lnTo>
                  <a:pt x="164" y="560"/>
                </a:lnTo>
                <a:lnTo>
                  <a:pt x="140" y="546"/>
                </a:lnTo>
                <a:lnTo>
                  <a:pt x="120" y="530"/>
                </a:lnTo>
                <a:lnTo>
                  <a:pt x="100" y="514"/>
                </a:lnTo>
                <a:lnTo>
                  <a:pt x="84" y="498"/>
                </a:lnTo>
                <a:lnTo>
                  <a:pt x="68" y="480"/>
                </a:lnTo>
                <a:lnTo>
                  <a:pt x="54" y="462"/>
                </a:lnTo>
                <a:lnTo>
                  <a:pt x="42" y="444"/>
                </a:lnTo>
                <a:lnTo>
                  <a:pt x="32" y="424"/>
                </a:lnTo>
                <a:lnTo>
                  <a:pt x="22" y="404"/>
                </a:lnTo>
                <a:lnTo>
                  <a:pt x="14" y="384"/>
                </a:lnTo>
                <a:lnTo>
                  <a:pt x="8" y="364"/>
                </a:lnTo>
                <a:lnTo>
                  <a:pt x="4" y="344"/>
                </a:lnTo>
                <a:lnTo>
                  <a:pt x="2" y="324"/>
                </a:lnTo>
                <a:lnTo>
                  <a:pt x="0" y="302"/>
                </a:lnTo>
                <a:lnTo>
                  <a:pt x="0" y="282"/>
                </a:lnTo>
                <a:lnTo>
                  <a:pt x="2" y="262"/>
                </a:lnTo>
                <a:lnTo>
                  <a:pt x="4" y="242"/>
                </a:lnTo>
                <a:lnTo>
                  <a:pt x="10" y="222"/>
                </a:lnTo>
                <a:lnTo>
                  <a:pt x="14" y="202"/>
                </a:lnTo>
                <a:lnTo>
                  <a:pt x="22" y="184"/>
                </a:lnTo>
                <a:lnTo>
                  <a:pt x="30" y="164"/>
                </a:lnTo>
                <a:lnTo>
                  <a:pt x="38" y="146"/>
                </a:lnTo>
                <a:lnTo>
                  <a:pt x="48" y="130"/>
                </a:lnTo>
                <a:lnTo>
                  <a:pt x="60" y="114"/>
                </a:lnTo>
                <a:lnTo>
                  <a:pt x="74" y="98"/>
                </a:lnTo>
                <a:lnTo>
                  <a:pt x="86" y="84"/>
                </a:lnTo>
                <a:lnTo>
                  <a:pt x="102" y="70"/>
                </a:lnTo>
                <a:lnTo>
                  <a:pt x="118" y="58"/>
                </a:lnTo>
                <a:lnTo>
                  <a:pt x="134" y="46"/>
                </a:lnTo>
                <a:lnTo>
                  <a:pt x="152" y="36"/>
                </a:lnTo>
                <a:lnTo>
                  <a:pt x="170" y="28"/>
                </a:lnTo>
                <a:lnTo>
                  <a:pt x="190" y="22"/>
                </a:lnTo>
                <a:lnTo>
                  <a:pt x="212" y="14"/>
                </a:lnTo>
                <a:lnTo>
                  <a:pt x="234" y="8"/>
                </a:lnTo>
                <a:lnTo>
                  <a:pt x="256" y="4"/>
                </a:lnTo>
                <a:lnTo>
                  <a:pt x="280" y="2"/>
                </a:lnTo>
                <a:lnTo>
                  <a:pt x="304" y="0"/>
                </a:lnTo>
                <a:lnTo>
                  <a:pt x="328" y="2"/>
                </a:lnTo>
                <a:lnTo>
                  <a:pt x="352" y="4"/>
                </a:lnTo>
                <a:lnTo>
                  <a:pt x="376" y="8"/>
                </a:lnTo>
                <a:lnTo>
                  <a:pt x="400" y="14"/>
                </a:lnTo>
                <a:lnTo>
                  <a:pt x="424" y="22"/>
                </a:lnTo>
                <a:lnTo>
                  <a:pt x="448" y="30"/>
                </a:lnTo>
                <a:lnTo>
                  <a:pt x="470" y="42"/>
                </a:lnTo>
                <a:lnTo>
                  <a:pt x="492" y="54"/>
                </a:lnTo>
                <a:lnTo>
                  <a:pt x="514" y="68"/>
                </a:lnTo>
                <a:lnTo>
                  <a:pt x="534" y="84"/>
                </a:lnTo>
                <a:lnTo>
                  <a:pt x="554" y="102"/>
                </a:lnTo>
                <a:lnTo>
                  <a:pt x="576" y="128"/>
                </a:lnTo>
                <a:lnTo>
                  <a:pt x="590" y="148"/>
                </a:lnTo>
                <a:lnTo>
                  <a:pt x="596" y="164"/>
                </a:lnTo>
                <a:lnTo>
                  <a:pt x="600" y="176"/>
                </a:lnTo>
                <a:lnTo>
                  <a:pt x="598" y="184"/>
                </a:lnTo>
                <a:lnTo>
                  <a:pt x="596" y="190"/>
                </a:lnTo>
                <a:lnTo>
                  <a:pt x="590" y="194"/>
                </a:lnTo>
                <a:lnTo>
                  <a:pt x="576" y="202"/>
                </a:lnTo>
                <a:lnTo>
                  <a:pt x="590" y="266"/>
                </a:lnTo>
                <a:lnTo>
                  <a:pt x="596" y="294"/>
                </a:lnTo>
                <a:lnTo>
                  <a:pt x="598" y="308"/>
                </a:lnTo>
                <a:lnTo>
                  <a:pt x="594" y="318"/>
                </a:lnTo>
                <a:lnTo>
                  <a:pt x="588" y="326"/>
                </a:lnTo>
                <a:lnTo>
                  <a:pt x="582" y="332"/>
                </a:lnTo>
                <a:lnTo>
                  <a:pt x="618" y="454"/>
                </a:lnTo>
                <a:lnTo>
                  <a:pt x="586" y="466"/>
                </a:lnTo>
                <a:lnTo>
                  <a:pt x="590" y="496"/>
                </a:lnTo>
                <a:lnTo>
                  <a:pt x="594" y="522"/>
                </a:lnTo>
                <a:lnTo>
                  <a:pt x="594" y="548"/>
                </a:lnTo>
                <a:lnTo>
                  <a:pt x="592" y="576"/>
                </a:lnTo>
                <a:lnTo>
                  <a:pt x="588" y="584"/>
                </a:lnTo>
                <a:lnTo>
                  <a:pt x="580" y="592"/>
                </a:lnTo>
                <a:lnTo>
                  <a:pt x="566" y="600"/>
                </a:lnTo>
                <a:lnTo>
                  <a:pt x="560" y="602"/>
                </a:lnTo>
                <a:lnTo>
                  <a:pt x="552" y="604"/>
                </a:lnTo>
                <a:lnTo>
                  <a:pt x="444" y="610"/>
                </a:lnTo>
                <a:lnTo>
                  <a:pt x="452" y="740"/>
                </a:lnTo>
                <a:lnTo>
                  <a:pt x="172" y="740"/>
                </a:lnTo>
                <a:close/>
                <a:moveTo>
                  <a:pt x="254" y="428"/>
                </a:moveTo>
                <a:lnTo>
                  <a:pt x="174" y="368"/>
                </a:lnTo>
                <a:lnTo>
                  <a:pt x="168" y="364"/>
                </a:lnTo>
                <a:lnTo>
                  <a:pt x="164" y="364"/>
                </a:lnTo>
                <a:lnTo>
                  <a:pt x="160" y="366"/>
                </a:lnTo>
                <a:lnTo>
                  <a:pt x="156" y="370"/>
                </a:lnTo>
                <a:lnTo>
                  <a:pt x="154" y="376"/>
                </a:lnTo>
                <a:lnTo>
                  <a:pt x="154" y="382"/>
                </a:lnTo>
                <a:lnTo>
                  <a:pt x="156" y="386"/>
                </a:lnTo>
                <a:lnTo>
                  <a:pt x="160" y="392"/>
                </a:lnTo>
                <a:lnTo>
                  <a:pt x="240" y="452"/>
                </a:lnTo>
                <a:lnTo>
                  <a:pt x="244" y="454"/>
                </a:lnTo>
                <a:lnTo>
                  <a:pt x="250" y="454"/>
                </a:lnTo>
                <a:lnTo>
                  <a:pt x="254" y="452"/>
                </a:lnTo>
                <a:lnTo>
                  <a:pt x="258" y="448"/>
                </a:lnTo>
                <a:lnTo>
                  <a:pt x="260" y="444"/>
                </a:lnTo>
                <a:lnTo>
                  <a:pt x="260" y="438"/>
                </a:lnTo>
                <a:lnTo>
                  <a:pt x="258" y="432"/>
                </a:lnTo>
                <a:lnTo>
                  <a:pt x="254" y="428"/>
                </a:lnTo>
                <a:close/>
                <a:moveTo>
                  <a:pt x="436" y="248"/>
                </a:moveTo>
                <a:lnTo>
                  <a:pt x="486" y="248"/>
                </a:lnTo>
                <a:lnTo>
                  <a:pt x="486" y="226"/>
                </a:lnTo>
                <a:lnTo>
                  <a:pt x="436" y="226"/>
                </a:lnTo>
                <a:lnTo>
                  <a:pt x="436" y="248"/>
                </a:lnTo>
                <a:close/>
                <a:moveTo>
                  <a:pt x="252" y="116"/>
                </a:moveTo>
                <a:lnTo>
                  <a:pt x="226" y="72"/>
                </a:lnTo>
                <a:lnTo>
                  <a:pt x="206" y="84"/>
                </a:lnTo>
                <a:lnTo>
                  <a:pt x="232" y="128"/>
                </a:lnTo>
                <a:lnTo>
                  <a:pt x="252" y="116"/>
                </a:lnTo>
                <a:close/>
                <a:moveTo>
                  <a:pt x="318" y="104"/>
                </a:moveTo>
                <a:lnTo>
                  <a:pt x="318" y="54"/>
                </a:lnTo>
                <a:lnTo>
                  <a:pt x="296" y="54"/>
                </a:lnTo>
                <a:lnTo>
                  <a:pt x="296" y="104"/>
                </a:lnTo>
                <a:lnTo>
                  <a:pt x="318" y="104"/>
                </a:lnTo>
                <a:close/>
                <a:moveTo>
                  <a:pt x="426" y="182"/>
                </a:moveTo>
                <a:lnTo>
                  <a:pt x="468" y="156"/>
                </a:lnTo>
                <a:lnTo>
                  <a:pt x="458" y="136"/>
                </a:lnTo>
                <a:lnTo>
                  <a:pt x="414" y="162"/>
                </a:lnTo>
                <a:lnTo>
                  <a:pt x="426" y="182"/>
                </a:lnTo>
                <a:close/>
                <a:moveTo>
                  <a:pt x="382" y="128"/>
                </a:moveTo>
                <a:lnTo>
                  <a:pt x="408" y="86"/>
                </a:lnTo>
                <a:lnTo>
                  <a:pt x="388" y="74"/>
                </a:lnTo>
                <a:lnTo>
                  <a:pt x="362" y="118"/>
                </a:lnTo>
                <a:lnTo>
                  <a:pt x="382" y="128"/>
                </a:lnTo>
                <a:close/>
                <a:moveTo>
                  <a:pt x="274" y="394"/>
                </a:moveTo>
                <a:lnTo>
                  <a:pt x="194" y="332"/>
                </a:lnTo>
                <a:lnTo>
                  <a:pt x="188" y="330"/>
                </a:lnTo>
                <a:lnTo>
                  <a:pt x="184" y="330"/>
                </a:lnTo>
                <a:lnTo>
                  <a:pt x="180" y="332"/>
                </a:lnTo>
                <a:lnTo>
                  <a:pt x="176" y="336"/>
                </a:lnTo>
                <a:lnTo>
                  <a:pt x="174" y="342"/>
                </a:lnTo>
                <a:lnTo>
                  <a:pt x="174" y="348"/>
                </a:lnTo>
                <a:lnTo>
                  <a:pt x="176" y="352"/>
                </a:lnTo>
                <a:lnTo>
                  <a:pt x="180" y="356"/>
                </a:lnTo>
                <a:lnTo>
                  <a:pt x="260" y="418"/>
                </a:lnTo>
                <a:lnTo>
                  <a:pt x="264" y="420"/>
                </a:lnTo>
                <a:lnTo>
                  <a:pt x="270" y="420"/>
                </a:lnTo>
                <a:lnTo>
                  <a:pt x="274" y="418"/>
                </a:lnTo>
                <a:lnTo>
                  <a:pt x="278" y="414"/>
                </a:lnTo>
                <a:lnTo>
                  <a:pt x="280" y="408"/>
                </a:lnTo>
                <a:lnTo>
                  <a:pt x="280" y="402"/>
                </a:lnTo>
                <a:lnTo>
                  <a:pt x="278" y="398"/>
                </a:lnTo>
                <a:lnTo>
                  <a:pt x="274" y="394"/>
                </a:lnTo>
                <a:close/>
                <a:moveTo>
                  <a:pt x="354" y="156"/>
                </a:moveTo>
                <a:lnTo>
                  <a:pt x="354" y="156"/>
                </a:lnTo>
                <a:lnTo>
                  <a:pt x="336" y="148"/>
                </a:lnTo>
                <a:lnTo>
                  <a:pt x="316" y="142"/>
                </a:lnTo>
                <a:lnTo>
                  <a:pt x="298" y="142"/>
                </a:lnTo>
                <a:lnTo>
                  <a:pt x="280" y="144"/>
                </a:lnTo>
                <a:lnTo>
                  <a:pt x="262" y="150"/>
                </a:lnTo>
                <a:lnTo>
                  <a:pt x="248" y="158"/>
                </a:lnTo>
                <a:lnTo>
                  <a:pt x="234" y="170"/>
                </a:lnTo>
                <a:lnTo>
                  <a:pt x="224" y="184"/>
                </a:lnTo>
                <a:lnTo>
                  <a:pt x="218" y="194"/>
                </a:lnTo>
                <a:lnTo>
                  <a:pt x="216" y="202"/>
                </a:lnTo>
                <a:lnTo>
                  <a:pt x="214" y="218"/>
                </a:lnTo>
                <a:lnTo>
                  <a:pt x="212" y="236"/>
                </a:lnTo>
                <a:lnTo>
                  <a:pt x="214" y="254"/>
                </a:lnTo>
                <a:lnTo>
                  <a:pt x="216" y="270"/>
                </a:lnTo>
                <a:lnTo>
                  <a:pt x="216" y="288"/>
                </a:lnTo>
                <a:lnTo>
                  <a:pt x="214" y="306"/>
                </a:lnTo>
                <a:lnTo>
                  <a:pt x="208" y="324"/>
                </a:lnTo>
                <a:lnTo>
                  <a:pt x="282" y="366"/>
                </a:lnTo>
                <a:lnTo>
                  <a:pt x="294" y="352"/>
                </a:lnTo>
                <a:lnTo>
                  <a:pt x="308" y="342"/>
                </a:lnTo>
                <a:lnTo>
                  <a:pt x="322" y="332"/>
                </a:lnTo>
                <a:lnTo>
                  <a:pt x="338" y="326"/>
                </a:lnTo>
                <a:lnTo>
                  <a:pt x="354" y="318"/>
                </a:lnTo>
                <a:lnTo>
                  <a:pt x="370" y="310"/>
                </a:lnTo>
                <a:lnTo>
                  <a:pt x="384" y="298"/>
                </a:lnTo>
                <a:lnTo>
                  <a:pt x="390" y="292"/>
                </a:lnTo>
                <a:lnTo>
                  <a:pt x="394" y="284"/>
                </a:lnTo>
                <a:lnTo>
                  <a:pt x="402" y="266"/>
                </a:lnTo>
                <a:lnTo>
                  <a:pt x="406" y="250"/>
                </a:lnTo>
                <a:lnTo>
                  <a:pt x="404" y="232"/>
                </a:lnTo>
                <a:lnTo>
                  <a:pt x="402" y="214"/>
                </a:lnTo>
                <a:lnTo>
                  <a:pt x="394" y="196"/>
                </a:lnTo>
                <a:lnTo>
                  <a:pt x="384" y="182"/>
                </a:lnTo>
                <a:lnTo>
                  <a:pt x="370" y="168"/>
                </a:lnTo>
                <a:lnTo>
                  <a:pt x="354" y="156"/>
                </a:lnTo>
                <a:close/>
                <a:moveTo>
                  <a:pt x="168" y="408"/>
                </a:moveTo>
                <a:lnTo>
                  <a:pt x="168" y="408"/>
                </a:lnTo>
                <a:lnTo>
                  <a:pt x="166" y="414"/>
                </a:lnTo>
                <a:lnTo>
                  <a:pt x="166" y="420"/>
                </a:lnTo>
                <a:lnTo>
                  <a:pt x="166" y="432"/>
                </a:lnTo>
                <a:lnTo>
                  <a:pt x="172" y="442"/>
                </a:lnTo>
                <a:lnTo>
                  <a:pt x="176" y="448"/>
                </a:lnTo>
                <a:lnTo>
                  <a:pt x="182" y="452"/>
                </a:lnTo>
                <a:lnTo>
                  <a:pt x="192" y="456"/>
                </a:lnTo>
                <a:lnTo>
                  <a:pt x="202" y="456"/>
                </a:lnTo>
                <a:lnTo>
                  <a:pt x="212" y="452"/>
                </a:lnTo>
                <a:lnTo>
                  <a:pt x="220" y="448"/>
                </a:lnTo>
                <a:lnTo>
                  <a:pt x="168" y="408"/>
                </a:lnTo>
                <a:close/>
              </a:path>
            </a:pathLst>
          </a:custGeom>
          <a:solidFill>
            <a:srgbClr val="2C3441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1" name="矩形: 圆角 42"/>
          <p:cNvSpPr/>
          <p:nvPr>
            <p:custDataLst>
              <p:tags r:id="rId1"/>
            </p:custDataLst>
          </p:nvPr>
        </p:nvSpPr>
        <p:spPr>
          <a:xfrm>
            <a:off x="9779000" y="22860"/>
            <a:ext cx="2413000" cy="591820"/>
          </a:xfrm>
          <a:prstGeom prst="roundRect">
            <a:avLst>
              <a:gd name="adj" fmla="val 50000"/>
            </a:avLst>
          </a:prstGeom>
          <a:solidFill>
            <a:srgbClr val="007BC6"/>
          </a:solidFill>
          <a:ln>
            <a:solidFill>
              <a:srgbClr val="007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" name="图片 1" descr="微信图片_2022091609575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914255" y="83185"/>
            <a:ext cx="2063115" cy="400050"/>
          </a:xfrm>
          <a:prstGeom prst="rect">
            <a:avLst/>
          </a:prstGeom>
          <a:solidFill>
            <a:srgbClr val="007BC6"/>
          </a:solidFill>
          <a:ln>
            <a:solidFill>
              <a:srgbClr val="007BC6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3" grpId="0"/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1"/>
            </p:custDataLst>
          </p:nvPr>
        </p:nvSpPr>
        <p:spPr>
          <a:xfrm>
            <a:off x="1074420" y="355600"/>
            <a:ext cx="271780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kumimoji="1" lang="zh-CN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独立站运营的核心</a:t>
            </a:r>
            <a:endParaRPr kumimoji="1" lang="zh-CN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5" name="sailboat_64326"/>
          <p:cNvSpPr>
            <a:spLocks noChangeAspect="1"/>
          </p:cNvSpPr>
          <p:nvPr>
            <p:custDataLst>
              <p:tags r:id="rId2"/>
            </p:custDataLst>
          </p:nvPr>
        </p:nvSpPr>
        <p:spPr bwMode="auto">
          <a:xfrm>
            <a:off x="311785" y="355600"/>
            <a:ext cx="643890" cy="576580"/>
          </a:xfrm>
          <a:custGeom>
            <a:avLst/>
            <a:gdLst>
              <a:gd name="connsiteX0" fmla="*/ 19590 w 608135"/>
              <a:gd name="connsiteY0" fmla="*/ 478355 h 544193"/>
              <a:gd name="connsiteX1" fmla="*/ 83477 w 608135"/>
              <a:gd name="connsiteY1" fmla="*/ 493714 h 544193"/>
              <a:gd name="connsiteX2" fmla="*/ 130477 w 608135"/>
              <a:gd name="connsiteY2" fmla="*/ 505206 h 544193"/>
              <a:gd name="connsiteX3" fmla="*/ 177370 w 608135"/>
              <a:gd name="connsiteY3" fmla="*/ 493714 h 544193"/>
              <a:gd name="connsiteX4" fmla="*/ 241257 w 608135"/>
              <a:gd name="connsiteY4" fmla="*/ 478355 h 544193"/>
              <a:gd name="connsiteX5" fmla="*/ 305251 w 608135"/>
              <a:gd name="connsiteY5" fmla="*/ 493714 h 544193"/>
              <a:gd name="connsiteX6" fmla="*/ 352144 w 608135"/>
              <a:gd name="connsiteY6" fmla="*/ 505206 h 544193"/>
              <a:gd name="connsiteX7" fmla="*/ 399037 w 608135"/>
              <a:gd name="connsiteY7" fmla="*/ 493714 h 544193"/>
              <a:gd name="connsiteX8" fmla="*/ 463031 w 608135"/>
              <a:gd name="connsiteY8" fmla="*/ 478355 h 544193"/>
              <a:gd name="connsiteX9" fmla="*/ 526918 w 608135"/>
              <a:gd name="connsiteY9" fmla="*/ 493714 h 544193"/>
              <a:gd name="connsiteX10" fmla="*/ 573811 w 608135"/>
              <a:gd name="connsiteY10" fmla="*/ 505206 h 544193"/>
              <a:gd name="connsiteX11" fmla="*/ 573811 w 608135"/>
              <a:gd name="connsiteY11" fmla="*/ 544193 h 544193"/>
              <a:gd name="connsiteX12" fmla="*/ 509924 w 608135"/>
              <a:gd name="connsiteY12" fmla="*/ 528727 h 544193"/>
              <a:gd name="connsiteX13" fmla="*/ 463031 w 608135"/>
              <a:gd name="connsiteY13" fmla="*/ 517235 h 544193"/>
              <a:gd name="connsiteX14" fmla="*/ 416031 w 608135"/>
              <a:gd name="connsiteY14" fmla="*/ 528727 h 544193"/>
              <a:gd name="connsiteX15" fmla="*/ 352144 w 608135"/>
              <a:gd name="connsiteY15" fmla="*/ 544193 h 544193"/>
              <a:gd name="connsiteX16" fmla="*/ 288150 w 608135"/>
              <a:gd name="connsiteY16" fmla="*/ 528727 h 544193"/>
              <a:gd name="connsiteX17" fmla="*/ 241257 w 608135"/>
              <a:gd name="connsiteY17" fmla="*/ 517235 h 544193"/>
              <a:gd name="connsiteX18" fmla="*/ 194364 w 608135"/>
              <a:gd name="connsiteY18" fmla="*/ 528727 h 544193"/>
              <a:gd name="connsiteX19" fmla="*/ 130477 w 608135"/>
              <a:gd name="connsiteY19" fmla="*/ 544193 h 544193"/>
              <a:gd name="connsiteX20" fmla="*/ 66483 w 608135"/>
              <a:gd name="connsiteY20" fmla="*/ 528727 h 544193"/>
              <a:gd name="connsiteX21" fmla="*/ 19590 w 608135"/>
              <a:gd name="connsiteY21" fmla="*/ 517235 h 544193"/>
              <a:gd name="connsiteX22" fmla="*/ 600359 w 608135"/>
              <a:gd name="connsiteY22" fmla="*/ 332500 h 544193"/>
              <a:gd name="connsiteX23" fmla="*/ 605952 w 608135"/>
              <a:gd name="connsiteY23" fmla="*/ 334433 h 544193"/>
              <a:gd name="connsiteX24" fmla="*/ 608103 w 608135"/>
              <a:gd name="connsiteY24" fmla="*/ 340126 h 544193"/>
              <a:gd name="connsiteX25" fmla="*/ 471837 w 608135"/>
              <a:gd name="connsiteY25" fmla="*/ 451181 h 544193"/>
              <a:gd name="connsiteX26" fmla="*/ 469148 w 608135"/>
              <a:gd name="connsiteY26" fmla="*/ 451611 h 544193"/>
              <a:gd name="connsiteX27" fmla="*/ 463018 w 608135"/>
              <a:gd name="connsiteY27" fmla="*/ 451396 h 544193"/>
              <a:gd name="connsiteX28" fmla="*/ 399025 w 608135"/>
              <a:gd name="connsiteY28" fmla="*/ 466862 h 544193"/>
              <a:gd name="connsiteX29" fmla="*/ 352133 w 608135"/>
              <a:gd name="connsiteY29" fmla="*/ 478355 h 544193"/>
              <a:gd name="connsiteX30" fmla="*/ 305241 w 608135"/>
              <a:gd name="connsiteY30" fmla="*/ 466862 h 544193"/>
              <a:gd name="connsiteX31" fmla="*/ 241249 w 608135"/>
              <a:gd name="connsiteY31" fmla="*/ 451396 h 544193"/>
              <a:gd name="connsiteX32" fmla="*/ 177364 w 608135"/>
              <a:gd name="connsiteY32" fmla="*/ 466862 h 544193"/>
              <a:gd name="connsiteX33" fmla="*/ 142410 w 608135"/>
              <a:gd name="connsiteY33" fmla="*/ 477818 h 544193"/>
              <a:gd name="connsiteX34" fmla="*/ 229 w 608135"/>
              <a:gd name="connsiteY34" fmla="*/ 395439 h 544193"/>
              <a:gd name="connsiteX35" fmla="*/ 1304 w 608135"/>
              <a:gd name="connsiteY35" fmla="*/ 389531 h 544193"/>
              <a:gd name="connsiteX36" fmla="*/ 6574 w 608135"/>
              <a:gd name="connsiteY36" fmla="*/ 386524 h 544193"/>
              <a:gd name="connsiteX37" fmla="*/ 226115 w 608135"/>
              <a:gd name="connsiteY37" fmla="*/ 123530 h 544193"/>
              <a:gd name="connsiteX38" fmla="*/ 230632 w 608135"/>
              <a:gd name="connsiteY38" fmla="*/ 129222 h 544193"/>
              <a:gd name="connsiteX39" fmla="*/ 237406 w 608135"/>
              <a:gd name="connsiteY39" fmla="*/ 323595 h 544193"/>
              <a:gd name="connsiteX40" fmla="*/ 230954 w 608135"/>
              <a:gd name="connsiteY40" fmla="*/ 329394 h 544193"/>
              <a:gd name="connsiteX41" fmla="*/ 98046 w 608135"/>
              <a:gd name="connsiteY41" fmla="*/ 341529 h 544193"/>
              <a:gd name="connsiteX42" fmla="*/ 97401 w 608135"/>
              <a:gd name="connsiteY42" fmla="*/ 341529 h 544193"/>
              <a:gd name="connsiteX43" fmla="*/ 92025 w 608135"/>
              <a:gd name="connsiteY43" fmla="*/ 339274 h 544193"/>
              <a:gd name="connsiteX44" fmla="*/ 90304 w 608135"/>
              <a:gd name="connsiteY44" fmla="*/ 333153 h 544193"/>
              <a:gd name="connsiteX45" fmla="*/ 219018 w 608135"/>
              <a:gd name="connsiteY45" fmla="*/ 124604 h 544193"/>
              <a:gd name="connsiteX46" fmla="*/ 226115 w 608135"/>
              <a:gd name="connsiteY46" fmla="*/ 123530 h 544193"/>
              <a:gd name="connsiteX47" fmla="*/ 263747 w 608135"/>
              <a:gd name="connsiteY47" fmla="*/ 787 h 544193"/>
              <a:gd name="connsiteX48" fmla="*/ 463269 w 608135"/>
              <a:gd name="connsiteY48" fmla="*/ 189019 h 544193"/>
              <a:gd name="connsiteX49" fmla="*/ 509412 w 608135"/>
              <a:gd name="connsiteY49" fmla="*/ 295644 h 544193"/>
              <a:gd name="connsiteX50" fmla="*/ 508337 w 608135"/>
              <a:gd name="connsiteY50" fmla="*/ 301550 h 544193"/>
              <a:gd name="connsiteX51" fmla="*/ 503174 w 608135"/>
              <a:gd name="connsiteY51" fmla="*/ 304556 h 544193"/>
              <a:gd name="connsiteX52" fmla="*/ 288808 w 608135"/>
              <a:gd name="connsiteY52" fmla="*/ 324099 h 544193"/>
              <a:gd name="connsiteX53" fmla="*/ 288163 w 608135"/>
              <a:gd name="connsiteY53" fmla="*/ 324099 h 544193"/>
              <a:gd name="connsiteX54" fmla="*/ 282892 w 608135"/>
              <a:gd name="connsiteY54" fmla="*/ 321844 h 544193"/>
              <a:gd name="connsiteX55" fmla="*/ 281064 w 608135"/>
              <a:gd name="connsiteY55" fmla="*/ 315831 h 544193"/>
              <a:gd name="connsiteX56" fmla="*/ 274503 w 608135"/>
              <a:gd name="connsiteY56" fmla="*/ 106875 h 544193"/>
              <a:gd name="connsiteX57" fmla="*/ 253421 w 608135"/>
              <a:gd name="connsiteY57" fmla="*/ 8947 h 544193"/>
              <a:gd name="connsiteX58" fmla="*/ 255895 w 608135"/>
              <a:gd name="connsiteY58" fmla="*/ 1538 h 544193"/>
              <a:gd name="connsiteX59" fmla="*/ 263747 w 608135"/>
              <a:gd name="connsiteY59" fmla="*/ 787 h 544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608135" h="544193">
                <a:moveTo>
                  <a:pt x="19590" y="478355"/>
                </a:moveTo>
                <a:cubicBezTo>
                  <a:pt x="51748" y="478355"/>
                  <a:pt x="68634" y="486518"/>
                  <a:pt x="83477" y="493714"/>
                </a:cubicBezTo>
                <a:cubicBezTo>
                  <a:pt x="96706" y="500158"/>
                  <a:pt x="107246" y="505206"/>
                  <a:pt x="130477" y="505206"/>
                </a:cubicBezTo>
                <a:cubicBezTo>
                  <a:pt x="153601" y="505206"/>
                  <a:pt x="164141" y="500158"/>
                  <a:pt x="177370" y="493714"/>
                </a:cubicBezTo>
                <a:cubicBezTo>
                  <a:pt x="192213" y="486518"/>
                  <a:pt x="209099" y="478355"/>
                  <a:pt x="241257" y="478355"/>
                </a:cubicBezTo>
                <a:cubicBezTo>
                  <a:pt x="273523" y="478355"/>
                  <a:pt x="290301" y="486518"/>
                  <a:pt x="305251" y="493714"/>
                </a:cubicBezTo>
                <a:cubicBezTo>
                  <a:pt x="318480" y="500158"/>
                  <a:pt x="328913" y="505206"/>
                  <a:pt x="352144" y="505206"/>
                </a:cubicBezTo>
                <a:cubicBezTo>
                  <a:pt x="375376" y="505206"/>
                  <a:pt x="385808" y="500158"/>
                  <a:pt x="399037" y="493714"/>
                </a:cubicBezTo>
                <a:cubicBezTo>
                  <a:pt x="413880" y="486518"/>
                  <a:pt x="430765" y="478355"/>
                  <a:pt x="463031" y="478355"/>
                </a:cubicBezTo>
                <a:cubicBezTo>
                  <a:pt x="495190" y="478355"/>
                  <a:pt x="512076" y="486518"/>
                  <a:pt x="526918" y="493714"/>
                </a:cubicBezTo>
                <a:cubicBezTo>
                  <a:pt x="540147" y="500158"/>
                  <a:pt x="550580" y="505206"/>
                  <a:pt x="573811" y="505206"/>
                </a:cubicBezTo>
                <a:lnTo>
                  <a:pt x="573811" y="544193"/>
                </a:lnTo>
                <a:cubicBezTo>
                  <a:pt x="541653" y="544193"/>
                  <a:pt x="524767" y="535923"/>
                  <a:pt x="509924" y="528727"/>
                </a:cubicBezTo>
                <a:cubicBezTo>
                  <a:pt x="496695" y="522390"/>
                  <a:pt x="486263" y="517235"/>
                  <a:pt x="463031" y="517235"/>
                </a:cubicBezTo>
                <a:cubicBezTo>
                  <a:pt x="439800" y="517235"/>
                  <a:pt x="429260" y="522390"/>
                  <a:pt x="416031" y="528727"/>
                </a:cubicBezTo>
                <a:cubicBezTo>
                  <a:pt x="401188" y="535923"/>
                  <a:pt x="384302" y="544193"/>
                  <a:pt x="352144" y="544193"/>
                </a:cubicBezTo>
                <a:cubicBezTo>
                  <a:pt x="319986" y="544193"/>
                  <a:pt x="303100" y="535923"/>
                  <a:pt x="288150" y="528727"/>
                </a:cubicBezTo>
                <a:cubicBezTo>
                  <a:pt x="274921" y="522390"/>
                  <a:pt x="264488" y="517235"/>
                  <a:pt x="241257" y="517235"/>
                </a:cubicBezTo>
                <a:cubicBezTo>
                  <a:pt x="218025" y="517235"/>
                  <a:pt x="207593" y="522390"/>
                  <a:pt x="194364" y="528727"/>
                </a:cubicBezTo>
                <a:cubicBezTo>
                  <a:pt x="179521" y="535923"/>
                  <a:pt x="162636" y="544193"/>
                  <a:pt x="130477" y="544193"/>
                </a:cubicBezTo>
                <a:cubicBezTo>
                  <a:pt x="98211" y="544193"/>
                  <a:pt x="81325" y="535923"/>
                  <a:pt x="66483" y="528727"/>
                </a:cubicBezTo>
                <a:cubicBezTo>
                  <a:pt x="53254" y="522390"/>
                  <a:pt x="42821" y="517235"/>
                  <a:pt x="19590" y="517235"/>
                </a:cubicBezTo>
                <a:close/>
                <a:moveTo>
                  <a:pt x="600359" y="332500"/>
                </a:moveTo>
                <a:cubicBezTo>
                  <a:pt x="602403" y="332285"/>
                  <a:pt x="604446" y="333037"/>
                  <a:pt x="605952" y="334433"/>
                </a:cubicBezTo>
                <a:cubicBezTo>
                  <a:pt x="607458" y="335937"/>
                  <a:pt x="608318" y="337977"/>
                  <a:pt x="608103" y="340126"/>
                </a:cubicBezTo>
                <a:cubicBezTo>
                  <a:pt x="605307" y="380832"/>
                  <a:pt x="554328" y="422397"/>
                  <a:pt x="471837" y="451181"/>
                </a:cubicBezTo>
                <a:cubicBezTo>
                  <a:pt x="470976" y="451504"/>
                  <a:pt x="470008" y="451611"/>
                  <a:pt x="469148" y="451611"/>
                </a:cubicBezTo>
                <a:cubicBezTo>
                  <a:pt x="467104" y="451504"/>
                  <a:pt x="465061" y="451396"/>
                  <a:pt x="463018" y="451396"/>
                </a:cubicBezTo>
                <a:cubicBezTo>
                  <a:pt x="430752" y="451396"/>
                  <a:pt x="414620" y="459237"/>
                  <a:pt x="399025" y="466862"/>
                </a:cubicBezTo>
                <a:cubicBezTo>
                  <a:pt x="392465" y="470085"/>
                  <a:pt x="376009" y="478355"/>
                  <a:pt x="352133" y="478355"/>
                </a:cubicBezTo>
                <a:cubicBezTo>
                  <a:pt x="328902" y="478355"/>
                  <a:pt x="318470" y="473199"/>
                  <a:pt x="305241" y="466862"/>
                </a:cubicBezTo>
                <a:cubicBezTo>
                  <a:pt x="289647" y="459237"/>
                  <a:pt x="273406" y="451396"/>
                  <a:pt x="241249" y="451396"/>
                </a:cubicBezTo>
                <a:cubicBezTo>
                  <a:pt x="209091" y="451396"/>
                  <a:pt x="192959" y="459237"/>
                  <a:pt x="177364" y="466862"/>
                </a:cubicBezTo>
                <a:cubicBezTo>
                  <a:pt x="166824" y="471910"/>
                  <a:pt x="157790" y="476314"/>
                  <a:pt x="142410" y="477818"/>
                </a:cubicBezTo>
                <a:cubicBezTo>
                  <a:pt x="109500" y="480825"/>
                  <a:pt x="9801" y="433030"/>
                  <a:pt x="229" y="395439"/>
                </a:cubicBezTo>
                <a:cubicBezTo>
                  <a:pt x="-309" y="393398"/>
                  <a:pt x="121" y="391250"/>
                  <a:pt x="1304" y="389531"/>
                </a:cubicBezTo>
                <a:cubicBezTo>
                  <a:pt x="2487" y="387813"/>
                  <a:pt x="4423" y="386739"/>
                  <a:pt x="6574" y="386524"/>
                </a:cubicBezTo>
                <a:close/>
                <a:moveTo>
                  <a:pt x="226115" y="123530"/>
                </a:moveTo>
                <a:cubicBezTo>
                  <a:pt x="228589" y="124497"/>
                  <a:pt x="230202" y="126645"/>
                  <a:pt x="230632" y="129222"/>
                </a:cubicBezTo>
                <a:cubicBezTo>
                  <a:pt x="236116" y="168741"/>
                  <a:pt x="247729" y="266787"/>
                  <a:pt x="237406" y="323595"/>
                </a:cubicBezTo>
                <a:cubicBezTo>
                  <a:pt x="236761" y="326709"/>
                  <a:pt x="234180" y="329179"/>
                  <a:pt x="230954" y="329394"/>
                </a:cubicBezTo>
                <a:lnTo>
                  <a:pt x="98046" y="341529"/>
                </a:lnTo>
                <a:cubicBezTo>
                  <a:pt x="97831" y="341529"/>
                  <a:pt x="97616" y="341529"/>
                  <a:pt x="97401" y="341529"/>
                </a:cubicBezTo>
                <a:cubicBezTo>
                  <a:pt x="95358" y="341529"/>
                  <a:pt x="93423" y="340777"/>
                  <a:pt x="92025" y="339274"/>
                </a:cubicBezTo>
                <a:cubicBezTo>
                  <a:pt x="90519" y="337556"/>
                  <a:pt x="89874" y="335300"/>
                  <a:pt x="90304" y="333153"/>
                </a:cubicBezTo>
                <a:cubicBezTo>
                  <a:pt x="95681" y="303943"/>
                  <a:pt x="121058" y="202568"/>
                  <a:pt x="219018" y="124604"/>
                </a:cubicBezTo>
                <a:cubicBezTo>
                  <a:pt x="221061" y="122994"/>
                  <a:pt x="223750" y="122564"/>
                  <a:pt x="226115" y="123530"/>
                </a:cubicBezTo>
                <a:close/>
                <a:moveTo>
                  <a:pt x="263747" y="787"/>
                </a:moveTo>
                <a:cubicBezTo>
                  <a:pt x="369693" y="56945"/>
                  <a:pt x="430679" y="134149"/>
                  <a:pt x="463269" y="189019"/>
                </a:cubicBezTo>
                <a:cubicBezTo>
                  <a:pt x="492310" y="238090"/>
                  <a:pt x="505217" y="279967"/>
                  <a:pt x="509412" y="295644"/>
                </a:cubicBezTo>
                <a:cubicBezTo>
                  <a:pt x="509950" y="297684"/>
                  <a:pt x="509627" y="299832"/>
                  <a:pt x="508337" y="301550"/>
                </a:cubicBezTo>
                <a:cubicBezTo>
                  <a:pt x="507153" y="303268"/>
                  <a:pt x="505217" y="304342"/>
                  <a:pt x="503174" y="304556"/>
                </a:cubicBezTo>
                <a:lnTo>
                  <a:pt x="288808" y="324099"/>
                </a:lnTo>
                <a:cubicBezTo>
                  <a:pt x="288593" y="324099"/>
                  <a:pt x="288378" y="324099"/>
                  <a:pt x="288163" y="324099"/>
                </a:cubicBezTo>
                <a:cubicBezTo>
                  <a:pt x="286119" y="324099"/>
                  <a:pt x="284290" y="323347"/>
                  <a:pt x="282892" y="321844"/>
                </a:cubicBezTo>
                <a:cubicBezTo>
                  <a:pt x="281386" y="320233"/>
                  <a:pt x="280741" y="317978"/>
                  <a:pt x="281064" y="315831"/>
                </a:cubicBezTo>
                <a:cubicBezTo>
                  <a:pt x="292895" y="245392"/>
                  <a:pt x="283968" y="163355"/>
                  <a:pt x="274503" y="106875"/>
                </a:cubicBezTo>
                <a:cubicBezTo>
                  <a:pt x="267189" y="63280"/>
                  <a:pt x="258154" y="26772"/>
                  <a:pt x="253421" y="8947"/>
                </a:cubicBezTo>
                <a:cubicBezTo>
                  <a:pt x="252668" y="6263"/>
                  <a:pt x="253636" y="3364"/>
                  <a:pt x="255895" y="1538"/>
                </a:cubicBezTo>
                <a:cubicBezTo>
                  <a:pt x="258154" y="-180"/>
                  <a:pt x="261165" y="-502"/>
                  <a:pt x="263747" y="7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cxnSp>
        <p:nvCxnSpPr>
          <p:cNvPr id="26" name="直接连接符 25"/>
          <p:cNvCxnSpPr/>
          <p:nvPr>
            <p:custDataLst>
              <p:tags r:id="rId3"/>
            </p:custDataLst>
          </p:nvPr>
        </p:nvCxnSpPr>
        <p:spPr>
          <a:xfrm>
            <a:off x="1074688" y="994188"/>
            <a:ext cx="2718435" cy="0"/>
          </a:xfrm>
          <a:prstGeom prst="line">
            <a:avLst/>
          </a:prstGeom>
          <a:ln>
            <a:solidFill>
              <a:schemeClr val="bg1">
                <a:alpha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26" descr="微信图片_2022091609575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692005" y="199390"/>
            <a:ext cx="2302510" cy="446405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6775983" y="4295477"/>
            <a:ext cx="1746933" cy="291239"/>
            <a:chOff x="12004431" y="5134560"/>
            <a:chExt cx="3094892" cy="515963"/>
          </a:xfrm>
        </p:grpSpPr>
        <p:sp>
          <p:nvSpPr>
            <p:cNvPr id="29" name="平行四边形 28"/>
            <p:cNvSpPr/>
            <p:nvPr>
              <p:custDataLst>
                <p:tags r:id="rId6"/>
              </p:custDataLst>
            </p:nvPr>
          </p:nvSpPr>
          <p:spPr>
            <a:xfrm>
              <a:off x="12004431" y="5134560"/>
              <a:ext cx="2274276" cy="304948"/>
            </a:xfrm>
            <a:prstGeom prst="parallelogram">
              <a:avLst/>
            </a:prstGeom>
            <a:gradFill flip="none" rotWithShape="1">
              <a:gsLst>
                <a:gs pos="0">
                  <a:srgbClr val="FFFFFF">
                    <a:alpha val="67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0800000" scaled="0"/>
              <a:tileRect/>
            </a:gradFill>
            <a:ln>
              <a:gradFill>
                <a:gsLst>
                  <a:gs pos="0">
                    <a:schemeClr val="bg1"/>
                  </a:gs>
                  <a:gs pos="53000">
                    <a:schemeClr val="bg1">
                      <a:alpha val="0"/>
                    </a:scheme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580" dirty="0"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  <p:sp>
          <p:nvSpPr>
            <p:cNvPr id="31" name="平行四边形 30"/>
            <p:cNvSpPr/>
            <p:nvPr>
              <p:custDataLst>
                <p:tags r:id="rId7"/>
              </p:custDataLst>
            </p:nvPr>
          </p:nvSpPr>
          <p:spPr>
            <a:xfrm>
              <a:off x="12989170" y="5509699"/>
              <a:ext cx="2110153" cy="140824"/>
            </a:xfrm>
            <a:prstGeom prst="parallelogram">
              <a:avLst/>
            </a:prstGeom>
            <a:gradFill flip="none" rotWithShape="1">
              <a:gsLst>
                <a:gs pos="0">
                  <a:srgbClr val="FFFFFF">
                    <a:alpha val="67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0800000" scaled="0"/>
              <a:tileRect/>
            </a:gradFill>
            <a:ln>
              <a:gradFill>
                <a:gsLst>
                  <a:gs pos="0">
                    <a:schemeClr val="bg1"/>
                  </a:gs>
                  <a:gs pos="53000">
                    <a:schemeClr val="bg1">
                      <a:alpha val="0"/>
                    </a:scheme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580" dirty="0"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3586507" y="2852933"/>
            <a:ext cx="1746933" cy="291239"/>
            <a:chOff x="12004431" y="5134560"/>
            <a:chExt cx="3094892" cy="515963"/>
          </a:xfrm>
        </p:grpSpPr>
        <p:sp>
          <p:nvSpPr>
            <p:cNvPr id="38" name="平行四边形 37"/>
            <p:cNvSpPr/>
            <p:nvPr>
              <p:custDataLst>
                <p:tags r:id="rId8"/>
              </p:custDataLst>
            </p:nvPr>
          </p:nvSpPr>
          <p:spPr>
            <a:xfrm>
              <a:off x="12004431" y="5134560"/>
              <a:ext cx="2274276" cy="304948"/>
            </a:xfrm>
            <a:prstGeom prst="parallelogram">
              <a:avLst/>
            </a:prstGeom>
            <a:gradFill flip="none" rotWithShape="1">
              <a:gsLst>
                <a:gs pos="0">
                  <a:srgbClr val="FFFFFF">
                    <a:alpha val="67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0800000" scaled="0"/>
              <a:tileRect/>
            </a:gradFill>
            <a:ln>
              <a:gradFill>
                <a:gsLst>
                  <a:gs pos="0">
                    <a:schemeClr val="bg1"/>
                  </a:gs>
                  <a:gs pos="53000">
                    <a:schemeClr val="bg1">
                      <a:alpha val="0"/>
                    </a:scheme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580" dirty="0"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  <p:sp>
          <p:nvSpPr>
            <p:cNvPr id="33" name="平行四边形 32"/>
            <p:cNvSpPr/>
            <p:nvPr>
              <p:custDataLst>
                <p:tags r:id="rId9"/>
              </p:custDataLst>
            </p:nvPr>
          </p:nvSpPr>
          <p:spPr>
            <a:xfrm>
              <a:off x="12989170" y="5509699"/>
              <a:ext cx="2110153" cy="140824"/>
            </a:xfrm>
            <a:prstGeom prst="parallelogram">
              <a:avLst/>
            </a:prstGeom>
            <a:gradFill flip="none" rotWithShape="1">
              <a:gsLst>
                <a:gs pos="0">
                  <a:srgbClr val="FFFFFF">
                    <a:alpha val="67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0800000" scaled="0"/>
              <a:tileRect/>
            </a:gradFill>
            <a:ln>
              <a:gradFill>
                <a:gsLst>
                  <a:gs pos="0">
                    <a:schemeClr val="bg1"/>
                  </a:gs>
                  <a:gs pos="53000">
                    <a:schemeClr val="bg1">
                      <a:alpha val="0"/>
                    </a:scheme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580" dirty="0"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764405" y="2058670"/>
            <a:ext cx="2976880" cy="2976880"/>
            <a:chOff x="7503" y="3242"/>
            <a:chExt cx="4688" cy="4688"/>
          </a:xfrm>
        </p:grpSpPr>
        <p:sp>
          <p:nvSpPr>
            <p:cNvPr id="36" name="椭圆 35"/>
            <p:cNvSpPr/>
            <p:nvPr/>
          </p:nvSpPr>
          <p:spPr>
            <a:xfrm>
              <a:off x="7503" y="3242"/>
              <a:ext cx="4689" cy="4689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alpha val="67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bg1"/>
                  </a:gs>
                  <a:gs pos="47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580" dirty="0"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8488" y="3838"/>
              <a:ext cx="2766" cy="3167"/>
              <a:chOff x="6727507" y="1651000"/>
              <a:chExt cx="3111216" cy="3563286"/>
            </a:xfrm>
          </p:grpSpPr>
          <p:sp>
            <p:nvSpPr>
              <p:cNvPr id="41" name="文本框 40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6727507" y="1651000"/>
                <a:ext cx="2078954" cy="212395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p>
                <a:pPr algn="ctr"/>
                <a:r>
                  <a:rPr lang="zh-CN" altLang="en-US" sz="7200" spc="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客</a:t>
                </a:r>
                <a:endParaRPr lang="zh-CN" altLang="en-US" sz="7200" spc="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" name="文本框 41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7759769" y="3090333"/>
                <a:ext cx="2078954" cy="212395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p>
                <a:pPr algn="ctr"/>
                <a:r>
                  <a:rPr lang="zh-CN" altLang="en-US" sz="7200" spc="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户</a:t>
                </a:r>
                <a:endParaRPr lang="zh-CN" altLang="en-US" sz="7200" spc="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43" name="椭圆 42"/>
              <p:cNvSpPr/>
              <p:nvPr>
                <p:custDataLst>
                  <p:tags r:id="rId12"/>
                </p:custDataLst>
              </p:nvPr>
            </p:nvSpPr>
            <p:spPr>
              <a:xfrm>
                <a:off x="8788400" y="2760133"/>
                <a:ext cx="237067" cy="2370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/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015"/>
              </a:p>
            </p:txBody>
          </p:sp>
          <p:sp>
            <p:nvSpPr>
              <p:cNvPr id="44" name="椭圆 43"/>
              <p:cNvSpPr/>
              <p:nvPr>
                <p:custDataLst>
                  <p:tags r:id="rId13"/>
                </p:custDataLst>
              </p:nvPr>
            </p:nvSpPr>
            <p:spPr>
              <a:xfrm>
                <a:off x="9245599" y="2573866"/>
                <a:ext cx="524934" cy="524934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/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015"/>
              </a:p>
            </p:txBody>
          </p:sp>
          <p:grpSp>
            <p:nvGrpSpPr>
              <p:cNvPr id="45" name="组合 44"/>
              <p:cNvGrpSpPr/>
              <p:nvPr/>
            </p:nvGrpSpPr>
            <p:grpSpPr>
              <a:xfrm rot="19021610" flipH="1">
                <a:off x="6807200" y="4080932"/>
                <a:ext cx="982133" cy="524934"/>
                <a:chOff x="7416799" y="4097866"/>
                <a:chExt cx="982133" cy="524934"/>
              </a:xfrm>
            </p:grpSpPr>
            <p:sp>
              <p:nvSpPr>
                <p:cNvPr id="46" name="椭圆 45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7416799" y="4284133"/>
                  <a:ext cx="237067" cy="23706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1015"/>
                </a:p>
              </p:txBody>
            </p:sp>
            <p:sp>
              <p:nvSpPr>
                <p:cNvPr id="47" name="椭圆 46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7873998" y="4097866"/>
                  <a:ext cx="524934" cy="52493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1015"/>
                </a:p>
              </p:txBody>
            </p:sp>
          </p:grpSp>
        </p:grpSp>
      </p:grpSp>
      <p:grpSp>
        <p:nvGrpSpPr>
          <p:cNvPr id="48" name="组合 47"/>
          <p:cNvGrpSpPr/>
          <p:nvPr/>
        </p:nvGrpSpPr>
        <p:grpSpPr>
          <a:xfrm>
            <a:off x="1270635" y="2363470"/>
            <a:ext cx="2369185" cy="2369185"/>
            <a:chOff x="2001" y="3722"/>
            <a:chExt cx="3731" cy="3731"/>
          </a:xfrm>
        </p:grpSpPr>
        <p:sp>
          <p:nvSpPr>
            <p:cNvPr id="49" name="椭圆 48"/>
            <p:cNvSpPr/>
            <p:nvPr>
              <p:custDataLst>
                <p:tags r:id="rId16"/>
              </p:custDataLst>
            </p:nvPr>
          </p:nvSpPr>
          <p:spPr>
            <a:xfrm>
              <a:off x="2001" y="3722"/>
              <a:ext cx="3731" cy="3731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alpha val="67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bg1"/>
                  </a:gs>
                  <a:gs pos="47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580" dirty="0"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  <p:sp>
          <p:nvSpPr>
            <p:cNvPr id="100" name="文本框 99"/>
            <p:cNvSpPr txBox="1"/>
            <p:nvPr/>
          </p:nvSpPr>
          <p:spPr>
            <a:xfrm>
              <a:off x="2502" y="4658"/>
              <a:ext cx="2728" cy="18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indent="0" algn="ctr"/>
              <a:r>
                <a:rPr lang="zh-CN" sz="4000" b="1">
                  <a:solidFill>
                    <a:srgbClr val="0000FF"/>
                  </a:solidFill>
                  <a:cs typeface="宋体" panose="02010600030101010101" pitchFamily="2" charset="-122"/>
                </a:rPr>
                <a:t>引流</a:t>
              </a:r>
              <a:endParaRPr lang="zh-CN" sz="4000" b="1">
                <a:solidFill>
                  <a:srgbClr val="0000FF"/>
                </a:solidFill>
                <a:cs typeface="宋体" panose="02010600030101010101" pitchFamily="2" charset="-122"/>
              </a:endParaRPr>
            </a:p>
            <a:p>
              <a:pPr indent="0" algn="ctr"/>
              <a:r>
                <a:rPr lang="zh-CN" sz="32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全覆盖</a:t>
              </a:r>
              <a:endParaRPr lang="zh-CN" altLang="en-US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8867140" y="2363470"/>
            <a:ext cx="2369185" cy="2369185"/>
            <a:chOff x="13964" y="3722"/>
            <a:chExt cx="3731" cy="3731"/>
          </a:xfrm>
        </p:grpSpPr>
        <p:sp>
          <p:nvSpPr>
            <p:cNvPr id="51" name="椭圆 50"/>
            <p:cNvSpPr/>
            <p:nvPr>
              <p:custDataLst>
                <p:tags r:id="rId17"/>
              </p:custDataLst>
            </p:nvPr>
          </p:nvSpPr>
          <p:spPr>
            <a:xfrm>
              <a:off x="13964" y="3722"/>
              <a:ext cx="3731" cy="3731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alpha val="67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bg1"/>
                  </a:gs>
                  <a:gs pos="47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580" dirty="0"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  <p:sp>
          <p:nvSpPr>
            <p:cNvPr id="52" name="文本框 51"/>
            <p:cNvSpPr txBox="1"/>
            <p:nvPr>
              <p:custDataLst>
                <p:tags r:id="rId18"/>
              </p:custDataLst>
            </p:nvPr>
          </p:nvSpPr>
          <p:spPr>
            <a:xfrm>
              <a:off x="14465" y="4764"/>
              <a:ext cx="2728" cy="18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indent="0" algn="ctr"/>
              <a:r>
                <a:rPr lang="zh-CN" sz="4000" b="1">
                  <a:solidFill>
                    <a:srgbClr val="0000FF"/>
                  </a:solidFill>
                  <a:cs typeface="宋体" panose="02010600030101010101" pitchFamily="2" charset="-122"/>
                </a:rPr>
                <a:t>转化</a:t>
              </a:r>
              <a:endParaRPr 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indent="0" algn="ctr"/>
              <a:r>
                <a:rPr lang="zh-CN" sz="32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无死角</a:t>
              </a:r>
              <a:endParaRPr lang="zh-CN" altLang="en-US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文本框 45"/>
          <p:cNvSpPr txBox="1"/>
          <p:nvPr>
            <p:custDataLst>
              <p:tags r:id="rId1"/>
            </p:custDataLst>
          </p:nvPr>
        </p:nvSpPr>
        <p:spPr>
          <a:xfrm>
            <a:off x="1365885" y="446405"/>
            <a:ext cx="60305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300" dirty="0">
                <a:gradFill>
                  <a:gsLst>
                    <a:gs pos="0">
                      <a:srgbClr val="3170E2"/>
                    </a:gs>
                    <a:gs pos="70000">
                      <a:srgbClr val="234DD6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引流全覆盖</a:t>
            </a:r>
            <a:endParaRPr kumimoji="1" lang="zh-CN" altLang="en-US" sz="2800" spc="300" dirty="0">
              <a:gradFill>
                <a:gsLst>
                  <a:gs pos="0">
                    <a:srgbClr val="3170E2"/>
                  </a:gs>
                  <a:gs pos="70000">
                    <a:srgbClr val="234DD6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grpSp>
        <p:nvGrpSpPr>
          <p:cNvPr id="4" name="组合 3" descr="e7d195523061f1c0220a3acd2f99070e22f7f2176c6c61f4AB5BC6AF3DF28E09514168BD2F6654DA4347BEC42B9A9B38EB2139F52FD80B94EB8F1B847F5BC18ECD11DB8433CCABD6DAEA8D49E99C31D366FABFD95683EA77D259E2437522B882FA730117148E8E38BA1037AA4267D345401544FAFF026F807EC3E04C7F2774367FF00036DBDD30F9009F13DDF4AD3BBA"/>
          <p:cNvGrpSpPr/>
          <p:nvPr/>
        </p:nvGrpSpPr>
        <p:grpSpPr>
          <a:xfrm>
            <a:off x="4205239" y="1667666"/>
            <a:ext cx="3969802" cy="653415"/>
            <a:chOff x="6251812" y="469645"/>
            <a:chExt cx="3969802" cy="653415"/>
          </a:xfrm>
        </p:grpSpPr>
        <p:sp>
          <p:nvSpPr>
            <p:cNvPr id="11" name="文本框 10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/>
            <p:cNvSpPr txBox="1"/>
            <p:nvPr>
              <p:custDataLst>
                <p:tags r:id="rId2"/>
              </p:custDataLst>
            </p:nvPr>
          </p:nvSpPr>
          <p:spPr>
            <a:xfrm>
              <a:off x="7193934" y="556605"/>
              <a:ext cx="302768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lvl="0" algn="l">
                <a:defRPr/>
              </a:pPr>
              <a:r>
                <a:rPr lang="zh-CN" sz="2000" dirty="0">
                  <a:solidFill>
                    <a:srgbClr val="1D60D4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  <a:sym typeface="+mn-lt"/>
                </a:rPr>
                <a:t>谷歌搜索</a:t>
              </a:r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  <a:sym typeface="+mn-lt"/>
                </a:rPr>
                <a:t>—</a:t>
              </a:r>
              <a:r>
                <a:rPr 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OPPOSans M" panose="00020600040101010101" pitchFamily="18" charset="-122"/>
                  <a:sym typeface="+mn-lt"/>
                </a:rPr>
                <a:t>首页排名引流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lt"/>
              </a:endParaRPr>
            </a:p>
          </p:txBody>
        </p:sp>
        <p:sp>
          <p:nvSpPr>
            <p:cNvPr id="12" name="椭圆 11"/>
            <p:cNvSpPr/>
            <p:nvPr>
              <p:custDataLst>
                <p:tags r:id="rId3"/>
              </p:custDataLst>
            </p:nvPr>
          </p:nvSpPr>
          <p:spPr>
            <a:xfrm>
              <a:off x="6251812" y="469645"/>
              <a:ext cx="653415" cy="653415"/>
            </a:xfrm>
            <a:prstGeom prst="ellipse">
              <a:avLst/>
            </a:prstGeom>
            <a:gradFill>
              <a:gsLst>
                <a:gs pos="100000">
                  <a:srgbClr val="1B42DB"/>
                </a:gs>
                <a:gs pos="0">
                  <a:srgbClr val="1AEAF6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01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3" descr="e7d195523061f1c0220a3acd2f99070e22f7f2176c6c61f4AB5BC6AF3DF28E09514168BD2F6654DA4347BEC42B9A9B38EB2139F52FD80B94EB8F1B847F5BC18ECD11DB8433CCABD6DAEA8D49E99C31D366FABFD95683EA77D259E2437522B882FA730117148E8E38BA1037AA4267D345401544FAFF026F807EC3E04C7F2774367FF00036DBDD30F9009F13DDF4AD3BBA"/>
          <p:cNvGrpSpPr/>
          <p:nvPr/>
        </p:nvGrpSpPr>
        <p:grpSpPr>
          <a:xfrm>
            <a:off x="4205239" y="2613917"/>
            <a:ext cx="3939322" cy="653415"/>
            <a:chOff x="6251812" y="474081"/>
            <a:chExt cx="3939322" cy="653506"/>
          </a:xfrm>
        </p:grpSpPr>
        <p:sp>
          <p:nvSpPr>
            <p:cNvPr id="15" name="文本框 14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/>
            <p:cNvSpPr txBox="1"/>
            <p:nvPr>
              <p:custDataLst>
                <p:tags r:id="rId4"/>
              </p:custDataLst>
            </p:nvPr>
          </p:nvSpPr>
          <p:spPr>
            <a:xfrm>
              <a:off x="7193934" y="556605"/>
              <a:ext cx="2997200" cy="3988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lvl="0" algn="l">
                <a:defRPr/>
              </a:pPr>
              <a:r>
                <a:rPr lang="zh-CN" sz="2000" dirty="0">
                  <a:solidFill>
                    <a:srgbClr val="1D60D4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  <a:sym typeface="+mn-lt"/>
                </a:rPr>
                <a:t>谷歌图片</a:t>
              </a:r>
              <a:r>
                <a:rPr 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OPPOSans M" panose="00020600040101010101" pitchFamily="18" charset="-122"/>
                  <a:sym typeface="+mn-lt"/>
                </a:rPr>
                <a:t>—首屏</a:t>
              </a:r>
              <a:r>
                <a:rPr 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OPPOSans M" panose="00020600040101010101" pitchFamily="18" charset="-122"/>
                  <a:sym typeface="+mn-lt"/>
                </a:rPr>
                <a:t>排名引流</a:t>
              </a:r>
              <a:endPara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" name="椭圆 15"/>
            <p:cNvSpPr/>
            <p:nvPr>
              <p:custDataLst>
                <p:tags r:id="rId5"/>
              </p:custDataLst>
            </p:nvPr>
          </p:nvSpPr>
          <p:spPr>
            <a:xfrm>
              <a:off x="6251812" y="474081"/>
              <a:ext cx="653415" cy="653506"/>
            </a:xfrm>
            <a:prstGeom prst="ellipse">
              <a:avLst/>
            </a:prstGeom>
            <a:gradFill>
              <a:gsLst>
                <a:gs pos="100000">
                  <a:srgbClr val="1B42DB"/>
                </a:gs>
                <a:gs pos="0">
                  <a:srgbClr val="1AEAF6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02</a:t>
              </a:r>
              <a:endParaRPr lang="en-US" altLang="zh-CN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7" name="组合 16" descr="e7d195523061f1c0220a3acd2f99070e22f7f2176c6c61f4AB5BC6AF3DF28E09514168BD2F6654DA4347BEC42B9A9B38EB2139F52FD80B94EB8F1B847F5BC18ECD11DB8433CCABD6DAEA8D49E99C31D366FABFD95683EA77D259E2437522B882FA730117148E8E38BA1037AA4267D345401544FAFF026F807EC3E04C7F2774367FF00036DBDD30F9009F13DDF4AD3BBA"/>
          <p:cNvGrpSpPr/>
          <p:nvPr/>
        </p:nvGrpSpPr>
        <p:grpSpPr>
          <a:xfrm>
            <a:off x="4205239" y="3515617"/>
            <a:ext cx="3939322" cy="653415"/>
            <a:chOff x="6251812" y="469635"/>
            <a:chExt cx="3939322" cy="653506"/>
          </a:xfrm>
        </p:grpSpPr>
        <p:sp>
          <p:nvSpPr>
            <p:cNvPr id="18" name="文本框 17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/>
            <p:cNvSpPr txBox="1"/>
            <p:nvPr>
              <p:custDataLst>
                <p:tags r:id="rId6"/>
              </p:custDataLst>
            </p:nvPr>
          </p:nvSpPr>
          <p:spPr>
            <a:xfrm>
              <a:off x="7193934" y="556605"/>
              <a:ext cx="2997200" cy="3988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lvl="0" algn="l">
                <a:defRPr/>
              </a:pPr>
              <a:r>
                <a:rPr lang="zh-CN" sz="2000" dirty="0">
                  <a:solidFill>
                    <a:srgbClr val="1D60D4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  <a:sym typeface="+mn-lt"/>
                </a:rPr>
                <a:t>谷歌视频</a:t>
              </a:r>
              <a:r>
                <a:rPr 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OPPOSans M" panose="00020600040101010101" pitchFamily="18" charset="-122"/>
                  <a:sym typeface="+mn-lt"/>
                </a:rPr>
                <a:t>—</a:t>
              </a:r>
              <a:r>
                <a:rPr 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OPPOSans M" panose="00020600040101010101" pitchFamily="18" charset="-122"/>
                  <a:sym typeface="+mn-lt"/>
                </a:rPr>
                <a:t>首页排名引流</a:t>
              </a:r>
              <a:endParaRPr 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M" panose="00020600040101010101" pitchFamily="18" charset="-122"/>
                <a:sym typeface="+mn-lt"/>
              </a:endParaRPr>
            </a:p>
          </p:txBody>
        </p:sp>
        <p:sp>
          <p:nvSpPr>
            <p:cNvPr id="19" name="椭圆 18"/>
            <p:cNvSpPr/>
            <p:nvPr>
              <p:custDataLst>
                <p:tags r:id="rId7"/>
              </p:custDataLst>
            </p:nvPr>
          </p:nvSpPr>
          <p:spPr>
            <a:xfrm>
              <a:off x="6251812" y="469635"/>
              <a:ext cx="653415" cy="653506"/>
            </a:xfrm>
            <a:prstGeom prst="ellipse">
              <a:avLst/>
            </a:prstGeom>
            <a:gradFill>
              <a:gsLst>
                <a:gs pos="100000">
                  <a:srgbClr val="1B42DB"/>
                </a:gs>
                <a:gs pos="0">
                  <a:srgbClr val="1AEAF6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03</a:t>
              </a:r>
              <a:endParaRPr lang="en-US" altLang="zh-CN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20" name="组合 19" descr="e7d195523061f1c0220a3acd2f99070e22f7f2176c6c61f4AB5BC6AF3DF28E09514168BD2F6654DA4347BEC42B9A9B38EB2139F52FD80B94EB8F1B847F5BC18ECD11DB8433CCABD6DAEA8D49E99C31D366FABFD95683EA77D259E2437522B882FA730117148E8E38BA1037AA4267D345401544FAFF026F807EC3E04C7F2774367FF00036DBDD30F9009F13DDF4AD3BBA"/>
          <p:cNvGrpSpPr/>
          <p:nvPr/>
        </p:nvGrpSpPr>
        <p:grpSpPr>
          <a:xfrm>
            <a:off x="4205239" y="4395092"/>
            <a:ext cx="4701322" cy="653415"/>
            <a:chOff x="6251812" y="469635"/>
            <a:chExt cx="4701322" cy="653506"/>
          </a:xfrm>
        </p:grpSpPr>
        <p:sp>
          <p:nvSpPr>
            <p:cNvPr id="21" name="文本框 20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/>
            <p:cNvSpPr txBox="1"/>
            <p:nvPr>
              <p:custDataLst>
                <p:tags r:id="rId8"/>
              </p:custDataLst>
            </p:nvPr>
          </p:nvSpPr>
          <p:spPr>
            <a:xfrm>
              <a:off x="7193934" y="556605"/>
              <a:ext cx="3759200" cy="3988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lvl="0" algn="l">
                <a:defRPr/>
              </a:pPr>
              <a:r>
                <a:rPr lang="zh-CN" sz="2000" dirty="0">
                  <a:solidFill>
                    <a:srgbClr val="1D60D4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  <a:sym typeface="+mn-lt"/>
                </a:rPr>
                <a:t>谷歌广告</a:t>
              </a:r>
              <a:r>
                <a:rPr 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OPPOSans M" panose="00020600040101010101" pitchFamily="18" charset="-122"/>
                  <a:sym typeface="+mn-lt"/>
                </a:rPr>
                <a:t>—</a:t>
              </a:r>
              <a:r>
                <a:rPr 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OPPOSans M" panose="00020600040101010101" pitchFamily="18" charset="-122"/>
                  <a:sym typeface="+mn-lt"/>
                </a:rPr>
                <a:t>谷歌及联盟展示引流</a:t>
              </a:r>
              <a:endPara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5" name="椭圆 24"/>
            <p:cNvSpPr/>
            <p:nvPr>
              <p:custDataLst>
                <p:tags r:id="rId9"/>
              </p:custDataLst>
            </p:nvPr>
          </p:nvSpPr>
          <p:spPr>
            <a:xfrm>
              <a:off x="6251812" y="469635"/>
              <a:ext cx="653415" cy="653506"/>
            </a:xfrm>
            <a:prstGeom prst="ellipse">
              <a:avLst/>
            </a:prstGeom>
            <a:gradFill>
              <a:gsLst>
                <a:gs pos="100000">
                  <a:srgbClr val="1B42DB"/>
                </a:gs>
                <a:gs pos="0">
                  <a:srgbClr val="1AEAF6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04</a:t>
              </a:r>
              <a:endParaRPr lang="en-US" altLang="zh-CN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27" name="组合 26" descr="e7d195523061f1c0220a3acd2f99070e22f7f2176c6c61f4AB5BC6AF3DF28E09514168BD2F6654DA4347BEC42B9A9B38EB2139F52FD80B94EB8F1B847F5BC18ECD11DB8433CCABD6DAEA8D49E99C31D366FABFD95683EA77D259E2437522B882FA730117148E8E38BA1037AA4267D345401544FAFF026F807EC3E04C7F2774367FF00036DBDD30F9009F13DDF4AD3BBA"/>
          <p:cNvGrpSpPr/>
          <p:nvPr/>
        </p:nvGrpSpPr>
        <p:grpSpPr>
          <a:xfrm>
            <a:off x="4176664" y="5308810"/>
            <a:ext cx="5463322" cy="681355"/>
            <a:chOff x="6251812" y="463872"/>
            <a:chExt cx="5463322" cy="681450"/>
          </a:xfrm>
        </p:grpSpPr>
        <p:sp>
          <p:nvSpPr>
            <p:cNvPr id="30" name="文本框 29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/>
            <p:cNvSpPr txBox="1"/>
            <p:nvPr>
              <p:custDataLst>
                <p:tags r:id="rId10"/>
              </p:custDataLst>
            </p:nvPr>
          </p:nvSpPr>
          <p:spPr>
            <a:xfrm>
              <a:off x="7193934" y="556605"/>
              <a:ext cx="4521200" cy="3988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lvl="0" algn="l">
                <a:defRPr/>
              </a:pPr>
              <a:r>
                <a:rPr lang="zh-CN" sz="2000" dirty="0">
                  <a:solidFill>
                    <a:srgbClr val="1D60D4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  <a:sym typeface="+mn-lt"/>
                </a:rPr>
                <a:t>社媒推送</a:t>
              </a:r>
              <a:r>
                <a:rPr 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OPPOSans M" panose="00020600040101010101" pitchFamily="18" charset="-122"/>
                  <a:sym typeface="+mn-lt"/>
                </a:rPr>
                <a:t>—</a:t>
              </a:r>
              <a:r>
                <a:rPr 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OPPOSans M" panose="00020600040101010101" pitchFamily="18" charset="-122"/>
                  <a:sym typeface="+mn-lt"/>
                </a:rPr>
                <a:t>产品一键发布主流社媒引流</a:t>
              </a:r>
              <a:endPara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4" name="椭圆 33"/>
            <p:cNvSpPr/>
            <p:nvPr>
              <p:custDataLst>
                <p:tags r:id="rId11"/>
              </p:custDataLst>
            </p:nvPr>
          </p:nvSpPr>
          <p:spPr>
            <a:xfrm>
              <a:off x="6251812" y="463872"/>
              <a:ext cx="681355" cy="681450"/>
            </a:xfrm>
            <a:prstGeom prst="ellipse">
              <a:avLst/>
            </a:prstGeom>
            <a:gradFill>
              <a:gsLst>
                <a:gs pos="100000">
                  <a:srgbClr val="1B42DB"/>
                </a:gs>
                <a:gs pos="0">
                  <a:srgbClr val="1AEAF6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05</a:t>
              </a:r>
              <a:endParaRPr lang="en-US" altLang="zh-CN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35" name="矩形: 圆角 9"/>
          <p:cNvSpPr/>
          <p:nvPr>
            <p:custDataLst>
              <p:tags r:id="rId12"/>
            </p:custDataLst>
          </p:nvPr>
        </p:nvSpPr>
        <p:spPr>
          <a:xfrm>
            <a:off x="946828" y="1554506"/>
            <a:ext cx="3085014" cy="4621377"/>
          </a:xfrm>
          <a:prstGeom prst="roundRect">
            <a:avLst>
              <a:gd name="adj" fmla="val 0"/>
            </a:avLst>
          </a:prstGeom>
          <a:blipFill dpi="0" rotWithShape="1">
            <a:blip r:embed="rId13" cstate="print"/>
            <a:srcRect/>
            <a:stretch>
              <a:fillRect/>
            </a:stretch>
          </a:blip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矩形: 圆角 42"/>
          <p:cNvSpPr/>
          <p:nvPr>
            <p:custDataLst>
              <p:tags r:id="rId14"/>
            </p:custDataLst>
          </p:nvPr>
        </p:nvSpPr>
        <p:spPr>
          <a:xfrm>
            <a:off x="9779000" y="22860"/>
            <a:ext cx="2413000" cy="591820"/>
          </a:xfrm>
          <a:prstGeom prst="roundRect">
            <a:avLst>
              <a:gd name="adj" fmla="val 50000"/>
            </a:avLst>
          </a:prstGeom>
          <a:solidFill>
            <a:srgbClr val="007BC6"/>
          </a:solidFill>
          <a:ln>
            <a:solidFill>
              <a:srgbClr val="007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4" name="图片 23" descr="微信图片_20220916095754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9914255" y="83185"/>
            <a:ext cx="2063115" cy="400050"/>
          </a:xfrm>
          <a:prstGeom prst="rect">
            <a:avLst/>
          </a:prstGeom>
          <a:solidFill>
            <a:srgbClr val="007BC6"/>
          </a:solidFill>
          <a:ln>
            <a:solidFill>
              <a:srgbClr val="007BC6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  <p:bldLst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/>
        </p:nvSpPr>
        <p:spPr>
          <a:xfrm>
            <a:off x="946828" y="1554506"/>
            <a:ext cx="3085014" cy="4621377"/>
          </a:xfrm>
          <a:prstGeom prst="roundRect">
            <a:avLst>
              <a:gd name="adj" fmla="val 0"/>
            </a:avLst>
          </a:prstGeom>
          <a:blipFill dpi="0" rotWithShape="1">
            <a:blip r:embed="rId1" cstate="print"/>
            <a:srcRect/>
            <a:stretch>
              <a:fillRect/>
            </a:stretch>
          </a:blip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4276725" y="1538605"/>
            <a:ext cx="7473315" cy="4637405"/>
            <a:chOff x="6724470" y="1538514"/>
            <a:chExt cx="4320901" cy="4637369"/>
          </a:xfrm>
        </p:grpSpPr>
        <p:sp>
          <p:nvSpPr>
            <p:cNvPr id="22" name="矩形 21"/>
            <p:cNvSpPr/>
            <p:nvPr/>
          </p:nvSpPr>
          <p:spPr>
            <a:xfrm>
              <a:off x="6724470" y="1538514"/>
              <a:ext cx="4320901" cy="46373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6930780" y="1823239"/>
              <a:ext cx="3338379" cy="2949426"/>
              <a:chOff x="6856032" y="1739155"/>
              <a:chExt cx="3338379" cy="2949426"/>
            </a:xfrm>
          </p:grpSpPr>
          <p:sp>
            <p:nvSpPr>
              <p:cNvPr id="26" name="PA-矩形 4"/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6856127" y="2014779"/>
                <a:ext cx="3338284" cy="4616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t" anchorCtr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just" eaLnBrk="1" hangingPunct="1">
                  <a:lnSpc>
                    <a:spcPct val="150000"/>
                  </a:lnSpc>
                </a:pPr>
                <a:r>
                  <a:rPr lang="zh-CN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" panose="020B0500000000000000" pitchFamily="34" charset="-122"/>
                  </a:rPr>
                  <a:t>客户自动来询盘</a:t>
                </a:r>
                <a:r>
                  <a:rPr lang="en-US" altLang="zh-CN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" panose="020B0500000000000000" pitchFamily="34" charset="-122"/>
                  </a:rPr>
                  <a:t>—</a:t>
                </a:r>
                <a:r>
                  <a:rPr lang="zh-CN" sz="20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OPPOSans M" panose="00020600040101010101" pitchFamily="18" charset="-122"/>
                    <a:sym typeface="+mn-lt"/>
                  </a:rPr>
                  <a:t>留言板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OPPOSans M" panose="00020600040101010101" pitchFamily="18" charset="-122"/>
                    <a:sym typeface="+mn-lt"/>
                  </a:rPr>
                  <a:t>/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OPPOSans M" panose="00020600040101010101" pitchFamily="18" charset="-122"/>
                    <a:sym typeface="+mn-lt"/>
                  </a:rPr>
                  <a:t>电话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OPPOSans M" panose="00020600040101010101" pitchFamily="18" charset="-122"/>
                    <a:sym typeface="+mn-lt"/>
                  </a:rPr>
                  <a:t>/</a:t>
                </a:r>
                <a:r>
                  <a:rPr lang="zh-CN" altLang="en-US" sz="20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OPPOSans M" panose="00020600040101010101" pitchFamily="18" charset="-122"/>
                    <a:sym typeface="+mn-lt"/>
                  </a:rPr>
                  <a:t>邮箱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OPPOSans M" panose="00020600040101010101" pitchFamily="18" charset="-122"/>
                    <a:sym typeface="+mn-lt"/>
                  </a:rPr>
                  <a:t>/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OPPOSans M" panose="00020600040101010101" pitchFamily="18" charset="-122"/>
                    <a:sym typeface="+mn-lt"/>
                  </a:rPr>
                  <a:t>即时通讯工具</a:t>
                </a:r>
                <a:endParaRPr lang="zh-CN" altLang="en-US"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POSans M" panose="00020600040101010101" pitchFamily="18" charset="-122"/>
                  <a:sym typeface="+mn-lt"/>
                </a:endParaRPr>
              </a:p>
            </p:txBody>
          </p:sp>
          <p:sp>
            <p:nvSpPr>
              <p:cNvPr id="28" name="PA-矩形 4"/>
              <p:cNvSpPr>
                <a:spLocks noChangeArrowheads="1"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6856032" y="3078157"/>
                <a:ext cx="3338284" cy="4616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t" anchorCtr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just" eaLnBrk="1" hangingPunct="1">
                  <a:lnSpc>
                    <a:spcPct val="150000"/>
                  </a:lnSpc>
                </a:pPr>
                <a:r>
                  <a:rPr lang="zh-CN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" panose="020B0500000000000000" pitchFamily="34" charset="-122"/>
                  </a:rPr>
                  <a:t>主动出击促询盘</a:t>
                </a:r>
                <a:r>
                  <a:rPr lang="en-US" altLang="zh-CN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" panose="020B0500000000000000" pitchFamily="34" charset="-122"/>
                  </a:rPr>
                  <a:t>—</a:t>
                </a:r>
                <a:r>
                  <a:rPr lang="zh-CN" sz="20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OPPOSans M" panose="00020600040101010101" pitchFamily="18" charset="-122"/>
                    <a:sym typeface="+mn-lt"/>
                  </a:rPr>
                  <a:t>牟牟在线主动促成转化工具</a:t>
                </a:r>
                <a:endParaRPr lang="zh-CN" altLang="zh-CN"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POSans M" panose="00020600040101010101" pitchFamily="18" charset="-122"/>
                  <a:sym typeface="+mn-lt"/>
                </a:endParaRPr>
              </a:p>
            </p:txBody>
          </p:sp>
          <p:sp>
            <p:nvSpPr>
              <p:cNvPr id="29" name="PA-矩形 4"/>
              <p:cNvSpPr>
                <a:spLocks noChangeArrowhead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6856032" y="4381243"/>
                <a:ext cx="3338284" cy="307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t" anchorCtr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lvl="0" algn="l" defTabSz="1088390">
                  <a:buClrTx/>
                  <a:buSzTx/>
                  <a:buFontTx/>
                </a:pPr>
                <a:r>
                  <a:rPr 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" panose="020B0500000000000000" pitchFamily="34" charset="-122"/>
                  </a:rPr>
                  <a:t>IP</a:t>
                </a:r>
                <a:r>
                  <a:rPr lang="zh-CN" alt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" panose="020B0500000000000000" pitchFamily="34" charset="-122"/>
                  </a:rPr>
                  <a:t>识别追询盘</a:t>
                </a:r>
                <a:r>
                  <a:rPr lang="en-US" altLang="zh-CN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" panose="020B0500000000000000" pitchFamily="34" charset="-122"/>
                  </a:rPr>
                  <a:t>—</a:t>
                </a:r>
                <a:r>
                  <a:rPr lang="zh-CN" sz="20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OPPOSans M" panose="00020600040101010101" pitchFamily="18" charset="-122"/>
                    <a:sym typeface="+mn-lt"/>
                  </a:rPr>
                  <a:t>牛客云访客识别工具</a:t>
                </a:r>
                <a:endParaRPr lang="zh-CN" altLang="zh-CN"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POSans M" panose="00020600040101010101" pitchFamily="18" charset="-122"/>
                  <a:sym typeface="+mn-lt"/>
                </a:endParaRPr>
              </a:p>
            </p:txBody>
          </p:sp>
          <p:sp>
            <p:nvSpPr>
              <p:cNvPr id="23" name="矩形: 圆角 22"/>
              <p:cNvSpPr/>
              <p:nvPr/>
            </p:nvSpPr>
            <p:spPr>
              <a:xfrm>
                <a:off x="6856127" y="1739155"/>
                <a:ext cx="406399" cy="58057"/>
              </a:xfrm>
              <a:prstGeom prst="roundRect">
                <a:avLst/>
              </a:prstGeom>
              <a:gradFill flip="none" rotWithShape="1">
                <a:gsLst>
                  <a:gs pos="0">
                    <a:srgbClr val="3170E2"/>
                  </a:gs>
                  <a:gs pos="70000">
                    <a:srgbClr val="234DD6"/>
                  </a:gs>
                </a:gsLst>
                <a:lin ang="27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31" name="矩形: 圆角 30"/>
              <p:cNvSpPr/>
              <p:nvPr/>
            </p:nvSpPr>
            <p:spPr>
              <a:xfrm>
                <a:off x="6856128" y="2748141"/>
                <a:ext cx="406399" cy="58057"/>
              </a:xfrm>
              <a:prstGeom prst="roundRect">
                <a:avLst/>
              </a:prstGeom>
              <a:gradFill flip="none" rotWithShape="1">
                <a:gsLst>
                  <a:gs pos="0">
                    <a:srgbClr val="3170E2"/>
                  </a:gs>
                  <a:gs pos="70000">
                    <a:srgbClr val="234DD6"/>
                  </a:gs>
                </a:gsLst>
                <a:lin ang="27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32" name="矩形: 圆角 31"/>
              <p:cNvSpPr/>
              <p:nvPr/>
            </p:nvSpPr>
            <p:spPr>
              <a:xfrm>
                <a:off x="6856127" y="3856663"/>
                <a:ext cx="406399" cy="58057"/>
              </a:xfrm>
              <a:prstGeom prst="roundRect">
                <a:avLst/>
              </a:prstGeom>
              <a:gradFill flip="none" rotWithShape="1">
                <a:gsLst>
                  <a:gs pos="0">
                    <a:srgbClr val="3170E2"/>
                  </a:gs>
                  <a:gs pos="70000">
                    <a:srgbClr val="234DD6"/>
                  </a:gs>
                </a:gsLst>
                <a:lin ang="27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</p:grpSp>
      </p:grpSp>
      <p:sp>
        <p:nvSpPr>
          <p:cNvPr id="46" name="文本框 45"/>
          <p:cNvSpPr txBox="1"/>
          <p:nvPr>
            <p:custDataLst>
              <p:tags r:id="rId5"/>
            </p:custDataLst>
          </p:nvPr>
        </p:nvSpPr>
        <p:spPr>
          <a:xfrm>
            <a:off x="1306830" y="350520"/>
            <a:ext cx="58889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dirty="0">
                <a:sym typeface="+mn-ea"/>
              </a:rPr>
              <a:t>转化无死角</a:t>
            </a:r>
            <a:endParaRPr kumimoji="1" lang="zh-CN" altLang="en-US" sz="2800" spc="300" dirty="0">
              <a:gradFill>
                <a:gsLst>
                  <a:gs pos="0">
                    <a:srgbClr val="3170E2"/>
                  </a:gs>
                  <a:gs pos="70000">
                    <a:srgbClr val="234DD6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5" name="PA-矩形 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633595" y="5478780"/>
            <a:ext cx="4822825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 defTabSz="1088390">
              <a:buClrTx/>
              <a:buSzTx/>
              <a:buFontTx/>
            </a:pPr>
            <a:r>
              <a:rPr 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再次营销拿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询盘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—</a:t>
            </a:r>
            <a:r>
              <a:rPr 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M" panose="00020600040101010101" pitchFamily="18" charset="-122"/>
                <a:sym typeface="+mn-lt"/>
              </a:rPr>
              <a:t>谷歌再营销广告</a:t>
            </a:r>
            <a:endParaRPr lang="zh-CN" altLang="zh-CN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M" panose="00020600040101010101" pitchFamily="18" charset="-122"/>
              <a:sym typeface="+mn-lt"/>
            </a:endParaRPr>
          </a:p>
        </p:txBody>
      </p:sp>
      <p:sp>
        <p:nvSpPr>
          <p:cNvPr id="6" name="矩形: 圆角 31"/>
          <p:cNvSpPr/>
          <p:nvPr/>
        </p:nvSpPr>
        <p:spPr>
          <a:xfrm>
            <a:off x="4633718" y="5187997"/>
            <a:ext cx="702897" cy="58057"/>
          </a:xfrm>
          <a:prstGeom prst="roundRect">
            <a:avLst/>
          </a:prstGeom>
          <a:gradFill flip="none" rotWithShape="1">
            <a:gsLst>
              <a:gs pos="0">
                <a:srgbClr val="3170E2"/>
              </a:gs>
              <a:gs pos="70000">
                <a:srgbClr val="234DD6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" name="PA-矩形 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476875" y="1565910"/>
            <a:ext cx="1100455" cy="446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zh-CN" sz="2000" dirty="0">
                <a:solidFill>
                  <a:srgbClr val="1D60D4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第一重</a:t>
            </a:r>
            <a:endParaRPr lang="zh-CN" sz="2000" dirty="0">
              <a:solidFill>
                <a:srgbClr val="1D60D4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8" name="PA-矩形 4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476875" y="2593340"/>
            <a:ext cx="1100455" cy="446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zh-CN" sz="2000" dirty="0">
                <a:solidFill>
                  <a:srgbClr val="1D60D4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第二重</a:t>
            </a:r>
            <a:endParaRPr lang="zh-CN" sz="2000" dirty="0">
              <a:solidFill>
                <a:srgbClr val="1D60D4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9" name="PA-矩形 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476875" y="3691255"/>
            <a:ext cx="1100455" cy="446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zh-CN" sz="2000" dirty="0">
                <a:solidFill>
                  <a:srgbClr val="1D60D4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第三重</a:t>
            </a:r>
            <a:endParaRPr lang="zh-CN" sz="2000" dirty="0">
              <a:solidFill>
                <a:srgbClr val="1D60D4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13" name="PA-矩形 4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476875" y="4932680"/>
            <a:ext cx="1100455" cy="446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zh-CN" sz="2000" dirty="0">
                <a:solidFill>
                  <a:srgbClr val="1D60D4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第四重</a:t>
            </a:r>
            <a:endParaRPr lang="zh-CN" sz="2000" dirty="0">
              <a:solidFill>
                <a:srgbClr val="1D60D4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21" name="矩形: 圆角 42"/>
          <p:cNvSpPr/>
          <p:nvPr>
            <p:custDataLst>
              <p:tags r:id="rId11"/>
            </p:custDataLst>
          </p:nvPr>
        </p:nvSpPr>
        <p:spPr>
          <a:xfrm>
            <a:off x="9779000" y="22860"/>
            <a:ext cx="2413000" cy="591820"/>
          </a:xfrm>
          <a:prstGeom prst="roundRect">
            <a:avLst>
              <a:gd name="adj" fmla="val 50000"/>
            </a:avLst>
          </a:prstGeom>
          <a:solidFill>
            <a:srgbClr val="007BC6"/>
          </a:solidFill>
          <a:ln>
            <a:solidFill>
              <a:srgbClr val="007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9" name="图片 18" descr="微信图片_20220916095754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914255" y="83185"/>
            <a:ext cx="2063115" cy="400050"/>
          </a:xfrm>
          <a:prstGeom prst="rect">
            <a:avLst/>
          </a:prstGeom>
          <a:solidFill>
            <a:srgbClr val="007BC6"/>
          </a:solidFill>
          <a:ln>
            <a:solidFill>
              <a:srgbClr val="007BC6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  <p:bldLst>
      <p:bldP spid="10" grpId="0" animBg="1"/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9" name="文本框 4"/>
          <p:cNvSpPr txBox="1"/>
          <p:nvPr/>
        </p:nvSpPr>
        <p:spPr>
          <a:xfrm>
            <a:off x="5276850" y="6054725"/>
            <a:ext cx="1442085" cy="6451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en-US" altLang="zh-CN" sz="3600" b="1" dirty="0">
                <a:solidFill>
                  <a:schemeClr val="bg1"/>
                </a:solidFill>
                <a:latin typeface="方正兰亭超细黑简体" pitchFamily="2" charset="-122"/>
                <a:ea typeface="方正兰亭超细黑简体" pitchFamily="2" charset="-122"/>
              </a:rPr>
              <a:t>Part.3</a:t>
            </a:r>
            <a:endParaRPr lang="zh-CN" altLang="en-US" sz="3600" b="1" dirty="0">
              <a:solidFill>
                <a:schemeClr val="bg1"/>
              </a:solidFill>
              <a:latin typeface="方正兰亭超细黑简体" pitchFamily="2" charset="-122"/>
              <a:ea typeface="方正兰亭超细黑简体" pitchFamily="2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2548890" y="2049780"/>
            <a:ext cx="736409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6600" b="1" dirty="0">
                <a:solidFill>
                  <a:srgbClr val="FFFFFF"/>
                </a:solidFill>
                <a:latin typeface="方正兰亭超细黑简体" pitchFamily="2" charset="-122"/>
                <a:ea typeface="方正兰亭超细黑简体" pitchFamily="2" charset="-122"/>
                <a:sym typeface="+mn-ea"/>
              </a:rPr>
              <a:t>独立站的运营</a:t>
            </a:r>
            <a:r>
              <a:rPr lang="zh-CN" altLang="en-US" sz="6600" b="1" dirty="0">
                <a:solidFill>
                  <a:srgbClr val="FFFFFF"/>
                </a:solidFill>
                <a:latin typeface="方正兰亭超细黑简体" pitchFamily="2" charset="-122"/>
                <a:ea typeface="方正兰亭超细黑简体" pitchFamily="2" charset="-122"/>
                <a:sym typeface="+mn-ea"/>
              </a:rPr>
              <a:t>步骤</a:t>
            </a:r>
            <a:endParaRPr lang="zh-CN" altLang="en-US" sz="6600" b="1" dirty="0">
              <a:solidFill>
                <a:srgbClr val="FFFFFF"/>
              </a:solidFill>
              <a:latin typeface="方正兰亭超细黑简体" pitchFamily="2" charset="-122"/>
              <a:ea typeface="方正兰亭超细黑简体" pitchFamily="2" charset="-122"/>
              <a:sym typeface="+mn-ea"/>
            </a:endParaRPr>
          </a:p>
        </p:txBody>
      </p:sp>
      <p:pic>
        <p:nvPicPr>
          <p:cNvPr id="27" name="图片 26" descr="微信图片_2022091609575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00590" y="102870"/>
            <a:ext cx="2302510" cy="44640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" name="文本框 28"/>
          <p:cNvSpPr txBox="1"/>
          <p:nvPr>
            <p:custDataLst>
              <p:tags r:id="rId1"/>
            </p:custDataLst>
          </p:nvPr>
        </p:nvSpPr>
        <p:spPr>
          <a:xfrm>
            <a:off x="1172845" y="541655"/>
            <a:ext cx="4677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914400">
              <a:tabLst>
                <a:tab pos="895350" algn="l"/>
              </a:tabLst>
            </a:pPr>
            <a:r>
              <a:rPr kumimoji="1" lang="zh-CN" sz="2800" spc="300" dirty="0">
                <a:gradFill>
                  <a:gsLst>
                    <a:gs pos="0">
                      <a:srgbClr val="3170E2"/>
                    </a:gs>
                    <a:gs pos="70000">
                      <a:srgbClr val="234DD6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独立站的运营步骤</a:t>
            </a:r>
            <a:endParaRPr kumimoji="1" lang="zh-CN" sz="2800" spc="300" dirty="0">
              <a:gradFill>
                <a:gsLst>
                  <a:gs pos="0">
                    <a:srgbClr val="3170E2"/>
                  </a:gs>
                  <a:gs pos="70000">
                    <a:srgbClr val="234DD6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" name="ï$ḷïḓê"/>
          <p:cNvSpPr/>
          <p:nvPr>
            <p:custDataLst>
              <p:tags r:id="rId2"/>
            </p:custDataLst>
          </p:nvPr>
        </p:nvSpPr>
        <p:spPr>
          <a:xfrm rot="10800000">
            <a:off x="7285355" y="3654425"/>
            <a:ext cx="1363345" cy="3771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98" extrusionOk="0">
                <a:moveTo>
                  <a:pt x="0" y="19886"/>
                </a:moveTo>
                <a:cubicBezTo>
                  <a:pt x="2048" y="7826"/>
                  <a:pt x="6072" y="195"/>
                  <a:pt x="10484" y="4"/>
                </a:cubicBezTo>
                <a:cubicBezTo>
                  <a:pt x="15228" y="-202"/>
                  <a:pt x="19574" y="8162"/>
                  <a:pt x="21600" y="21398"/>
                </a:cubicBezTo>
              </a:path>
            </a:pathLst>
          </a:custGeom>
          <a:ln w="25400">
            <a:solidFill>
              <a:schemeClr val="bg1">
                <a:lumMod val="75000"/>
              </a:schemeClr>
            </a:solidFill>
            <a:miter lim="400000"/>
          </a:ln>
        </p:spPr>
        <p:txBody>
          <a:bodyPr wrap="square" lIns="91440" tIns="45720" rIns="91440" bIns="45720" anchor="ctr">
            <a:normAutofit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4" name="ïşḷíḑè"/>
          <p:cNvSpPr/>
          <p:nvPr>
            <p:custDataLst>
              <p:tags r:id="rId3"/>
            </p:custDataLst>
          </p:nvPr>
        </p:nvSpPr>
        <p:spPr>
          <a:xfrm>
            <a:off x="5244465" y="2303780"/>
            <a:ext cx="1363345" cy="3771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98" extrusionOk="0">
                <a:moveTo>
                  <a:pt x="0" y="19886"/>
                </a:moveTo>
                <a:cubicBezTo>
                  <a:pt x="2048" y="7826"/>
                  <a:pt x="6072" y="195"/>
                  <a:pt x="10484" y="4"/>
                </a:cubicBezTo>
                <a:cubicBezTo>
                  <a:pt x="15228" y="-202"/>
                  <a:pt x="19574" y="8162"/>
                  <a:pt x="21600" y="21398"/>
                </a:cubicBezTo>
              </a:path>
            </a:pathLst>
          </a:custGeom>
          <a:ln w="25400">
            <a:solidFill>
              <a:schemeClr val="bg1">
                <a:lumMod val="75000"/>
              </a:schemeClr>
            </a:solidFill>
            <a:miter lim="400000"/>
          </a:ln>
        </p:spPr>
        <p:txBody>
          <a:bodyPr wrap="square" lIns="91440" tIns="45720" rIns="91440" bIns="45720" anchor="ctr">
            <a:normAutofit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5" name="ïSḻîḍê"/>
          <p:cNvSpPr/>
          <p:nvPr>
            <p:custDataLst>
              <p:tags r:id="rId4"/>
            </p:custDataLst>
          </p:nvPr>
        </p:nvSpPr>
        <p:spPr>
          <a:xfrm rot="10800000">
            <a:off x="3225165" y="3747770"/>
            <a:ext cx="1363345" cy="3771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98" extrusionOk="0">
                <a:moveTo>
                  <a:pt x="0" y="19886"/>
                </a:moveTo>
                <a:cubicBezTo>
                  <a:pt x="2048" y="7826"/>
                  <a:pt x="6072" y="195"/>
                  <a:pt x="10484" y="4"/>
                </a:cubicBezTo>
                <a:cubicBezTo>
                  <a:pt x="15228" y="-202"/>
                  <a:pt x="19574" y="8162"/>
                  <a:pt x="21600" y="21398"/>
                </a:cubicBezTo>
              </a:path>
            </a:pathLst>
          </a:custGeom>
          <a:ln w="25400">
            <a:solidFill>
              <a:schemeClr val="bg1">
                <a:lumMod val="75000"/>
              </a:schemeClr>
            </a:solidFill>
            <a:miter lim="400000"/>
          </a:ln>
        </p:spPr>
        <p:txBody>
          <a:bodyPr wrap="square" lIns="91440" tIns="45720" rIns="91440" bIns="45720" anchor="ctr">
            <a:normAutofit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8" name="ïśḻïḋe"/>
          <p:cNvSpPr/>
          <p:nvPr>
            <p:custDataLst>
              <p:tags r:id="rId5"/>
            </p:custDataLst>
          </p:nvPr>
        </p:nvSpPr>
        <p:spPr>
          <a:xfrm rot="19780869">
            <a:off x="2082800" y="2582545"/>
            <a:ext cx="1431290" cy="1234440"/>
          </a:xfrm>
          <a:prstGeom prst="roundRect">
            <a:avLst>
              <a:gd name="adj" fmla="val 15000"/>
            </a:avLst>
          </a:prstGeom>
          <a:solidFill>
            <a:srgbClr val="137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" name="ï$ḷïde"/>
          <p:cNvSpPr/>
          <p:nvPr>
            <p:custDataLst>
              <p:tags r:id="rId6"/>
            </p:custDataLst>
          </p:nvPr>
        </p:nvSpPr>
        <p:spPr>
          <a:xfrm rot="747171">
            <a:off x="4163060" y="2582545"/>
            <a:ext cx="1431290" cy="1234440"/>
          </a:xfrm>
          <a:prstGeom prst="roundRect">
            <a:avLst>
              <a:gd name="adj" fmla="val 15000"/>
            </a:avLst>
          </a:prstGeom>
          <a:solidFill>
            <a:srgbClr val="137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" name="isľîḍê"/>
          <p:cNvSpPr/>
          <p:nvPr>
            <p:custDataLst>
              <p:tags r:id="rId7"/>
            </p:custDataLst>
          </p:nvPr>
        </p:nvSpPr>
        <p:spPr>
          <a:xfrm rot="20246332">
            <a:off x="6211570" y="2582545"/>
            <a:ext cx="1431290" cy="1234440"/>
          </a:xfrm>
          <a:prstGeom prst="roundRect">
            <a:avLst>
              <a:gd name="adj" fmla="val 15000"/>
            </a:avLst>
          </a:prstGeom>
          <a:solidFill>
            <a:srgbClr val="137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1" name="îşļîďê"/>
          <p:cNvSpPr/>
          <p:nvPr>
            <p:custDataLst>
              <p:tags r:id="rId8"/>
            </p:custDataLst>
          </p:nvPr>
        </p:nvSpPr>
        <p:spPr>
          <a:xfrm rot="961862">
            <a:off x="8269605" y="2582545"/>
            <a:ext cx="1431290" cy="1234440"/>
          </a:xfrm>
          <a:prstGeom prst="roundRect">
            <a:avLst>
              <a:gd name="adj" fmla="val 15000"/>
            </a:avLst>
          </a:prstGeom>
          <a:solidFill>
            <a:srgbClr val="137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2507615" y="2780030"/>
            <a:ext cx="707390" cy="741680"/>
            <a:chOff x="7002627" y="828237"/>
            <a:chExt cx="444697" cy="466185"/>
          </a:xfrm>
          <a:solidFill>
            <a:schemeClr val="bg1"/>
          </a:solidFill>
        </p:grpSpPr>
        <p:sp>
          <p:nvSpPr>
            <p:cNvPr id="51" name="Freeform 11"/>
            <p:cNvSpPr/>
            <p:nvPr>
              <p:custDataLst>
                <p:tags r:id="rId9"/>
              </p:custDataLst>
            </p:nvPr>
          </p:nvSpPr>
          <p:spPr bwMode="auto">
            <a:xfrm>
              <a:off x="7133420" y="1073942"/>
              <a:ext cx="88753" cy="87818"/>
            </a:xfrm>
            <a:custGeom>
              <a:avLst/>
              <a:gdLst>
                <a:gd name="T0" fmla="*/ 24 w 40"/>
                <a:gd name="T1" fmla="*/ 1 h 40"/>
                <a:gd name="T2" fmla="*/ 20 w 40"/>
                <a:gd name="T3" fmla="*/ 0 h 40"/>
                <a:gd name="T4" fmla="*/ 0 w 40"/>
                <a:gd name="T5" fmla="*/ 20 h 40"/>
                <a:gd name="T6" fmla="*/ 20 w 40"/>
                <a:gd name="T7" fmla="*/ 40 h 40"/>
                <a:gd name="T8" fmla="*/ 40 w 40"/>
                <a:gd name="T9" fmla="*/ 20 h 40"/>
                <a:gd name="T10" fmla="*/ 39 w 40"/>
                <a:gd name="T11" fmla="*/ 15 h 40"/>
                <a:gd name="T12" fmla="*/ 15 w 40"/>
                <a:gd name="T13" fmla="*/ 26 h 40"/>
                <a:gd name="T14" fmla="*/ 24 w 40"/>
                <a:gd name="T15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0">
                  <a:moveTo>
                    <a:pt x="24" y="1"/>
                  </a:moveTo>
                  <a:cubicBezTo>
                    <a:pt x="23" y="1"/>
                    <a:pt x="21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9" y="40"/>
                    <a:pt x="20" y="40"/>
                  </a:cubicBezTo>
                  <a:cubicBezTo>
                    <a:pt x="31" y="40"/>
                    <a:pt x="40" y="31"/>
                    <a:pt x="40" y="20"/>
                  </a:cubicBezTo>
                  <a:cubicBezTo>
                    <a:pt x="40" y="18"/>
                    <a:pt x="40" y="17"/>
                    <a:pt x="39" y="15"/>
                  </a:cubicBezTo>
                  <a:cubicBezTo>
                    <a:pt x="15" y="26"/>
                    <a:pt x="15" y="26"/>
                    <a:pt x="15" y="26"/>
                  </a:cubicBezTo>
                  <a:lnTo>
                    <a:pt x="24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3" name="Freeform 12"/>
            <p:cNvSpPr/>
            <p:nvPr>
              <p:custDataLst>
                <p:tags r:id="rId10"/>
              </p:custDataLst>
            </p:nvPr>
          </p:nvSpPr>
          <p:spPr bwMode="auto">
            <a:xfrm>
              <a:off x="7002627" y="943149"/>
              <a:ext cx="351273" cy="351273"/>
            </a:xfrm>
            <a:custGeom>
              <a:avLst/>
              <a:gdLst>
                <a:gd name="T0" fmla="*/ 131 w 159"/>
                <a:gd name="T1" fmla="*/ 41 h 159"/>
                <a:gd name="T2" fmla="*/ 144 w 159"/>
                <a:gd name="T3" fmla="*/ 79 h 159"/>
                <a:gd name="T4" fmla="*/ 79 w 159"/>
                <a:gd name="T5" fmla="*/ 144 h 159"/>
                <a:gd name="T6" fmla="*/ 15 w 159"/>
                <a:gd name="T7" fmla="*/ 79 h 159"/>
                <a:gd name="T8" fmla="*/ 79 w 159"/>
                <a:gd name="T9" fmla="*/ 15 h 159"/>
                <a:gd name="T10" fmla="*/ 112 w 159"/>
                <a:gd name="T11" fmla="*/ 24 h 159"/>
                <a:gd name="T12" fmla="*/ 122 w 159"/>
                <a:gd name="T13" fmla="*/ 13 h 159"/>
                <a:gd name="T14" fmla="*/ 79 w 159"/>
                <a:gd name="T15" fmla="*/ 0 h 159"/>
                <a:gd name="T16" fmla="*/ 0 w 159"/>
                <a:gd name="T17" fmla="*/ 79 h 159"/>
                <a:gd name="T18" fmla="*/ 79 w 159"/>
                <a:gd name="T19" fmla="*/ 159 h 159"/>
                <a:gd name="T20" fmla="*/ 159 w 159"/>
                <a:gd name="T21" fmla="*/ 79 h 159"/>
                <a:gd name="T22" fmla="*/ 141 w 159"/>
                <a:gd name="T23" fmla="*/ 30 h 159"/>
                <a:gd name="T24" fmla="*/ 131 w 159"/>
                <a:gd name="T25" fmla="*/ 4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9" h="159">
                  <a:moveTo>
                    <a:pt x="131" y="41"/>
                  </a:moveTo>
                  <a:cubicBezTo>
                    <a:pt x="139" y="52"/>
                    <a:pt x="144" y="65"/>
                    <a:pt x="144" y="79"/>
                  </a:cubicBezTo>
                  <a:cubicBezTo>
                    <a:pt x="144" y="115"/>
                    <a:pt x="115" y="144"/>
                    <a:pt x="79" y="144"/>
                  </a:cubicBezTo>
                  <a:cubicBezTo>
                    <a:pt x="44" y="144"/>
                    <a:pt x="15" y="115"/>
                    <a:pt x="15" y="79"/>
                  </a:cubicBezTo>
                  <a:cubicBezTo>
                    <a:pt x="15" y="44"/>
                    <a:pt x="44" y="15"/>
                    <a:pt x="79" y="15"/>
                  </a:cubicBezTo>
                  <a:cubicBezTo>
                    <a:pt x="91" y="15"/>
                    <a:pt x="103" y="18"/>
                    <a:pt x="112" y="24"/>
                  </a:cubicBezTo>
                  <a:cubicBezTo>
                    <a:pt x="122" y="13"/>
                    <a:pt x="122" y="13"/>
                    <a:pt x="122" y="13"/>
                  </a:cubicBezTo>
                  <a:cubicBezTo>
                    <a:pt x="110" y="5"/>
                    <a:pt x="95" y="0"/>
                    <a:pt x="79" y="0"/>
                  </a:cubicBezTo>
                  <a:cubicBezTo>
                    <a:pt x="35" y="0"/>
                    <a:pt x="0" y="35"/>
                    <a:pt x="0" y="79"/>
                  </a:cubicBezTo>
                  <a:cubicBezTo>
                    <a:pt x="0" y="123"/>
                    <a:pt x="35" y="159"/>
                    <a:pt x="79" y="159"/>
                  </a:cubicBezTo>
                  <a:cubicBezTo>
                    <a:pt x="123" y="159"/>
                    <a:pt x="159" y="123"/>
                    <a:pt x="159" y="79"/>
                  </a:cubicBezTo>
                  <a:cubicBezTo>
                    <a:pt x="159" y="61"/>
                    <a:pt x="152" y="43"/>
                    <a:pt x="141" y="30"/>
                  </a:cubicBezTo>
                  <a:lnTo>
                    <a:pt x="131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4" name="Freeform 13"/>
            <p:cNvSpPr/>
            <p:nvPr>
              <p:custDataLst>
                <p:tags r:id="rId11"/>
              </p:custDataLst>
            </p:nvPr>
          </p:nvSpPr>
          <p:spPr bwMode="auto">
            <a:xfrm>
              <a:off x="7177329" y="1049652"/>
              <a:ext cx="66331" cy="68199"/>
            </a:xfrm>
            <a:custGeom>
              <a:avLst/>
              <a:gdLst>
                <a:gd name="T0" fmla="*/ 71 w 71"/>
                <a:gd name="T1" fmla="*/ 30 h 73"/>
                <a:gd name="T2" fmla="*/ 38 w 71"/>
                <a:gd name="T3" fmla="*/ 0 h 73"/>
                <a:gd name="T4" fmla="*/ 19 w 71"/>
                <a:gd name="T5" fmla="*/ 19 h 73"/>
                <a:gd name="T6" fmla="*/ 0 w 71"/>
                <a:gd name="T7" fmla="*/ 73 h 73"/>
                <a:gd name="T8" fmla="*/ 55 w 71"/>
                <a:gd name="T9" fmla="*/ 49 h 73"/>
                <a:gd name="T10" fmla="*/ 71 w 71"/>
                <a:gd name="T11" fmla="*/ 3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73">
                  <a:moveTo>
                    <a:pt x="71" y="30"/>
                  </a:moveTo>
                  <a:lnTo>
                    <a:pt x="38" y="0"/>
                  </a:lnTo>
                  <a:lnTo>
                    <a:pt x="19" y="19"/>
                  </a:lnTo>
                  <a:lnTo>
                    <a:pt x="0" y="73"/>
                  </a:lnTo>
                  <a:lnTo>
                    <a:pt x="55" y="49"/>
                  </a:lnTo>
                  <a:lnTo>
                    <a:pt x="71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6" name="Freeform 14"/>
            <p:cNvSpPr/>
            <p:nvPr>
              <p:custDataLst>
                <p:tags r:id="rId12"/>
              </p:custDataLst>
            </p:nvPr>
          </p:nvSpPr>
          <p:spPr bwMode="auto">
            <a:xfrm>
              <a:off x="7219370" y="916990"/>
              <a:ext cx="143873" cy="152281"/>
            </a:xfrm>
            <a:custGeom>
              <a:avLst/>
              <a:gdLst>
                <a:gd name="T0" fmla="*/ 121 w 154"/>
                <a:gd name="T1" fmla="*/ 0 h 163"/>
                <a:gd name="T2" fmla="*/ 0 w 154"/>
                <a:gd name="T3" fmla="*/ 132 h 163"/>
                <a:gd name="T4" fmla="*/ 33 w 154"/>
                <a:gd name="T5" fmla="*/ 163 h 163"/>
                <a:gd name="T6" fmla="*/ 154 w 154"/>
                <a:gd name="T7" fmla="*/ 31 h 163"/>
                <a:gd name="T8" fmla="*/ 121 w 154"/>
                <a:gd name="T9" fmla="*/ 35 h 163"/>
                <a:gd name="T10" fmla="*/ 121 w 154"/>
                <a:gd name="T11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163">
                  <a:moveTo>
                    <a:pt x="121" y="0"/>
                  </a:moveTo>
                  <a:lnTo>
                    <a:pt x="0" y="132"/>
                  </a:lnTo>
                  <a:lnTo>
                    <a:pt x="33" y="163"/>
                  </a:lnTo>
                  <a:lnTo>
                    <a:pt x="154" y="31"/>
                  </a:lnTo>
                  <a:lnTo>
                    <a:pt x="121" y="35"/>
                  </a:lnTo>
                  <a:lnTo>
                    <a:pt x="1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1" name="Freeform 15"/>
            <p:cNvSpPr/>
            <p:nvPr>
              <p:custDataLst>
                <p:tags r:id="rId13"/>
              </p:custDataLst>
            </p:nvPr>
          </p:nvSpPr>
          <p:spPr bwMode="auto">
            <a:xfrm>
              <a:off x="7338952" y="883357"/>
              <a:ext cx="56988" cy="59791"/>
            </a:xfrm>
            <a:custGeom>
              <a:avLst/>
              <a:gdLst>
                <a:gd name="T0" fmla="*/ 14 w 61"/>
                <a:gd name="T1" fmla="*/ 48 h 64"/>
                <a:gd name="T2" fmla="*/ 14 w 61"/>
                <a:gd name="T3" fmla="*/ 12 h 64"/>
                <a:gd name="T4" fmla="*/ 0 w 61"/>
                <a:gd name="T5" fmla="*/ 0 h 64"/>
                <a:gd name="T6" fmla="*/ 0 w 61"/>
                <a:gd name="T7" fmla="*/ 0 h 64"/>
                <a:gd name="T8" fmla="*/ 0 w 61"/>
                <a:gd name="T9" fmla="*/ 64 h 64"/>
                <a:gd name="T10" fmla="*/ 61 w 61"/>
                <a:gd name="T11" fmla="*/ 55 h 64"/>
                <a:gd name="T12" fmla="*/ 61 w 61"/>
                <a:gd name="T13" fmla="*/ 55 h 64"/>
                <a:gd name="T14" fmla="*/ 50 w 61"/>
                <a:gd name="T15" fmla="*/ 43 h 64"/>
                <a:gd name="T16" fmla="*/ 14 w 61"/>
                <a:gd name="T17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64">
                  <a:moveTo>
                    <a:pt x="14" y="48"/>
                  </a:moveTo>
                  <a:lnTo>
                    <a:pt x="14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4"/>
                  </a:lnTo>
                  <a:lnTo>
                    <a:pt x="61" y="55"/>
                  </a:lnTo>
                  <a:lnTo>
                    <a:pt x="61" y="55"/>
                  </a:lnTo>
                  <a:lnTo>
                    <a:pt x="50" y="43"/>
                  </a:lnTo>
                  <a:lnTo>
                    <a:pt x="14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2" name="Freeform 16"/>
            <p:cNvSpPr/>
            <p:nvPr>
              <p:custDataLst>
                <p:tags r:id="rId14"/>
              </p:custDataLst>
            </p:nvPr>
          </p:nvSpPr>
          <p:spPr bwMode="auto">
            <a:xfrm>
              <a:off x="7363242" y="855330"/>
              <a:ext cx="59791" cy="61660"/>
            </a:xfrm>
            <a:custGeom>
              <a:avLst/>
              <a:gdLst>
                <a:gd name="T0" fmla="*/ 14 w 64"/>
                <a:gd name="T1" fmla="*/ 49 h 66"/>
                <a:gd name="T2" fmla="*/ 14 w 64"/>
                <a:gd name="T3" fmla="*/ 11 h 66"/>
                <a:gd name="T4" fmla="*/ 2 w 64"/>
                <a:gd name="T5" fmla="*/ 0 h 66"/>
                <a:gd name="T6" fmla="*/ 2 w 64"/>
                <a:gd name="T7" fmla="*/ 0 h 66"/>
                <a:gd name="T8" fmla="*/ 0 w 64"/>
                <a:gd name="T9" fmla="*/ 66 h 66"/>
                <a:gd name="T10" fmla="*/ 64 w 64"/>
                <a:gd name="T11" fmla="*/ 56 h 66"/>
                <a:gd name="T12" fmla="*/ 64 w 64"/>
                <a:gd name="T13" fmla="*/ 56 h 66"/>
                <a:gd name="T14" fmla="*/ 50 w 64"/>
                <a:gd name="T15" fmla="*/ 44 h 66"/>
                <a:gd name="T16" fmla="*/ 14 w 64"/>
                <a:gd name="T17" fmla="*/ 49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66">
                  <a:moveTo>
                    <a:pt x="14" y="49"/>
                  </a:moveTo>
                  <a:lnTo>
                    <a:pt x="14" y="11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66"/>
                  </a:lnTo>
                  <a:lnTo>
                    <a:pt x="64" y="56"/>
                  </a:lnTo>
                  <a:lnTo>
                    <a:pt x="64" y="56"/>
                  </a:lnTo>
                  <a:lnTo>
                    <a:pt x="50" y="44"/>
                  </a:lnTo>
                  <a:lnTo>
                    <a:pt x="14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4" name="Freeform 17"/>
            <p:cNvSpPr/>
            <p:nvPr>
              <p:custDataLst>
                <p:tags r:id="rId15"/>
              </p:custDataLst>
            </p:nvPr>
          </p:nvSpPr>
          <p:spPr bwMode="auto">
            <a:xfrm>
              <a:off x="7067089" y="1009479"/>
              <a:ext cx="220480" cy="218612"/>
            </a:xfrm>
            <a:custGeom>
              <a:avLst/>
              <a:gdLst>
                <a:gd name="T0" fmla="*/ 50 w 100"/>
                <a:gd name="T1" fmla="*/ 0 h 99"/>
                <a:gd name="T2" fmla="*/ 0 w 100"/>
                <a:gd name="T3" fmla="*/ 49 h 99"/>
                <a:gd name="T4" fmla="*/ 50 w 100"/>
                <a:gd name="T5" fmla="*/ 99 h 99"/>
                <a:gd name="T6" fmla="*/ 100 w 100"/>
                <a:gd name="T7" fmla="*/ 49 h 99"/>
                <a:gd name="T8" fmla="*/ 92 w 100"/>
                <a:gd name="T9" fmla="*/ 22 h 99"/>
                <a:gd name="T10" fmla="*/ 83 w 100"/>
                <a:gd name="T11" fmla="*/ 32 h 99"/>
                <a:gd name="T12" fmla="*/ 81 w 100"/>
                <a:gd name="T13" fmla="*/ 34 h 99"/>
                <a:gd name="T14" fmla="*/ 85 w 100"/>
                <a:gd name="T15" fmla="*/ 49 h 99"/>
                <a:gd name="T16" fmla="*/ 50 w 100"/>
                <a:gd name="T17" fmla="*/ 84 h 99"/>
                <a:gd name="T18" fmla="*/ 15 w 100"/>
                <a:gd name="T19" fmla="*/ 49 h 99"/>
                <a:gd name="T20" fmla="*/ 50 w 100"/>
                <a:gd name="T21" fmla="*/ 15 h 99"/>
                <a:gd name="T22" fmla="*/ 62 w 100"/>
                <a:gd name="T23" fmla="*/ 17 h 99"/>
                <a:gd name="T24" fmla="*/ 64 w 100"/>
                <a:gd name="T25" fmla="*/ 14 h 99"/>
                <a:gd name="T26" fmla="*/ 73 w 100"/>
                <a:gd name="T27" fmla="*/ 5 h 99"/>
                <a:gd name="T28" fmla="*/ 50 w 100"/>
                <a:gd name="T2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0" h="99">
                  <a:moveTo>
                    <a:pt x="50" y="0"/>
                  </a:moveTo>
                  <a:cubicBezTo>
                    <a:pt x="23" y="0"/>
                    <a:pt x="0" y="22"/>
                    <a:pt x="0" y="49"/>
                  </a:cubicBezTo>
                  <a:cubicBezTo>
                    <a:pt x="0" y="77"/>
                    <a:pt x="23" y="99"/>
                    <a:pt x="50" y="99"/>
                  </a:cubicBezTo>
                  <a:cubicBezTo>
                    <a:pt x="78" y="99"/>
                    <a:pt x="100" y="77"/>
                    <a:pt x="100" y="49"/>
                  </a:cubicBezTo>
                  <a:cubicBezTo>
                    <a:pt x="100" y="39"/>
                    <a:pt x="97" y="30"/>
                    <a:pt x="92" y="22"/>
                  </a:cubicBezTo>
                  <a:cubicBezTo>
                    <a:pt x="83" y="32"/>
                    <a:pt x="83" y="32"/>
                    <a:pt x="83" y="32"/>
                  </a:cubicBezTo>
                  <a:cubicBezTo>
                    <a:pt x="81" y="34"/>
                    <a:pt x="81" y="34"/>
                    <a:pt x="81" y="34"/>
                  </a:cubicBezTo>
                  <a:cubicBezTo>
                    <a:pt x="84" y="39"/>
                    <a:pt x="85" y="44"/>
                    <a:pt x="85" y="49"/>
                  </a:cubicBezTo>
                  <a:cubicBezTo>
                    <a:pt x="85" y="69"/>
                    <a:pt x="69" y="84"/>
                    <a:pt x="50" y="84"/>
                  </a:cubicBezTo>
                  <a:cubicBezTo>
                    <a:pt x="31" y="84"/>
                    <a:pt x="15" y="69"/>
                    <a:pt x="15" y="49"/>
                  </a:cubicBezTo>
                  <a:cubicBezTo>
                    <a:pt x="15" y="30"/>
                    <a:pt x="31" y="15"/>
                    <a:pt x="50" y="15"/>
                  </a:cubicBezTo>
                  <a:cubicBezTo>
                    <a:pt x="54" y="15"/>
                    <a:pt x="59" y="15"/>
                    <a:pt x="62" y="17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66" y="2"/>
                    <a:pt x="58" y="0"/>
                    <a:pt x="5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8" name="Freeform 18"/>
            <p:cNvSpPr/>
            <p:nvPr>
              <p:custDataLst>
                <p:tags r:id="rId16"/>
              </p:custDataLst>
            </p:nvPr>
          </p:nvSpPr>
          <p:spPr bwMode="auto">
            <a:xfrm>
              <a:off x="7389401" y="828237"/>
              <a:ext cx="57923" cy="59791"/>
            </a:xfrm>
            <a:custGeom>
              <a:avLst/>
              <a:gdLst>
                <a:gd name="T0" fmla="*/ 50 w 62"/>
                <a:gd name="T1" fmla="*/ 43 h 64"/>
                <a:gd name="T2" fmla="*/ 15 w 62"/>
                <a:gd name="T3" fmla="*/ 47 h 64"/>
                <a:gd name="T4" fmla="*/ 15 w 62"/>
                <a:gd name="T5" fmla="*/ 12 h 64"/>
                <a:gd name="T6" fmla="*/ 0 w 62"/>
                <a:gd name="T7" fmla="*/ 0 h 64"/>
                <a:gd name="T8" fmla="*/ 0 w 62"/>
                <a:gd name="T9" fmla="*/ 0 h 64"/>
                <a:gd name="T10" fmla="*/ 0 w 62"/>
                <a:gd name="T11" fmla="*/ 64 h 64"/>
                <a:gd name="T12" fmla="*/ 62 w 62"/>
                <a:gd name="T13" fmla="*/ 55 h 64"/>
                <a:gd name="T14" fmla="*/ 62 w 62"/>
                <a:gd name="T15" fmla="*/ 55 h 64"/>
                <a:gd name="T16" fmla="*/ 50 w 62"/>
                <a:gd name="T17" fmla="*/ 4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64">
                  <a:moveTo>
                    <a:pt x="50" y="43"/>
                  </a:moveTo>
                  <a:lnTo>
                    <a:pt x="15" y="47"/>
                  </a:lnTo>
                  <a:lnTo>
                    <a:pt x="15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4"/>
                  </a:lnTo>
                  <a:lnTo>
                    <a:pt x="62" y="55"/>
                  </a:lnTo>
                  <a:lnTo>
                    <a:pt x="62" y="55"/>
                  </a:lnTo>
                  <a:lnTo>
                    <a:pt x="5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99" name="Group 42"/>
          <p:cNvGrpSpPr/>
          <p:nvPr/>
        </p:nvGrpSpPr>
        <p:grpSpPr bwMode="auto">
          <a:xfrm>
            <a:off x="6583680" y="3031490"/>
            <a:ext cx="669925" cy="419100"/>
            <a:chOff x="0" y="0"/>
            <a:chExt cx="1485900" cy="927101"/>
          </a:xfrm>
          <a:solidFill>
            <a:schemeClr val="bg1"/>
          </a:solidFill>
        </p:grpSpPr>
        <p:sp>
          <p:nvSpPr>
            <p:cNvPr id="100" name="AutoShape 43"/>
            <p:cNvSpPr/>
            <p:nvPr>
              <p:custDataLst>
                <p:tags r:id="rId17"/>
              </p:custDataLst>
            </p:nvPr>
          </p:nvSpPr>
          <p:spPr bwMode="auto">
            <a:xfrm>
              <a:off x="0" y="0"/>
              <a:ext cx="1485900" cy="9271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9438"/>
                  </a:moveTo>
                  <a:cubicBezTo>
                    <a:pt x="7005" y="19438"/>
                    <a:pt x="3289" y="15988"/>
                    <a:pt x="1437" y="10797"/>
                  </a:cubicBezTo>
                  <a:cubicBezTo>
                    <a:pt x="3298" y="5598"/>
                    <a:pt x="7009" y="2161"/>
                    <a:pt x="10800" y="2161"/>
                  </a:cubicBezTo>
                  <a:cubicBezTo>
                    <a:pt x="14595" y="2161"/>
                    <a:pt x="18310" y="5611"/>
                    <a:pt x="20162" y="10802"/>
                  </a:cubicBezTo>
                  <a:cubicBezTo>
                    <a:pt x="18301" y="16000"/>
                    <a:pt x="14590" y="19438"/>
                    <a:pt x="10800" y="19438"/>
                  </a:cubicBezTo>
                  <a:moveTo>
                    <a:pt x="21576" y="10561"/>
                  </a:moveTo>
                  <a:cubicBezTo>
                    <a:pt x="21569" y="10516"/>
                    <a:pt x="21573" y="10467"/>
                    <a:pt x="21562" y="10423"/>
                  </a:cubicBezTo>
                  <a:cubicBezTo>
                    <a:pt x="21558" y="10406"/>
                    <a:pt x="21548" y="10395"/>
                    <a:pt x="21544" y="10378"/>
                  </a:cubicBezTo>
                  <a:cubicBezTo>
                    <a:pt x="21537" y="10352"/>
                    <a:pt x="21539" y="10322"/>
                    <a:pt x="21530" y="10297"/>
                  </a:cubicBezTo>
                  <a:cubicBezTo>
                    <a:pt x="19569" y="4298"/>
                    <a:pt x="15302" y="0"/>
                    <a:pt x="10800" y="0"/>
                  </a:cubicBezTo>
                  <a:cubicBezTo>
                    <a:pt x="6297" y="0"/>
                    <a:pt x="2030" y="4290"/>
                    <a:pt x="69" y="10290"/>
                  </a:cubicBezTo>
                  <a:cubicBezTo>
                    <a:pt x="61" y="10316"/>
                    <a:pt x="62" y="10344"/>
                    <a:pt x="55" y="10370"/>
                  </a:cubicBezTo>
                  <a:cubicBezTo>
                    <a:pt x="51" y="10387"/>
                    <a:pt x="41" y="10398"/>
                    <a:pt x="37" y="10415"/>
                  </a:cubicBezTo>
                  <a:cubicBezTo>
                    <a:pt x="26" y="10459"/>
                    <a:pt x="30" y="10508"/>
                    <a:pt x="24" y="10554"/>
                  </a:cubicBezTo>
                  <a:cubicBezTo>
                    <a:pt x="12" y="10635"/>
                    <a:pt x="0" y="10714"/>
                    <a:pt x="0" y="10796"/>
                  </a:cubicBezTo>
                  <a:cubicBezTo>
                    <a:pt x="0" y="10878"/>
                    <a:pt x="12" y="10955"/>
                    <a:pt x="24" y="11038"/>
                  </a:cubicBezTo>
                  <a:cubicBezTo>
                    <a:pt x="30" y="11083"/>
                    <a:pt x="26" y="11131"/>
                    <a:pt x="37" y="11175"/>
                  </a:cubicBezTo>
                  <a:cubicBezTo>
                    <a:pt x="41" y="11193"/>
                    <a:pt x="51" y="11204"/>
                    <a:pt x="55" y="11220"/>
                  </a:cubicBezTo>
                  <a:cubicBezTo>
                    <a:pt x="62" y="11247"/>
                    <a:pt x="61" y="11276"/>
                    <a:pt x="69" y="11302"/>
                  </a:cubicBezTo>
                  <a:cubicBezTo>
                    <a:pt x="2030" y="17300"/>
                    <a:pt x="6297" y="21600"/>
                    <a:pt x="10800" y="21600"/>
                  </a:cubicBezTo>
                  <a:cubicBezTo>
                    <a:pt x="15302" y="21600"/>
                    <a:pt x="19569" y="17308"/>
                    <a:pt x="21530" y="11309"/>
                  </a:cubicBezTo>
                  <a:cubicBezTo>
                    <a:pt x="21539" y="11283"/>
                    <a:pt x="21537" y="11255"/>
                    <a:pt x="21544" y="11228"/>
                  </a:cubicBezTo>
                  <a:cubicBezTo>
                    <a:pt x="21548" y="11212"/>
                    <a:pt x="21558" y="11201"/>
                    <a:pt x="21562" y="11183"/>
                  </a:cubicBezTo>
                  <a:cubicBezTo>
                    <a:pt x="21573" y="11139"/>
                    <a:pt x="21569" y="11089"/>
                    <a:pt x="21576" y="11044"/>
                  </a:cubicBezTo>
                  <a:cubicBezTo>
                    <a:pt x="21587" y="10963"/>
                    <a:pt x="21599" y="10885"/>
                    <a:pt x="21599" y="10803"/>
                  </a:cubicBezTo>
                  <a:cubicBezTo>
                    <a:pt x="21599" y="10721"/>
                    <a:pt x="21587" y="10642"/>
                    <a:pt x="21576" y="1056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p>
              <a:pPr defTabSz="342900"/>
              <a:endParaRPr lang="en-US" sz="23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1" name="AutoShape 44"/>
            <p:cNvSpPr/>
            <p:nvPr>
              <p:custDataLst>
                <p:tags r:id="rId18"/>
              </p:custDataLst>
            </p:nvPr>
          </p:nvSpPr>
          <p:spPr bwMode="auto">
            <a:xfrm>
              <a:off x="558012" y="278340"/>
              <a:ext cx="209075" cy="20862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202" y="0"/>
                  </a:moveTo>
                  <a:cubicBezTo>
                    <a:pt x="19193" y="0"/>
                    <a:pt x="19183" y="4"/>
                    <a:pt x="19174" y="4"/>
                  </a:cubicBezTo>
                  <a:cubicBezTo>
                    <a:pt x="8585" y="23"/>
                    <a:pt x="0" y="8607"/>
                    <a:pt x="0" y="19198"/>
                  </a:cubicBezTo>
                  <a:cubicBezTo>
                    <a:pt x="0" y="20523"/>
                    <a:pt x="1076" y="21599"/>
                    <a:pt x="2402" y="21599"/>
                  </a:cubicBezTo>
                  <a:cubicBezTo>
                    <a:pt x="3722" y="21599"/>
                    <a:pt x="4799" y="20523"/>
                    <a:pt x="4799" y="19198"/>
                  </a:cubicBezTo>
                  <a:cubicBezTo>
                    <a:pt x="4799" y="11262"/>
                    <a:pt x="11262" y="4803"/>
                    <a:pt x="19202" y="4803"/>
                  </a:cubicBezTo>
                  <a:lnTo>
                    <a:pt x="19202" y="4798"/>
                  </a:lnTo>
                  <a:cubicBezTo>
                    <a:pt x="20523" y="4798"/>
                    <a:pt x="21600" y="3721"/>
                    <a:pt x="21600" y="2401"/>
                  </a:cubicBezTo>
                  <a:cubicBezTo>
                    <a:pt x="21600" y="1076"/>
                    <a:pt x="20523" y="0"/>
                    <a:pt x="19202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p>
              <a:pPr defTabSz="342900"/>
              <a:endParaRPr lang="en-US" sz="23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2" name="AutoShape 45"/>
            <p:cNvSpPr/>
            <p:nvPr>
              <p:custDataLst>
                <p:tags r:id="rId19"/>
              </p:custDataLst>
            </p:nvPr>
          </p:nvSpPr>
          <p:spPr bwMode="auto">
            <a:xfrm>
              <a:off x="418509" y="139170"/>
              <a:ext cx="651016" cy="64946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0057"/>
                  </a:moveTo>
                  <a:cubicBezTo>
                    <a:pt x="5694" y="20057"/>
                    <a:pt x="1542" y="15905"/>
                    <a:pt x="1542" y="10800"/>
                  </a:cubicBezTo>
                  <a:cubicBezTo>
                    <a:pt x="1542" y="5694"/>
                    <a:pt x="5694" y="1542"/>
                    <a:pt x="10800" y="1542"/>
                  </a:cubicBezTo>
                  <a:cubicBezTo>
                    <a:pt x="15905" y="1542"/>
                    <a:pt x="20057" y="5694"/>
                    <a:pt x="20057" y="10800"/>
                  </a:cubicBezTo>
                  <a:cubicBezTo>
                    <a:pt x="20057" y="15905"/>
                    <a:pt x="15905" y="20057"/>
                    <a:pt x="10800" y="20057"/>
                  </a:cubicBezTo>
                  <a:moveTo>
                    <a:pt x="10800" y="0"/>
                  </a:moveTo>
                  <a:cubicBezTo>
                    <a:pt x="4834" y="0"/>
                    <a:pt x="0" y="4834"/>
                    <a:pt x="0" y="10800"/>
                  </a:cubicBezTo>
                  <a:cubicBezTo>
                    <a:pt x="0" y="16765"/>
                    <a:pt x="4834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4"/>
                    <a:pt x="16765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p>
              <a:pPr defTabSz="342900"/>
              <a:endParaRPr lang="en-US" sz="23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103" name="Group 62"/>
          <p:cNvGrpSpPr>
            <a:grpSpLocks noChangeAspect="1"/>
          </p:cNvGrpSpPr>
          <p:nvPr/>
        </p:nvGrpSpPr>
        <p:grpSpPr bwMode="auto">
          <a:xfrm rot="0">
            <a:off x="4653915" y="2881630"/>
            <a:ext cx="478155" cy="515620"/>
            <a:chOff x="3649" y="1954"/>
            <a:chExt cx="382" cy="412"/>
          </a:xfrm>
        </p:grpSpPr>
        <p:sp>
          <p:nvSpPr>
            <p:cNvPr id="104" name="AutoShape 61"/>
            <p:cNvSpPr>
              <a:spLocks noChangeAspect="1" noChangeArrowheads="1" noTextEdit="1"/>
            </p:cNvSpPr>
            <p:nvPr>
              <p:custDataLst>
                <p:tags r:id="rId20"/>
              </p:custDataLst>
            </p:nvPr>
          </p:nvSpPr>
          <p:spPr bwMode="auto">
            <a:xfrm>
              <a:off x="3649" y="1954"/>
              <a:ext cx="382" cy="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5" name="Freeform 63"/>
            <p:cNvSpPr/>
            <p:nvPr>
              <p:custDataLst>
                <p:tags r:id="rId21"/>
              </p:custDataLst>
            </p:nvPr>
          </p:nvSpPr>
          <p:spPr bwMode="auto">
            <a:xfrm>
              <a:off x="3779" y="1956"/>
              <a:ext cx="252" cy="285"/>
            </a:xfrm>
            <a:custGeom>
              <a:avLst/>
              <a:gdLst>
                <a:gd name="T0" fmla="*/ 32 w 105"/>
                <a:gd name="T1" fmla="*/ 118 h 118"/>
                <a:gd name="T2" fmla="*/ 1 w 105"/>
                <a:gd name="T3" fmla="*/ 105 h 118"/>
                <a:gd name="T4" fmla="*/ 1 w 105"/>
                <a:gd name="T5" fmla="*/ 105 h 118"/>
                <a:gd name="T6" fmla="*/ 0 w 105"/>
                <a:gd name="T7" fmla="*/ 104 h 118"/>
                <a:gd name="T8" fmla="*/ 19 w 105"/>
                <a:gd name="T9" fmla="*/ 85 h 118"/>
                <a:gd name="T10" fmla="*/ 20 w 105"/>
                <a:gd name="T11" fmla="*/ 86 h 118"/>
                <a:gd name="T12" fmla="*/ 32 w 105"/>
                <a:gd name="T13" fmla="*/ 91 h 118"/>
                <a:gd name="T14" fmla="*/ 32 w 105"/>
                <a:gd name="T15" fmla="*/ 91 h 118"/>
                <a:gd name="T16" fmla="*/ 43 w 105"/>
                <a:gd name="T17" fmla="*/ 86 h 118"/>
                <a:gd name="T18" fmla="*/ 43 w 105"/>
                <a:gd name="T19" fmla="*/ 86 h 118"/>
                <a:gd name="T20" fmla="*/ 74 w 105"/>
                <a:gd name="T21" fmla="*/ 56 h 118"/>
                <a:gd name="T22" fmla="*/ 79 w 105"/>
                <a:gd name="T23" fmla="*/ 44 h 118"/>
                <a:gd name="T24" fmla="*/ 79 w 105"/>
                <a:gd name="T25" fmla="*/ 44 h 118"/>
                <a:gd name="T26" fmla="*/ 74 w 105"/>
                <a:gd name="T27" fmla="*/ 33 h 118"/>
                <a:gd name="T28" fmla="*/ 74 w 105"/>
                <a:gd name="T29" fmla="*/ 33 h 118"/>
                <a:gd name="T30" fmla="*/ 73 w 105"/>
                <a:gd name="T31" fmla="*/ 31 h 118"/>
                <a:gd name="T32" fmla="*/ 61 w 105"/>
                <a:gd name="T33" fmla="*/ 27 h 118"/>
                <a:gd name="T34" fmla="*/ 61 w 105"/>
                <a:gd name="T35" fmla="*/ 27 h 118"/>
                <a:gd name="T36" fmla="*/ 49 w 105"/>
                <a:gd name="T37" fmla="*/ 31 h 118"/>
                <a:gd name="T38" fmla="*/ 49 w 105"/>
                <a:gd name="T39" fmla="*/ 31 h 118"/>
                <a:gd name="T40" fmla="*/ 37 w 105"/>
                <a:gd name="T41" fmla="*/ 44 h 118"/>
                <a:gd name="T42" fmla="*/ 18 w 105"/>
                <a:gd name="T43" fmla="*/ 44 h 118"/>
                <a:gd name="T44" fmla="*/ 18 w 105"/>
                <a:gd name="T45" fmla="*/ 44 h 118"/>
                <a:gd name="T46" fmla="*/ 18 w 105"/>
                <a:gd name="T47" fmla="*/ 25 h 118"/>
                <a:gd name="T48" fmla="*/ 18 w 105"/>
                <a:gd name="T49" fmla="*/ 25 h 118"/>
                <a:gd name="T50" fmla="*/ 31 w 105"/>
                <a:gd name="T51" fmla="*/ 13 h 118"/>
                <a:gd name="T52" fmla="*/ 61 w 105"/>
                <a:gd name="T53" fmla="*/ 0 h 118"/>
                <a:gd name="T54" fmla="*/ 61 w 105"/>
                <a:gd name="T55" fmla="*/ 0 h 118"/>
                <a:gd name="T56" fmla="*/ 91 w 105"/>
                <a:gd name="T57" fmla="*/ 13 h 118"/>
                <a:gd name="T58" fmla="*/ 91 w 105"/>
                <a:gd name="T59" fmla="*/ 13 h 118"/>
                <a:gd name="T60" fmla="*/ 93 w 105"/>
                <a:gd name="T61" fmla="*/ 14 h 118"/>
                <a:gd name="T62" fmla="*/ 105 w 105"/>
                <a:gd name="T63" fmla="*/ 44 h 118"/>
                <a:gd name="T64" fmla="*/ 105 w 105"/>
                <a:gd name="T65" fmla="*/ 44 h 118"/>
                <a:gd name="T66" fmla="*/ 93 w 105"/>
                <a:gd name="T67" fmla="*/ 74 h 118"/>
                <a:gd name="T68" fmla="*/ 93 w 105"/>
                <a:gd name="T69" fmla="*/ 74 h 118"/>
                <a:gd name="T70" fmla="*/ 62 w 105"/>
                <a:gd name="T71" fmla="*/ 105 h 118"/>
                <a:gd name="T72" fmla="*/ 32 w 105"/>
                <a:gd name="T73" fmla="*/ 118 h 118"/>
                <a:gd name="T74" fmla="*/ 32 w 105"/>
                <a:gd name="T75" fmla="*/ 118 h 118"/>
                <a:gd name="T76" fmla="*/ 32 w 105"/>
                <a:gd name="T77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5" h="118">
                  <a:moveTo>
                    <a:pt x="32" y="118"/>
                  </a:moveTo>
                  <a:cubicBezTo>
                    <a:pt x="21" y="118"/>
                    <a:pt x="10" y="113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20" y="86"/>
                    <a:pt x="20" y="86"/>
                    <a:pt x="20" y="86"/>
                  </a:cubicBezTo>
                  <a:cubicBezTo>
                    <a:pt x="23" y="90"/>
                    <a:pt x="27" y="91"/>
                    <a:pt x="32" y="91"/>
                  </a:cubicBezTo>
                  <a:cubicBezTo>
                    <a:pt x="32" y="91"/>
                    <a:pt x="32" y="91"/>
                    <a:pt x="32" y="91"/>
                  </a:cubicBezTo>
                  <a:cubicBezTo>
                    <a:pt x="36" y="91"/>
                    <a:pt x="40" y="90"/>
                    <a:pt x="43" y="86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74" y="56"/>
                    <a:pt x="74" y="56"/>
                    <a:pt x="74" y="56"/>
                  </a:cubicBezTo>
                  <a:cubicBezTo>
                    <a:pt x="77" y="53"/>
                    <a:pt x="79" y="48"/>
                    <a:pt x="79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9" y="40"/>
                    <a:pt x="77" y="36"/>
                    <a:pt x="74" y="33"/>
                  </a:cubicBezTo>
                  <a:cubicBezTo>
                    <a:pt x="74" y="33"/>
                    <a:pt x="74" y="33"/>
                    <a:pt x="74" y="33"/>
                  </a:cubicBezTo>
                  <a:cubicBezTo>
                    <a:pt x="73" y="31"/>
                    <a:pt x="73" y="31"/>
                    <a:pt x="73" y="31"/>
                  </a:cubicBezTo>
                  <a:cubicBezTo>
                    <a:pt x="69" y="28"/>
                    <a:pt x="65" y="27"/>
                    <a:pt x="61" y="27"/>
                  </a:cubicBezTo>
                  <a:cubicBezTo>
                    <a:pt x="61" y="27"/>
                    <a:pt x="61" y="27"/>
                    <a:pt x="61" y="27"/>
                  </a:cubicBezTo>
                  <a:cubicBezTo>
                    <a:pt x="57" y="27"/>
                    <a:pt x="53" y="28"/>
                    <a:pt x="49" y="31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2" y="49"/>
                    <a:pt x="23" y="49"/>
                    <a:pt x="18" y="44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3" y="39"/>
                    <a:pt x="13" y="30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9" y="4"/>
                    <a:pt x="50" y="0"/>
                    <a:pt x="61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72" y="0"/>
                    <a:pt x="83" y="4"/>
                    <a:pt x="91" y="13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3" y="14"/>
                    <a:pt x="93" y="14"/>
                    <a:pt x="93" y="14"/>
                  </a:cubicBezTo>
                  <a:cubicBezTo>
                    <a:pt x="101" y="22"/>
                    <a:pt x="105" y="33"/>
                    <a:pt x="105" y="44"/>
                  </a:cubicBezTo>
                  <a:cubicBezTo>
                    <a:pt x="105" y="44"/>
                    <a:pt x="105" y="44"/>
                    <a:pt x="105" y="44"/>
                  </a:cubicBezTo>
                  <a:cubicBezTo>
                    <a:pt x="105" y="55"/>
                    <a:pt x="101" y="66"/>
                    <a:pt x="93" y="74"/>
                  </a:cubicBezTo>
                  <a:cubicBezTo>
                    <a:pt x="93" y="74"/>
                    <a:pt x="93" y="74"/>
                    <a:pt x="93" y="74"/>
                  </a:cubicBezTo>
                  <a:cubicBezTo>
                    <a:pt x="62" y="105"/>
                    <a:pt x="62" y="105"/>
                    <a:pt x="62" y="105"/>
                  </a:cubicBezTo>
                  <a:cubicBezTo>
                    <a:pt x="54" y="114"/>
                    <a:pt x="42" y="118"/>
                    <a:pt x="32" y="118"/>
                  </a:cubicBezTo>
                  <a:cubicBezTo>
                    <a:pt x="32" y="118"/>
                    <a:pt x="32" y="118"/>
                    <a:pt x="32" y="118"/>
                  </a:cubicBezTo>
                  <a:cubicBezTo>
                    <a:pt x="32" y="118"/>
                    <a:pt x="32" y="118"/>
                    <a:pt x="32" y="11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6" name="Freeform 64"/>
            <p:cNvSpPr/>
            <p:nvPr>
              <p:custDataLst>
                <p:tags r:id="rId22"/>
              </p:custDataLst>
            </p:nvPr>
          </p:nvSpPr>
          <p:spPr bwMode="auto">
            <a:xfrm>
              <a:off x="3647" y="2082"/>
              <a:ext cx="252" cy="284"/>
            </a:xfrm>
            <a:custGeom>
              <a:avLst/>
              <a:gdLst>
                <a:gd name="T0" fmla="*/ 44 w 105"/>
                <a:gd name="T1" fmla="*/ 118 h 118"/>
                <a:gd name="T2" fmla="*/ 14 w 105"/>
                <a:gd name="T3" fmla="*/ 105 h 118"/>
                <a:gd name="T4" fmla="*/ 14 w 105"/>
                <a:gd name="T5" fmla="*/ 105 h 118"/>
                <a:gd name="T6" fmla="*/ 12 w 105"/>
                <a:gd name="T7" fmla="*/ 104 h 118"/>
                <a:gd name="T8" fmla="*/ 0 w 105"/>
                <a:gd name="T9" fmla="*/ 74 h 118"/>
                <a:gd name="T10" fmla="*/ 0 w 105"/>
                <a:gd name="T11" fmla="*/ 74 h 118"/>
                <a:gd name="T12" fmla="*/ 12 w 105"/>
                <a:gd name="T13" fmla="*/ 44 h 118"/>
                <a:gd name="T14" fmla="*/ 12 w 105"/>
                <a:gd name="T15" fmla="*/ 44 h 118"/>
                <a:gd name="T16" fmla="*/ 43 w 105"/>
                <a:gd name="T17" fmla="*/ 13 h 118"/>
                <a:gd name="T18" fmla="*/ 73 w 105"/>
                <a:gd name="T19" fmla="*/ 0 h 118"/>
                <a:gd name="T20" fmla="*/ 73 w 105"/>
                <a:gd name="T21" fmla="*/ 0 h 118"/>
                <a:gd name="T22" fmla="*/ 98 w 105"/>
                <a:gd name="T23" fmla="*/ 8 h 118"/>
                <a:gd name="T24" fmla="*/ 98 w 105"/>
                <a:gd name="T25" fmla="*/ 8 h 118"/>
                <a:gd name="T26" fmla="*/ 101 w 105"/>
                <a:gd name="T27" fmla="*/ 10 h 118"/>
                <a:gd name="T28" fmla="*/ 101 w 105"/>
                <a:gd name="T29" fmla="*/ 10 h 118"/>
                <a:gd name="T30" fmla="*/ 104 w 105"/>
                <a:gd name="T31" fmla="*/ 13 h 118"/>
                <a:gd name="T32" fmla="*/ 105 w 105"/>
                <a:gd name="T33" fmla="*/ 14 h 118"/>
                <a:gd name="T34" fmla="*/ 105 w 105"/>
                <a:gd name="T35" fmla="*/ 14 h 118"/>
                <a:gd name="T36" fmla="*/ 105 w 105"/>
                <a:gd name="T37" fmla="*/ 14 h 118"/>
                <a:gd name="T38" fmla="*/ 86 w 105"/>
                <a:gd name="T39" fmla="*/ 33 h 118"/>
                <a:gd name="T40" fmla="*/ 86 w 105"/>
                <a:gd name="T41" fmla="*/ 33 h 118"/>
                <a:gd name="T42" fmla="*/ 85 w 105"/>
                <a:gd name="T43" fmla="*/ 32 h 118"/>
                <a:gd name="T44" fmla="*/ 73 w 105"/>
                <a:gd name="T45" fmla="*/ 27 h 118"/>
                <a:gd name="T46" fmla="*/ 73 w 105"/>
                <a:gd name="T47" fmla="*/ 27 h 118"/>
                <a:gd name="T48" fmla="*/ 62 w 105"/>
                <a:gd name="T49" fmla="*/ 32 h 118"/>
                <a:gd name="T50" fmla="*/ 62 w 105"/>
                <a:gd name="T51" fmla="*/ 32 h 118"/>
                <a:gd name="T52" fmla="*/ 31 w 105"/>
                <a:gd name="T53" fmla="*/ 62 h 118"/>
                <a:gd name="T54" fmla="*/ 26 w 105"/>
                <a:gd name="T55" fmla="*/ 74 h 118"/>
                <a:gd name="T56" fmla="*/ 26 w 105"/>
                <a:gd name="T57" fmla="*/ 74 h 118"/>
                <a:gd name="T58" fmla="*/ 31 w 105"/>
                <a:gd name="T59" fmla="*/ 85 h 118"/>
                <a:gd name="T60" fmla="*/ 31 w 105"/>
                <a:gd name="T61" fmla="*/ 85 h 118"/>
                <a:gd name="T62" fmla="*/ 32 w 105"/>
                <a:gd name="T63" fmla="*/ 87 h 118"/>
                <a:gd name="T64" fmla="*/ 44 w 105"/>
                <a:gd name="T65" fmla="*/ 91 h 118"/>
                <a:gd name="T66" fmla="*/ 44 w 105"/>
                <a:gd name="T67" fmla="*/ 91 h 118"/>
                <a:gd name="T68" fmla="*/ 56 w 105"/>
                <a:gd name="T69" fmla="*/ 87 h 118"/>
                <a:gd name="T70" fmla="*/ 56 w 105"/>
                <a:gd name="T71" fmla="*/ 87 h 118"/>
                <a:gd name="T72" fmla="*/ 69 w 105"/>
                <a:gd name="T73" fmla="*/ 73 h 118"/>
                <a:gd name="T74" fmla="*/ 87 w 105"/>
                <a:gd name="T75" fmla="*/ 73 h 118"/>
                <a:gd name="T76" fmla="*/ 87 w 105"/>
                <a:gd name="T77" fmla="*/ 73 h 118"/>
                <a:gd name="T78" fmla="*/ 87 w 105"/>
                <a:gd name="T79" fmla="*/ 92 h 118"/>
                <a:gd name="T80" fmla="*/ 87 w 105"/>
                <a:gd name="T81" fmla="*/ 92 h 118"/>
                <a:gd name="T82" fmla="*/ 74 w 105"/>
                <a:gd name="T83" fmla="*/ 105 h 118"/>
                <a:gd name="T84" fmla="*/ 44 w 105"/>
                <a:gd name="T85" fmla="*/ 118 h 118"/>
                <a:gd name="T86" fmla="*/ 44 w 105"/>
                <a:gd name="T87" fmla="*/ 118 h 118"/>
                <a:gd name="T88" fmla="*/ 44 w 105"/>
                <a:gd name="T8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5" h="118">
                  <a:moveTo>
                    <a:pt x="44" y="118"/>
                  </a:moveTo>
                  <a:cubicBezTo>
                    <a:pt x="33" y="118"/>
                    <a:pt x="22" y="114"/>
                    <a:pt x="14" y="105"/>
                  </a:cubicBezTo>
                  <a:cubicBezTo>
                    <a:pt x="14" y="105"/>
                    <a:pt x="14" y="105"/>
                    <a:pt x="14" y="105"/>
                  </a:cubicBezTo>
                  <a:cubicBezTo>
                    <a:pt x="12" y="104"/>
                    <a:pt x="12" y="104"/>
                    <a:pt x="12" y="104"/>
                  </a:cubicBezTo>
                  <a:cubicBezTo>
                    <a:pt x="4" y="96"/>
                    <a:pt x="0" y="85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63"/>
                    <a:pt x="4" y="52"/>
                    <a:pt x="12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51" y="5"/>
                    <a:pt x="62" y="0"/>
                    <a:pt x="73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82" y="0"/>
                    <a:pt x="91" y="3"/>
                    <a:pt x="98" y="8"/>
                  </a:cubicBezTo>
                  <a:cubicBezTo>
                    <a:pt x="98" y="8"/>
                    <a:pt x="98" y="8"/>
                    <a:pt x="98" y="8"/>
                  </a:cubicBezTo>
                  <a:cubicBezTo>
                    <a:pt x="99" y="9"/>
                    <a:pt x="100" y="9"/>
                    <a:pt x="101" y="10"/>
                  </a:cubicBezTo>
                  <a:cubicBezTo>
                    <a:pt x="101" y="10"/>
                    <a:pt x="101" y="10"/>
                    <a:pt x="101" y="10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5" y="14"/>
                    <a:pt x="105" y="14"/>
                    <a:pt x="105" y="14"/>
                  </a:cubicBezTo>
                  <a:cubicBezTo>
                    <a:pt x="105" y="14"/>
                    <a:pt x="105" y="14"/>
                    <a:pt x="105" y="14"/>
                  </a:cubicBezTo>
                  <a:cubicBezTo>
                    <a:pt x="105" y="14"/>
                    <a:pt x="105" y="14"/>
                    <a:pt x="105" y="14"/>
                  </a:cubicBezTo>
                  <a:cubicBezTo>
                    <a:pt x="86" y="33"/>
                    <a:pt x="86" y="33"/>
                    <a:pt x="86" y="33"/>
                  </a:cubicBezTo>
                  <a:cubicBezTo>
                    <a:pt x="86" y="33"/>
                    <a:pt x="86" y="33"/>
                    <a:pt x="86" y="33"/>
                  </a:cubicBezTo>
                  <a:cubicBezTo>
                    <a:pt x="85" y="32"/>
                    <a:pt x="85" y="32"/>
                    <a:pt x="85" y="32"/>
                  </a:cubicBezTo>
                  <a:cubicBezTo>
                    <a:pt x="82" y="28"/>
                    <a:pt x="78" y="27"/>
                    <a:pt x="73" y="27"/>
                  </a:cubicBezTo>
                  <a:cubicBezTo>
                    <a:pt x="73" y="27"/>
                    <a:pt x="73" y="27"/>
                    <a:pt x="73" y="27"/>
                  </a:cubicBezTo>
                  <a:cubicBezTo>
                    <a:pt x="69" y="27"/>
                    <a:pt x="65" y="28"/>
                    <a:pt x="62" y="32"/>
                  </a:cubicBezTo>
                  <a:cubicBezTo>
                    <a:pt x="62" y="32"/>
                    <a:pt x="62" y="32"/>
                    <a:pt x="62" y="32"/>
                  </a:cubicBezTo>
                  <a:cubicBezTo>
                    <a:pt x="31" y="62"/>
                    <a:pt x="31" y="62"/>
                    <a:pt x="31" y="62"/>
                  </a:cubicBezTo>
                  <a:cubicBezTo>
                    <a:pt x="28" y="65"/>
                    <a:pt x="26" y="70"/>
                    <a:pt x="26" y="74"/>
                  </a:cubicBezTo>
                  <a:cubicBezTo>
                    <a:pt x="26" y="74"/>
                    <a:pt x="26" y="74"/>
                    <a:pt x="26" y="74"/>
                  </a:cubicBezTo>
                  <a:cubicBezTo>
                    <a:pt x="26" y="78"/>
                    <a:pt x="28" y="82"/>
                    <a:pt x="31" y="85"/>
                  </a:cubicBezTo>
                  <a:cubicBezTo>
                    <a:pt x="31" y="85"/>
                    <a:pt x="31" y="85"/>
                    <a:pt x="31" y="85"/>
                  </a:cubicBezTo>
                  <a:cubicBezTo>
                    <a:pt x="32" y="87"/>
                    <a:pt x="32" y="87"/>
                    <a:pt x="32" y="87"/>
                  </a:cubicBezTo>
                  <a:cubicBezTo>
                    <a:pt x="36" y="90"/>
                    <a:pt x="40" y="91"/>
                    <a:pt x="44" y="91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8" y="91"/>
                    <a:pt x="52" y="90"/>
                    <a:pt x="56" y="87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69" y="73"/>
                    <a:pt x="69" y="73"/>
                    <a:pt x="69" y="73"/>
                  </a:cubicBezTo>
                  <a:cubicBezTo>
                    <a:pt x="74" y="68"/>
                    <a:pt x="82" y="68"/>
                    <a:pt x="87" y="73"/>
                  </a:cubicBezTo>
                  <a:cubicBezTo>
                    <a:pt x="87" y="73"/>
                    <a:pt x="87" y="73"/>
                    <a:pt x="87" y="73"/>
                  </a:cubicBezTo>
                  <a:cubicBezTo>
                    <a:pt x="93" y="79"/>
                    <a:pt x="93" y="87"/>
                    <a:pt x="87" y="92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74" y="105"/>
                    <a:pt x="74" y="105"/>
                    <a:pt x="74" y="105"/>
                  </a:cubicBezTo>
                  <a:cubicBezTo>
                    <a:pt x="66" y="114"/>
                    <a:pt x="55" y="118"/>
                    <a:pt x="44" y="118"/>
                  </a:cubicBezTo>
                  <a:cubicBezTo>
                    <a:pt x="44" y="118"/>
                    <a:pt x="44" y="118"/>
                    <a:pt x="44" y="118"/>
                  </a:cubicBezTo>
                  <a:cubicBezTo>
                    <a:pt x="44" y="118"/>
                    <a:pt x="44" y="118"/>
                    <a:pt x="44" y="11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107" name="Freeform 13"/>
          <p:cNvSpPr>
            <a:spLocks noEditPoints="1"/>
          </p:cNvSpPr>
          <p:nvPr>
            <p:custDataLst>
              <p:tags r:id="rId23"/>
            </p:custDataLst>
          </p:nvPr>
        </p:nvSpPr>
        <p:spPr bwMode="auto">
          <a:xfrm>
            <a:off x="8740140" y="2931160"/>
            <a:ext cx="514350" cy="517525"/>
          </a:xfrm>
          <a:custGeom>
            <a:avLst/>
            <a:gdLst>
              <a:gd name="T0" fmla="*/ 0 w 140"/>
              <a:gd name="T1" fmla="*/ 115 h 141"/>
              <a:gd name="T2" fmla="*/ 25 w 140"/>
              <a:gd name="T3" fmla="*/ 130 h 141"/>
              <a:gd name="T4" fmla="*/ 10 w 140"/>
              <a:gd name="T5" fmla="*/ 60 h 141"/>
              <a:gd name="T6" fmla="*/ 0 w 140"/>
              <a:gd name="T7" fmla="*/ 81 h 141"/>
              <a:gd name="T8" fmla="*/ 10 w 140"/>
              <a:gd name="T9" fmla="*/ 60 h 141"/>
              <a:gd name="T10" fmla="*/ 10 w 140"/>
              <a:gd name="T11" fmla="*/ 26 h 141"/>
              <a:gd name="T12" fmla="*/ 25 w 140"/>
              <a:gd name="T13" fmla="*/ 0 h 141"/>
              <a:gd name="T14" fmla="*/ 10 w 140"/>
              <a:gd name="T15" fmla="*/ 87 h 141"/>
              <a:gd name="T16" fmla="*/ 0 w 140"/>
              <a:gd name="T17" fmla="*/ 108 h 141"/>
              <a:gd name="T18" fmla="*/ 10 w 140"/>
              <a:gd name="T19" fmla="*/ 87 h 141"/>
              <a:gd name="T20" fmla="*/ 0 w 140"/>
              <a:gd name="T21" fmla="*/ 33 h 141"/>
              <a:gd name="T22" fmla="*/ 10 w 140"/>
              <a:gd name="T23" fmla="*/ 54 h 141"/>
              <a:gd name="T24" fmla="*/ 140 w 140"/>
              <a:gd name="T25" fmla="*/ 42 h 141"/>
              <a:gd name="T26" fmla="*/ 140 w 140"/>
              <a:gd name="T27" fmla="*/ 54 h 141"/>
              <a:gd name="T28" fmla="*/ 107 w 140"/>
              <a:gd name="T29" fmla="*/ 9 h 141"/>
              <a:gd name="T30" fmla="*/ 87 w 140"/>
              <a:gd name="T31" fmla="*/ 0 h 141"/>
              <a:gd name="T32" fmla="*/ 105 w 140"/>
              <a:gd name="T33" fmla="*/ 10 h 141"/>
              <a:gd name="T34" fmla="*/ 32 w 140"/>
              <a:gd name="T35" fmla="*/ 141 h 141"/>
              <a:gd name="T36" fmla="*/ 53 w 140"/>
              <a:gd name="T37" fmla="*/ 131 h 141"/>
              <a:gd name="T38" fmla="*/ 32 w 140"/>
              <a:gd name="T39" fmla="*/ 141 h 141"/>
              <a:gd name="T40" fmla="*/ 140 w 140"/>
              <a:gd name="T41" fmla="*/ 108 h 141"/>
              <a:gd name="T42" fmla="*/ 130 w 140"/>
              <a:gd name="T43" fmla="*/ 87 h 141"/>
              <a:gd name="T44" fmla="*/ 115 w 140"/>
              <a:gd name="T45" fmla="*/ 130 h 141"/>
              <a:gd name="T46" fmla="*/ 140 w 140"/>
              <a:gd name="T47" fmla="*/ 115 h 141"/>
              <a:gd name="T48" fmla="*/ 115 w 140"/>
              <a:gd name="T49" fmla="*/ 130 h 141"/>
              <a:gd name="T50" fmla="*/ 130 w 140"/>
              <a:gd name="T51" fmla="*/ 81 h 141"/>
              <a:gd name="T52" fmla="*/ 140 w 140"/>
              <a:gd name="T53" fmla="*/ 60 h 141"/>
              <a:gd name="T54" fmla="*/ 32 w 140"/>
              <a:gd name="T55" fmla="*/ 10 h 141"/>
              <a:gd name="T56" fmla="*/ 53 w 140"/>
              <a:gd name="T57" fmla="*/ 0 h 141"/>
              <a:gd name="T58" fmla="*/ 32 w 140"/>
              <a:gd name="T59" fmla="*/ 10 h 141"/>
              <a:gd name="T60" fmla="*/ 80 w 140"/>
              <a:gd name="T61" fmla="*/ 10 h 141"/>
              <a:gd name="T62" fmla="*/ 60 w 140"/>
              <a:gd name="T63" fmla="*/ 0 h 141"/>
              <a:gd name="T64" fmla="*/ 60 w 140"/>
              <a:gd name="T65" fmla="*/ 141 h 141"/>
              <a:gd name="T66" fmla="*/ 80 w 140"/>
              <a:gd name="T67" fmla="*/ 131 h 141"/>
              <a:gd name="T68" fmla="*/ 60 w 140"/>
              <a:gd name="T69" fmla="*/ 141 h 141"/>
              <a:gd name="T70" fmla="*/ 107 w 140"/>
              <a:gd name="T71" fmla="*/ 141 h 141"/>
              <a:gd name="T72" fmla="*/ 87 w 140"/>
              <a:gd name="T73" fmla="*/ 131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40" h="141">
                <a:moveTo>
                  <a:pt x="10" y="115"/>
                </a:moveTo>
                <a:cubicBezTo>
                  <a:pt x="0" y="115"/>
                  <a:pt x="0" y="115"/>
                  <a:pt x="0" y="115"/>
                </a:cubicBezTo>
                <a:cubicBezTo>
                  <a:pt x="0" y="129"/>
                  <a:pt x="11" y="140"/>
                  <a:pt x="25" y="140"/>
                </a:cubicBezTo>
                <a:cubicBezTo>
                  <a:pt x="25" y="130"/>
                  <a:pt x="25" y="130"/>
                  <a:pt x="25" y="130"/>
                </a:cubicBezTo>
                <a:cubicBezTo>
                  <a:pt x="17" y="130"/>
                  <a:pt x="10" y="124"/>
                  <a:pt x="10" y="115"/>
                </a:cubicBezTo>
                <a:close/>
                <a:moveTo>
                  <a:pt x="10" y="60"/>
                </a:moveTo>
                <a:cubicBezTo>
                  <a:pt x="0" y="60"/>
                  <a:pt x="0" y="60"/>
                  <a:pt x="0" y="60"/>
                </a:cubicBezTo>
                <a:cubicBezTo>
                  <a:pt x="0" y="81"/>
                  <a:pt x="0" y="81"/>
                  <a:pt x="0" y="81"/>
                </a:cubicBezTo>
                <a:cubicBezTo>
                  <a:pt x="10" y="81"/>
                  <a:pt x="10" y="81"/>
                  <a:pt x="10" y="81"/>
                </a:cubicBezTo>
                <a:lnTo>
                  <a:pt x="10" y="60"/>
                </a:lnTo>
                <a:close/>
                <a:moveTo>
                  <a:pt x="0" y="26"/>
                </a:moveTo>
                <a:cubicBezTo>
                  <a:pt x="10" y="26"/>
                  <a:pt x="10" y="26"/>
                  <a:pt x="10" y="26"/>
                </a:cubicBezTo>
                <a:cubicBezTo>
                  <a:pt x="10" y="17"/>
                  <a:pt x="17" y="10"/>
                  <a:pt x="25" y="10"/>
                </a:cubicBezTo>
                <a:cubicBezTo>
                  <a:pt x="25" y="0"/>
                  <a:pt x="25" y="0"/>
                  <a:pt x="25" y="0"/>
                </a:cubicBezTo>
                <a:cubicBezTo>
                  <a:pt x="11" y="0"/>
                  <a:pt x="0" y="12"/>
                  <a:pt x="0" y="26"/>
                </a:cubicBezTo>
                <a:close/>
                <a:moveTo>
                  <a:pt x="10" y="87"/>
                </a:moveTo>
                <a:cubicBezTo>
                  <a:pt x="0" y="87"/>
                  <a:pt x="0" y="87"/>
                  <a:pt x="0" y="87"/>
                </a:cubicBezTo>
                <a:cubicBezTo>
                  <a:pt x="0" y="108"/>
                  <a:pt x="0" y="108"/>
                  <a:pt x="0" y="108"/>
                </a:cubicBezTo>
                <a:cubicBezTo>
                  <a:pt x="10" y="108"/>
                  <a:pt x="10" y="108"/>
                  <a:pt x="10" y="108"/>
                </a:cubicBezTo>
                <a:lnTo>
                  <a:pt x="10" y="87"/>
                </a:lnTo>
                <a:close/>
                <a:moveTo>
                  <a:pt x="1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54"/>
                  <a:pt x="0" y="54"/>
                  <a:pt x="0" y="54"/>
                </a:cubicBezTo>
                <a:cubicBezTo>
                  <a:pt x="10" y="54"/>
                  <a:pt x="10" y="54"/>
                  <a:pt x="10" y="54"/>
                </a:cubicBezTo>
                <a:lnTo>
                  <a:pt x="10" y="33"/>
                </a:lnTo>
                <a:close/>
                <a:moveTo>
                  <a:pt x="140" y="42"/>
                </a:moveTo>
                <a:cubicBezTo>
                  <a:pt x="137" y="46"/>
                  <a:pt x="135" y="50"/>
                  <a:pt x="132" y="54"/>
                </a:cubicBezTo>
                <a:cubicBezTo>
                  <a:pt x="140" y="54"/>
                  <a:pt x="140" y="54"/>
                  <a:pt x="140" y="54"/>
                </a:cubicBezTo>
                <a:lnTo>
                  <a:pt x="140" y="42"/>
                </a:lnTo>
                <a:close/>
                <a:moveTo>
                  <a:pt x="107" y="9"/>
                </a:moveTo>
                <a:cubicBezTo>
                  <a:pt x="107" y="0"/>
                  <a:pt x="107" y="0"/>
                  <a:pt x="107" y="0"/>
                </a:cubicBezTo>
                <a:cubicBezTo>
                  <a:pt x="87" y="0"/>
                  <a:pt x="87" y="0"/>
                  <a:pt x="87" y="0"/>
                </a:cubicBezTo>
                <a:cubicBezTo>
                  <a:pt x="87" y="10"/>
                  <a:pt x="87" y="10"/>
                  <a:pt x="87" y="10"/>
                </a:cubicBezTo>
                <a:cubicBezTo>
                  <a:pt x="105" y="10"/>
                  <a:pt x="105" y="10"/>
                  <a:pt x="105" y="10"/>
                </a:cubicBezTo>
                <a:cubicBezTo>
                  <a:pt x="106" y="10"/>
                  <a:pt x="106" y="9"/>
                  <a:pt x="107" y="9"/>
                </a:cubicBezTo>
                <a:close/>
                <a:moveTo>
                  <a:pt x="32" y="141"/>
                </a:moveTo>
                <a:cubicBezTo>
                  <a:pt x="53" y="141"/>
                  <a:pt x="53" y="141"/>
                  <a:pt x="53" y="141"/>
                </a:cubicBezTo>
                <a:cubicBezTo>
                  <a:pt x="53" y="131"/>
                  <a:pt x="53" y="131"/>
                  <a:pt x="53" y="131"/>
                </a:cubicBezTo>
                <a:cubicBezTo>
                  <a:pt x="32" y="131"/>
                  <a:pt x="32" y="131"/>
                  <a:pt x="32" y="131"/>
                </a:cubicBezTo>
                <a:lnTo>
                  <a:pt x="32" y="141"/>
                </a:lnTo>
                <a:close/>
                <a:moveTo>
                  <a:pt x="130" y="108"/>
                </a:moveTo>
                <a:cubicBezTo>
                  <a:pt x="140" y="108"/>
                  <a:pt x="140" y="108"/>
                  <a:pt x="140" y="108"/>
                </a:cubicBezTo>
                <a:cubicBezTo>
                  <a:pt x="140" y="87"/>
                  <a:pt x="140" y="87"/>
                  <a:pt x="140" y="87"/>
                </a:cubicBezTo>
                <a:cubicBezTo>
                  <a:pt x="130" y="87"/>
                  <a:pt x="130" y="87"/>
                  <a:pt x="130" y="87"/>
                </a:cubicBezTo>
                <a:lnTo>
                  <a:pt x="130" y="108"/>
                </a:lnTo>
                <a:close/>
                <a:moveTo>
                  <a:pt x="115" y="130"/>
                </a:moveTo>
                <a:cubicBezTo>
                  <a:pt x="115" y="140"/>
                  <a:pt x="115" y="140"/>
                  <a:pt x="115" y="140"/>
                </a:cubicBezTo>
                <a:cubicBezTo>
                  <a:pt x="129" y="140"/>
                  <a:pt x="140" y="129"/>
                  <a:pt x="140" y="115"/>
                </a:cubicBezTo>
                <a:cubicBezTo>
                  <a:pt x="130" y="115"/>
                  <a:pt x="130" y="115"/>
                  <a:pt x="130" y="115"/>
                </a:cubicBezTo>
                <a:cubicBezTo>
                  <a:pt x="130" y="124"/>
                  <a:pt x="123" y="130"/>
                  <a:pt x="115" y="130"/>
                </a:cubicBezTo>
                <a:close/>
                <a:moveTo>
                  <a:pt x="130" y="60"/>
                </a:moveTo>
                <a:cubicBezTo>
                  <a:pt x="130" y="81"/>
                  <a:pt x="130" y="81"/>
                  <a:pt x="130" y="81"/>
                </a:cubicBezTo>
                <a:cubicBezTo>
                  <a:pt x="140" y="81"/>
                  <a:pt x="140" y="81"/>
                  <a:pt x="140" y="81"/>
                </a:cubicBezTo>
                <a:cubicBezTo>
                  <a:pt x="140" y="60"/>
                  <a:pt x="140" y="60"/>
                  <a:pt x="140" y="60"/>
                </a:cubicBezTo>
                <a:lnTo>
                  <a:pt x="130" y="60"/>
                </a:lnTo>
                <a:close/>
                <a:moveTo>
                  <a:pt x="32" y="10"/>
                </a:moveTo>
                <a:cubicBezTo>
                  <a:pt x="53" y="10"/>
                  <a:pt x="53" y="10"/>
                  <a:pt x="53" y="10"/>
                </a:cubicBezTo>
                <a:cubicBezTo>
                  <a:pt x="53" y="0"/>
                  <a:pt x="53" y="0"/>
                  <a:pt x="53" y="0"/>
                </a:cubicBezTo>
                <a:cubicBezTo>
                  <a:pt x="32" y="0"/>
                  <a:pt x="32" y="0"/>
                  <a:pt x="32" y="0"/>
                </a:cubicBezTo>
                <a:lnTo>
                  <a:pt x="32" y="10"/>
                </a:lnTo>
                <a:close/>
                <a:moveTo>
                  <a:pt x="60" y="10"/>
                </a:moveTo>
                <a:cubicBezTo>
                  <a:pt x="80" y="10"/>
                  <a:pt x="80" y="10"/>
                  <a:pt x="80" y="10"/>
                </a:cubicBezTo>
                <a:cubicBezTo>
                  <a:pt x="80" y="0"/>
                  <a:pt x="80" y="0"/>
                  <a:pt x="80" y="0"/>
                </a:cubicBezTo>
                <a:cubicBezTo>
                  <a:pt x="60" y="0"/>
                  <a:pt x="60" y="0"/>
                  <a:pt x="60" y="0"/>
                </a:cubicBezTo>
                <a:lnTo>
                  <a:pt x="60" y="10"/>
                </a:lnTo>
                <a:close/>
                <a:moveTo>
                  <a:pt x="60" y="141"/>
                </a:moveTo>
                <a:cubicBezTo>
                  <a:pt x="80" y="141"/>
                  <a:pt x="80" y="141"/>
                  <a:pt x="80" y="141"/>
                </a:cubicBezTo>
                <a:cubicBezTo>
                  <a:pt x="80" y="131"/>
                  <a:pt x="80" y="131"/>
                  <a:pt x="80" y="131"/>
                </a:cubicBezTo>
                <a:cubicBezTo>
                  <a:pt x="60" y="131"/>
                  <a:pt x="60" y="131"/>
                  <a:pt x="60" y="131"/>
                </a:cubicBezTo>
                <a:lnTo>
                  <a:pt x="60" y="141"/>
                </a:lnTo>
                <a:close/>
                <a:moveTo>
                  <a:pt x="87" y="141"/>
                </a:moveTo>
                <a:cubicBezTo>
                  <a:pt x="107" y="141"/>
                  <a:pt x="107" y="141"/>
                  <a:pt x="107" y="141"/>
                </a:cubicBezTo>
                <a:cubicBezTo>
                  <a:pt x="107" y="131"/>
                  <a:pt x="107" y="131"/>
                  <a:pt x="107" y="131"/>
                </a:cubicBezTo>
                <a:cubicBezTo>
                  <a:pt x="87" y="131"/>
                  <a:pt x="87" y="131"/>
                  <a:pt x="87" y="131"/>
                </a:cubicBezTo>
                <a:lnTo>
                  <a:pt x="87" y="1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08" name="Freeform 14"/>
          <p:cNvSpPr/>
          <p:nvPr>
            <p:custDataLst>
              <p:tags r:id="rId24"/>
            </p:custDataLst>
          </p:nvPr>
        </p:nvSpPr>
        <p:spPr bwMode="auto">
          <a:xfrm>
            <a:off x="8799830" y="2861310"/>
            <a:ext cx="564515" cy="488315"/>
          </a:xfrm>
          <a:custGeom>
            <a:avLst/>
            <a:gdLst>
              <a:gd name="T0" fmla="*/ 150 w 154"/>
              <a:gd name="T1" fmla="*/ 0 h 133"/>
              <a:gd name="T2" fmla="*/ 54 w 154"/>
              <a:gd name="T3" fmla="*/ 84 h 133"/>
              <a:gd name="T4" fmla="*/ 17 w 154"/>
              <a:gd name="T5" fmla="*/ 54 h 133"/>
              <a:gd name="T6" fmla="*/ 0 w 154"/>
              <a:gd name="T7" fmla="*/ 68 h 133"/>
              <a:gd name="T8" fmla="*/ 65 w 154"/>
              <a:gd name="T9" fmla="*/ 133 h 133"/>
              <a:gd name="T10" fmla="*/ 154 w 154"/>
              <a:gd name="T11" fmla="*/ 9 h 133"/>
              <a:gd name="T12" fmla="*/ 150 w 154"/>
              <a:gd name="T13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4" h="133">
                <a:moveTo>
                  <a:pt x="150" y="0"/>
                </a:moveTo>
                <a:cubicBezTo>
                  <a:pt x="104" y="29"/>
                  <a:pt x="69" y="65"/>
                  <a:pt x="54" y="84"/>
                </a:cubicBezTo>
                <a:cubicBezTo>
                  <a:pt x="17" y="54"/>
                  <a:pt x="17" y="54"/>
                  <a:pt x="17" y="54"/>
                </a:cubicBezTo>
                <a:cubicBezTo>
                  <a:pt x="0" y="68"/>
                  <a:pt x="0" y="68"/>
                  <a:pt x="0" y="68"/>
                </a:cubicBezTo>
                <a:cubicBezTo>
                  <a:pt x="65" y="133"/>
                  <a:pt x="65" y="133"/>
                  <a:pt x="65" y="133"/>
                </a:cubicBezTo>
                <a:cubicBezTo>
                  <a:pt x="76" y="105"/>
                  <a:pt x="111" y="49"/>
                  <a:pt x="154" y="9"/>
                </a:cubicBezTo>
                <a:lnTo>
                  <a:pt x="1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09" name="PA-矩形 4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1777365" y="4445635"/>
            <a:ext cx="1779905" cy="55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网站怎么建</a:t>
            </a:r>
            <a:endParaRPr lang="zh-CN" sz="24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110" name="PA-矩形 4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148455" y="4445635"/>
            <a:ext cx="1562735" cy="55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内容怎么写</a:t>
            </a:r>
            <a:endParaRPr lang="zh-CN" sz="24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111" name="PA-矩形 4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6304280" y="4445635"/>
            <a:ext cx="1572260" cy="55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优化怎么做</a:t>
            </a:r>
            <a:endParaRPr lang="zh-CN" sz="24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112" name="PA-矩形 4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8431530" y="4445635"/>
            <a:ext cx="1575435" cy="55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广告怎么投</a:t>
            </a:r>
            <a:endParaRPr lang="zh-CN" sz="24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23" name="矩形: 圆角 42"/>
          <p:cNvSpPr/>
          <p:nvPr>
            <p:custDataLst>
              <p:tags r:id="rId29"/>
            </p:custDataLst>
          </p:nvPr>
        </p:nvSpPr>
        <p:spPr>
          <a:xfrm>
            <a:off x="9779000" y="22860"/>
            <a:ext cx="2413000" cy="591820"/>
          </a:xfrm>
          <a:prstGeom prst="roundRect">
            <a:avLst>
              <a:gd name="adj" fmla="val 50000"/>
            </a:avLst>
          </a:prstGeom>
          <a:solidFill>
            <a:srgbClr val="007BC6"/>
          </a:solidFill>
          <a:ln>
            <a:solidFill>
              <a:srgbClr val="007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4" name="图片 23" descr="微信图片_20220916095754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9914255" y="83185"/>
            <a:ext cx="2063115" cy="400050"/>
          </a:xfrm>
          <a:prstGeom prst="rect">
            <a:avLst/>
          </a:prstGeom>
          <a:solidFill>
            <a:srgbClr val="007BC6"/>
          </a:solidFill>
          <a:ln>
            <a:solidFill>
              <a:srgbClr val="007BC6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  <p:bldLst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" name="文本框 28"/>
          <p:cNvSpPr txBox="1"/>
          <p:nvPr>
            <p:custDataLst>
              <p:tags r:id="rId1"/>
            </p:custDataLst>
          </p:nvPr>
        </p:nvSpPr>
        <p:spPr>
          <a:xfrm>
            <a:off x="1085850" y="230505"/>
            <a:ext cx="4677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914400">
              <a:tabLst>
                <a:tab pos="895350" algn="l"/>
              </a:tabLst>
            </a:pPr>
            <a:r>
              <a:rPr kumimoji="1" sz="2800" spc="300" dirty="0">
                <a:gradFill>
                  <a:gsLst>
                    <a:gs pos="0">
                      <a:srgbClr val="3170E2"/>
                    </a:gs>
                    <a:gs pos="70000">
                      <a:srgbClr val="234DD6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网站怎么建</a:t>
            </a:r>
            <a:endParaRPr kumimoji="1" sz="2800" spc="300" dirty="0">
              <a:gradFill>
                <a:gsLst>
                  <a:gs pos="0">
                    <a:srgbClr val="3170E2"/>
                  </a:gs>
                  <a:gs pos="70000">
                    <a:srgbClr val="234DD6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5112472" y="2486660"/>
            <a:ext cx="1556847" cy="402590"/>
            <a:chOff x="3886" y="3852"/>
            <a:chExt cx="3371" cy="835"/>
          </a:xfrm>
        </p:grpSpPr>
        <p:sp>
          <p:nvSpPr>
            <p:cNvPr id="13" name="Shape 5173"/>
            <p:cNvSpPr/>
            <p:nvPr>
              <p:custDataLst>
                <p:tags r:id="rId2"/>
              </p:custDataLst>
            </p:nvPr>
          </p:nvSpPr>
          <p:spPr>
            <a:xfrm>
              <a:off x="3886" y="3852"/>
              <a:ext cx="3371" cy="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6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8440" y="0"/>
                  </a:lnTo>
                  <a:cubicBezTo>
                    <a:pt x="18440" y="0"/>
                    <a:pt x="3160" y="0"/>
                    <a:pt x="316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1B42DB"/>
                </a:gs>
                <a:gs pos="0">
                  <a:srgbClr val="1AEAF6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9" name="Shape 5177"/>
            <p:cNvSpPr/>
            <p:nvPr>
              <p:custDataLst>
                <p:tags r:id="rId3"/>
              </p:custDataLst>
            </p:nvPr>
          </p:nvSpPr>
          <p:spPr>
            <a:xfrm>
              <a:off x="4355" y="3942"/>
              <a:ext cx="2332" cy="6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>
              <a:lvl1pPr defTabSz="584200">
                <a:lnSpc>
                  <a:spcPct val="100000"/>
                </a:lnSpc>
                <a:spcBef>
                  <a:spcPts val="0"/>
                </a:spcBef>
                <a:defRPr sz="1500" cap="all">
                  <a:solidFill>
                    <a:srgbClr val="FFFFFF"/>
                  </a:solidFill>
                  <a:latin typeface="Helvetica Neue" panose="02000503000000020004"/>
                  <a:ea typeface="Helvetica Neue" panose="02000503000000020004"/>
                  <a:cs typeface="Helvetica Neue" panose="02000503000000020004"/>
                  <a:sym typeface="Helvetica Neue" panose="02000503000000020004"/>
                </a:defRPr>
              </a:lvl1pPr>
            </a:lstStyle>
            <a:p>
              <a:pPr lvl="0" algn="ctr" defTabSz="778510">
                <a:buClrTx/>
                <a:buSzTx/>
                <a:buFontTx/>
                <a:defRPr/>
              </a:pPr>
              <a:r>
                <a:rPr lang="zh-CN" altLang="zh-CN" sz="16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追踪层</a:t>
              </a:r>
              <a:endParaRPr lang="zh-CN" altLang="zh-CN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573905" y="3482340"/>
            <a:ext cx="2633980" cy="402590"/>
            <a:chOff x="3065" y="5426"/>
            <a:chExt cx="4945" cy="835"/>
          </a:xfrm>
        </p:grpSpPr>
        <p:sp>
          <p:nvSpPr>
            <p:cNvPr id="22" name="Shape 5172"/>
            <p:cNvSpPr/>
            <p:nvPr>
              <p:custDataLst>
                <p:tags r:id="rId4"/>
              </p:custDataLst>
            </p:nvPr>
          </p:nvSpPr>
          <p:spPr>
            <a:xfrm>
              <a:off x="3065" y="5426"/>
              <a:ext cx="4945" cy="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3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447" y="0"/>
                  </a:lnTo>
                  <a:cubicBezTo>
                    <a:pt x="19447" y="0"/>
                    <a:pt x="2153" y="0"/>
                    <a:pt x="2153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1B42DB"/>
                </a:gs>
                <a:gs pos="0">
                  <a:srgbClr val="1AEAF6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23" name="Shape 5178"/>
            <p:cNvSpPr/>
            <p:nvPr>
              <p:custDataLst>
                <p:tags r:id="rId5"/>
              </p:custDataLst>
            </p:nvPr>
          </p:nvSpPr>
          <p:spPr>
            <a:xfrm>
              <a:off x="3920" y="5535"/>
              <a:ext cx="3133" cy="6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>
              <a:lvl1pPr defTabSz="584200">
                <a:lnSpc>
                  <a:spcPct val="100000"/>
                </a:lnSpc>
                <a:spcBef>
                  <a:spcPts val="0"/>
                </a:spcBef>
                <a:defRPr sz="1500" cap="all">
                  <a:solidFill>
                    <a:srgbClr val="FFFFFF"/>
                  </a:solidFill>
                  <a:latin typeface="Helvetica Neue" panose="02000503000000020004"/>
                  <a:ea typeface="Helvetica Neue" panose="02000503000000020004"/>
                  <a:cs typeface="Helvetica Neue" panose="02000503000000020004"/>
                  <a:sym typeface="Helvetica Neue" panose="02000503000000020004"/>
                </a:defRPr>
              </a:lvl1pPr>
            </a:lstStyle>
            <a:p>
              <a:pPr lvl="0" algn="ctr" defTabSz="778510">
                <a:buClrTx/>
                <a:buSzTx/>
                <a:buFontTx/>
                <a:defRPr/>
              </a:pPr>
              <a:r>
                <a:rPr lang="zh-CN" altLang="zh-CN" sz="16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交互层</a:t>
              </a:r>
              <a:endParaRPr lang="zh-CN" altLang="zh-CN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4000818" y="4478020"/>
            <a:ext cx="3780155" cy="402590"/>
            <a:chOff x="2674" y="6811"/>
            <a:chExt cx="5998" cy="834"/>
          </a:xfrm>
        </p:grpSpPr>
        <p:sp>
          <p:nvSpPr>
            <p:cNvPr id="24" name="Shape 5174"/>
            <p:cNvSpPr/>
            <p:nvPr>
              <p:custDataLst>
                <p:tags r:id="rId6"/>
              </p:custDataLst>
            </p:nvPr>
          </p:nvSpPr>
          <p:spPr>
            <a:xfrm>
              <a:off x="2674" y="6811"/>
              <a:ext cx="5998" cy="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9967" y="0"/>
                  </a:lnTo>
                  <a:lnTo>
                    <a:pt x="1633" y="0"/>
                  </a:lnTo>
                  <a:lnTo>
                    <a:pt x="0" y="21600"/>
                  </a:lnTo>
                  <a:cubicBezTo>
                    <a:pt x="0" y="21600"/>
                    <a:pt x="21600" y="21600"/>
                    <a:pt x="21600" y="2160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1B42DB"/>
                </a:gs>
                <a:gs pos="0">
                  <a:srgbClr val="1AEAF6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25" name="Shape 5179"/>
            <p:cNvSpPr/>
            <p:nvPr>
              <p:custDataLst>
                <p:tags r:id="rId7"/>
              </p:custDataLst>
            </p:nvPr>
          </p:nvSpPr>
          <p:spPr>
            <a:xfrm>
              <a:off x="3731" y="6931"/>
              <a:ext cx="3921" cy="6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>
              <a:lvl1pPr defTabSz="584200">
                <a:lnSpc>
                  <a:spcPct val="100000"/>
                </a:lnSpc>
                <a:spcBef>
                  <a:spcPts val="0"/>
                </a:spcBef>
                <a:defRPr sz="1500" cap="all">
                  <a:solidFill>
                    <a:srgbClr val="FFFFFF"/>
                  </a:solidFill>
                  <a:latin typeface="Helvetica Neue" panose="02000503000000020004"/>
                  <a:ea typeface="Helvetica Neue" panose="02000503000000020004"/>
                  <a:cs typeface="Helvetica Neue" panose="02000503000000020004"/>
                  <a:sym typeface="Helvetica Neue" panose="02000503000000020004"/>
                </a:defRPr>
              </a:lvl1pPr>
            </a:lstStyle>
            <a:p>
              <a:pPr lvl="0" algn="ctr" defTabSz="778510">
                <a:buClrTx/>
                <a:buSzTx/>
                <a:buFontTx/>
                <a:defRPr/>
              </a:pPr>
              <a:r>
                <a:rPr lang="zh-CN" altLang="zh-CN" sz="16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优化层 </a:t>
              </a:r>
              <a:endParaRPr lang="zh-CN" altLang="zh-CN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3319780" y="5473700"/>
            <a:ext cx="5142230" cy="402590"/>
            <a:chOff x="1609" y="8132"/>
            <a:chExt cx="8098" cy="834"/>
          </a:xfrm>
        </p:grpSpPr>
        <p:sp>
          <p:nvSpPr>
            <p:cNvPr id="26" name="Shape 5175"/>
            <p:cNvSpPr/>
            <p:nvPr>
              <p:custDataLst>
                <p:tags r:id="rId8"/>
              </p:custDataLst>
            </p:nvPr>
          </p:nvSpPr>
          <p:spPr>
            <a:xfrm>
              <a:off x="1609" y="8132"/>
              <a:ext cx="8098" cy="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1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0285" y="0"/>
                  </a:lnTo>
                  <a:cubicBezTo>
                    <a:pt x="20285" y="0"/>
                    <a:pt x="1315" y="0"/>
                    <a:pt x="1315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1B42DB"/>
                </a:gs>
                <a:gs pos="0">
                  <a:srgbClr val="1AEAF6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27" name="Shape 5180"/>
            <p:cNvSpPr/>
            <p:nvPr>
              <p:custDataLst>
                <p:tags r:id="rId9"/>
              </p:custDataLst>
            </p:nvPr>
          </p:nvSpPr>
          <p:spPr>
            <a:xfrm>
              <a:off x="3383" y="8212"/>
              <a:ext cx="4616" cy="6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>
              <a:lvl1pPr defTabSz="584200">
                <a:lnSpc>
                  <a:spcPct val="100000"/>
                </a:lnSpc>
                <a:spcBef>
                  <a:spcPts val="0"/>
                </a:spcBef>
                <a:defRPr sz="1500" cap="all">
                  <a:solidFill>
                    <a:srgbClr val="FFFFFF"/>
                  </a:solidFill>
                  <a:latin typeface="Helvetica Neue" panose="02000503000000020004"/>
                  <a:ea typeface="Helvetica Neue" panose="02000503000000020004"/>
                  <a:cs typeface="Helvetica Neue" panose="02000503000000020004"/>
                  <a:sym typeface="Helvetica Neue" panose="02000503000000020004"/>
                </a:defRPr>
              </a:lvl1pPr>
            </a:lstStyle>
            <a:p>
              <a:pPr lvl="0" algn="ctr" defTabSz="778510">
                <a:buClrTx/>
                <a:buSzTx/>
                <a:buFontTx/>
                <a:defRPr/>
              </a:pPr>
              <a:r>
                <a:rPr lang="zh-CN" altLang="zh-CN" sz="16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物理层</a:t>
              </a:r>
              <a:endParaRPr lang="zh-CN" altLang="zh-CN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5384800" y="1548765"/>
            <a:ext cx="1012190" cy="842645"/>
            <a:chOff x="4526" y="2442"/>
            <a:chExt cx="1801" cy="1327"/>
          </a:xfrm>
        </p:grpSpPr>
        <p:sp>
          <p:nvSpPr>
            <p:cNvPr id="30" name="Shape 5171"/>
            <p:cNvSpPr/>
            <p:nvPr>
              <p:custDataLst>
                <p:tags r:id="rId10"/>
              </p:custDataLst>
            </p:nvPr>
          </p:nvSpPr>
          <p:spPr>
            <a:xfrm>
              <a:off x="4526" y="2442"/>
              <a:ext cx="1801" cy="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1B42DB"/>
                </a:gs>
                <a:gs pos="0">
                  <a:srgbClr val="1AEAF6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32" name="Shape 5176"/>
            <p:cNvSpPr/>
            <p:nvPr>
              <p:custDataLst>
                <p:tags r:id="rId11"/>
              </p:custDataLst>
            </p:nvPr>
          </p:nvSpPr>
          <p:spPr bwMode="auto">
            <a:xfrm>
              <a:off x="4908" y="3106"/>
              <a:ext cx="1094" cy="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 numCol="1" anchor="t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lvl="0" algn="just" eaLnBrk="1" hangingPunct="1">
                <a:lnSpc>
                  <a:spcPct val="150000"/>
                </a:lnSpc>
                <a:buClrTx/>
                <a:buSzTx/>
                <a:buFontTx/>
              </a:pPr>
              <a:r>
                <a:rPr lang="zh-CN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运营层</a:t>
              </a:r>
              <a:endParaRPr 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3665220" y="4975860"/>
            <a:ext cx="4451350" cy="402590"/>
            <a:chOff x="2227" y="7485"/>
            <a:chExt cx="6522" cy="835"/>
          </a:xfrm>
        </p:grpSpPr>
        <p:sp>
          <p:nvSpPr>
            <p:cNvPr id="36" name="Shape 5174"/>
            <p:cNvSpPr/>
            <p:nvPr>
              <p:custDataLst>
                <p:tags r:id="rId12"/>
              </p:custDataLst>
            </p:nvPr>
          </p:nvSpPr>
          <p:spPr>
            <a:xfrm>
              <a:off x="2227" y="7485"/>
              <a:ext cx="6522" cy="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9967" y="0"/>
                  </a:lnTo>
                  <a:lnTo>
                    <a:pt x="1633" y="0"/>
                  </a:lnTo>
                  <a:lnTo>
                    <a:pt x="0" y="21600"/>
                  </a:lnTo>
                  <a:cubicBezTo>
                    <a:pt x="0" y="21600"/>
                    <a:pt x="21600" y="21600"/>
                    <a:pt x="21600" y="2160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1B42DB"/>
                </a:gs>
                <a:gs pos="0">
                  <a:srgbClr val="1AEAF6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34" name="矩形 33"/>
            <p:cNvSpPr/>
            <p:nvPr>
              <p:custDataLst>
                <p:tags r:id="rId13"/>
              </p:custDataLst>
            </p:nvPr>
          </p:nvSpPr>
          <p:spPr bwMode="auto">
            <a:xfrm>
              <a:off x="4857" y="7567"/>
              <a:ext cx="1303" cy="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 numCol="1" anchor="ctr" anchorCtr="0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lvl="0" algn="ctr" eaLnBrk="1" hangingPunct="1">
                <a:lnSpc>
                  <a:spcPct val="150000"/>
                </a:lnSpc>
                <a:buClrTx/>
                <a:buSzTx/>
                <a:buFontTx/>
              </a:pPr>
              <a:r>
                <a:rPr lang="zh-CN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架构层</a:t>
              </a:r>
              <a:endParaRPr 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endParaRPr>
            </a:p>
          </p:txBody>
        </p:sp>
      </p:grpSp>
      <p:cxnSp>
        <p:nvCxnSpPr>
          <p:cNvPr id="35" name="直接连接符 34"/>
          <p:cNvCxnSpPr/>
          <p:nvPr>
            <p:custDataLst>
              <p:tags r:id="rId14"/>
            </p:custDataLst>
          </p:nvPr>
        </p:nvCxnSpPr>
        <p:spPr>
          <a:xfrm flipV="1">
            <a:off x="6503035" y="2367280"/>
            <a:ext cx="5046980" cy="508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>
            <p:custDataLst>
              <p:tags r:id="rId15"/>
            </p:custDataLst>
          </p:nvPr>
        </p:nvCxnSpPr>
        <p:spPr>
          <a:xfrm>
            <a:off x="6984365" y="3398520"/>
            <a:ext cx="4605655" cy="1333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>
            <p:custDataLst>
              <p:tags r:id="rId16"/>
            </p:custDataLst>
          </p:nvPr>
        </p:nvCxnSpPr>
        <p:spPr>
          <a:xfrm>
            <a:off x="7604125" y="4390390"/>
            <a:ext cx="3993515" cy="127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71"/>
          <p:cNvSpPr txBox="1"/>
          <p:nvPr>
            <p:custDataLst>
              <p:tags r:id="rId17"/>
            </p:custDataLst>
          </p:nvPr>
        </p:nvSpPr>
        <p:spPr>
          <a:xfrm>
            <a:off x="8589645" y="1956435"/>
            <a:ext cx="2368550" cy="30670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物业</a:t>
            </a:r>
            <a:endParaRPr lang="zh-CN" altLang="en-US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2" name="Rectangle 73"/>
          <p:cNvSpPr txBox="1"/>
          <p:nvPr>
            <p:custDataLst>
              <p:tags r:id="rId18"/>
            </p:custDataLst>
          </p:nvPr>
        </p:nvSpPr>
        <p:spPr>
          <a:xfrm>
            <a:off x="8589645" y="2498090"/>
            <a:ext cx="2724785" cy="30670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用户登记</a:t>
            </a:r>
            <a:endParaRPr lang="zh-CN" altLang="en-US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7" name="文本框 56"/>
          <p:cNvSpPr txBox="1"/>
          <p:nvPr>
            <p:custDataLst>
              <p:tags r:id="rId19"/>
            </p:custDataLst>
          </p:nvPr>
        </p:nvSpPr>
        <p:spPr>
          <a:xfrm>
            <a:off x="8589645" y="2997200"/>
            <a:ext cx="1653540" cy="30670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监视器</a:t>
            </a:r>
            <a:endParaRPr lang="zh-CN" altLang="en-US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8" name="文本框 57"/>
          <p:cNvSpPr txBox="1"/>
          <p:nvPr>
            <p:custDataLst>
              <p:tags r:id="rId20"/>
            </p:custDataLst>
          </p:nvPr>
        </p:nvSpPr>
        <p:spPr>
          <a:xfrm>
            <a:off x="8589645" y="3489960"/>
            <a:ext cx="2988310" cy="3302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algn="l">
              <a:buClrTx/>
              <a:buSzTx/>
              <a:buFontTx/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电话、电视、电脑和门铃等</a:t>
            </a:r>
            <a:endParaRPr lang="zh-CN" altLang="en-US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3" name="文本框 62"/>
          <p:cNvSpPr txBox="1"/>
          <p:nvPr>
            <p:custDataLst>
              <p:tags r:id="rId21"/>
            </p:custDataLst>
          </p:nvPr>
        </p:nvSpPr>
        <p:spPr>
          <a:xfrm>
            <a:off x="8589645" y="3965575"/>
            <a:ext cx="1697990" cy="3067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装修的风格和质量</a:t>
            </a:r>
            <a:endParaRPr lang="zh-CN" altLang="en-US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5" name="文本框 64"/>
          <p:cNvSpPr txBox="1"/>
          <p:nvPr>
            <p:custDataLst>
              <p:tags r:id="rId22"/>
            </p:custDataLst>
          </p:nvPr>
        </p:nvSpPr>
        <p:spPr>
          <a:xfrm>
            <a:off x="8562975" y="4497705"/>
            <a:ext cx="3127375" cy="3067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水电、网线、空调、煤气管道等布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局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6" name="文本框 65"/>
          <p:cNvSpPr txBox="1"/>
          <p:nvPr>
            <p:custDataLst>
              <p:tags r:id="rId23"/>
            </p:custDataLst>
          </p:nvPr>
        </p:nvSpPr>
        <p:spPr>
          <a:xfrm>
            <a:off x="8589645" y="5005705"/>
            <a:ext cx="3056890" cy="3067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房屋结构</a:t>
            </a:r>
            <a:endParaRPr lang="zh-CN" altLang="en-US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7" name="文本框 66"/>
          <p:cNvSpPr txBox="1"/>
          <p:nvPr>
            <p:custDataLst>
              <p:tags r:id="rId24"/>
            </p:custDataLst>
          </p:nvPr>
        </p:nvSpPr>
        <p:spPr>
          <a:xfrm>
            <a:off x="8589645" y="5498465"/>
            <a:ext cx="2784475" cy="3067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房屋地基</a:t>
            </a:r>
            <a:endParaRPr lang="zh-CN" altLang="en-US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8" name="矩形: 圆角 37"/>
          <p:cNvSpPr/>
          <p:nvPr>
            <p:custDataLst>
              <p:tags r:id="rId25"/>
            </p:custDataLst>
          </p:nvPr>
        </p:nvSpPr>
        <p:spPr>
          <a:xfrm>
            <a:off x="8462010" y="6076950"/>
            <a:ext cx="1537335" cy="41084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rgbClr val="1B42DB"/>
              </a:gs>
              <a:gs pos="0">
                <a:srgbClr val="1AEAF6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b="1">
                <a:sym typeface="+mn-ea"/>
              </a:rPr>
              <a:t>建房子</a:t>
            </a:r>
            <a:endParaRPr lang="zh-CN" altLang="en-US" b="1">
              <a:sym typeface="+mn-ea"/>
            </a:endParaRPr>
          </a:p>
        </p:txBody>
      </p:sp>
      <p:sp>
        <p:nvSpPr>
          <p:cNvPr id="69" name="矩形: 圆角 37"/>
          <p:cNvSpPr/>
          <p:nvPr>
            <p:custDataLst>
              <p:tags r:id="rId26"/>
            </p:custDataLst>
          </p:nvPr>
        </p:nvSpPr>
        <p:spPr>
          <a:xfrm>
            <a:off x="5112385" y="6102350"/>
            <a:ext cx="1537335" cy="41084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rgbClr val="1B42DB"/>
              </a:gs>
              <a:gs pos="0">
                <a:srgbClr val="1AEAF6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b="1">
                <a:sym typeface="+mn-ea"/>
              </a:rPr>
              <a:t>建网站</a:t>
            </a:r>
            <a:endParaRPr lang="zh-CN" altLang="en-US" b="1">
              <a:sym typeface="+mn-ea"/>
            </a:endParaRPr>
          </a:p>
        </p:txBody>
      </p:sp>
      <p:grpSp>
        <p:nvGrpSpPr>
          <p:cNvPr id="70" name="组合 69"/>
          <p:cNvGrpSpPr/>
          <p:nvPr/>
        </p:nvGrpSpPr>
        <p:grpSpPr>
          <a:xfrm>
            <a:off x="4314508" y="3980180"/>
            <a:ext cx="3152775" cy="402590"/>
            <a:chOff x="6857" y="5877"/>
            <a:chExt cx="5998" cy="835"/>
          </a:xfrm>
        </p:grpSpPr>
        <p:sp>
          <p:nvSpPr>
            <p:cNvPr id="71" name="Shape 5174"/>
            <p:cNvSpPr/>
            <p:nvPr>
              <p:custDataLst>
                <p:tags r:id="rId27"/>
              </p:custDataLst>
            </p:nvPr>
          </p:nvSpPr>
          <p:spPr>
            <a:xfrm>
              <a:off x="6857" y="5877"/>
              <a:ext cx="5998" cy="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9967" y="0"/>
                  </a:lnTo>
                  <a:lnTo>
                    <a:pt x="1633" y="0"/>
                  </a:lnTo>
                  <a:lnTo>
                    <a:pt x="0" y="21600"/>
                  </a:lnTo>
                  <a:cubicBezTo>
                    <a:pt x="0" y="21600"/>
                    <a:pt x="21600" y="21600"/>
                    <a:pt x="21600" y="2160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1B42DB"/>
                </a:gs>
                <a:gs pos="0">
                  <a:srgbClr val="1AEAF6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72" name="矩形 71"/>
            <p:cNvSpPr/>
            <p:nvPr>
              <p:custDataLst>
                <p:tags r:id="rId28"/>
              </p:custDataLst>
            </p:nvPr>
          </p:nvSpPr>
          <p:spPr bwMode="auto">
            <a:xfrm>
              <a:off x="9203" y="5955"/>
              <a:ext cx="1254" cy="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 numCol="1" anchor="ctr" anchorCtr="0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lvl="0" algn="just" eaLnBrk="1" hangingPunct="1">
                <a:lnSpc>
                  <a:spcPct val="150000"/>
                </a:lnSpc>
                <a:buClrTx/>
                <a:buSzTx/>
                <a:buFontTx/>
              </a:pPr>
              <a:r>
                <a:rPr lang="zh-CN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表现层</a:t>
              </a:r>
              <a:endParaRPr 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4877118" y="2984500"/>
            <a:ext cx="2027555" cy="402590"/>
            <a:chOff x="540" y="3851"/>
            <a:chExt cx="4945" cy="835"/>
          </a:xfrm>
        </p:grpSpPr>
        <p:sp>
          <p:nvSpPr>
            <p:cNvPr id="74" name="Shape 5172"/>
            <p:cNvSpPr/>
            <p:nvPr>
              <p:custDataLst>
                <p:tags r:id="rId29"/>
              </p:custDataLst>
            </p:nvPr>
          </p:nvSpPr>
          <p:spPr>
            <a:xfrm>
              <a:off x="540" y="3851"/>
              <a:ext cx="4945" cy="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3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447" y="0"/>
                  </a:lnTo>
                  <a:cubicBezTo>
                    <a:pt x="19447" y="0"/>
                    <a:pt x="2153" y="0"/>
                    <a:pt x="2153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1B42DB"/>
                </a:gs>
                <a:gs pos="0">
                  <a:srgbClr val="1AEAF6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75" name="矩形 74"/>
            <p:cNvSpPr/>
            <p:nvPr>
              <p:custDataLst>
                <p:tags r:id="rId30"/>
              </p:custDataLst>
            </p:nvPr>
          </p:nvSpPr>
          <p:spPr bwMode="auto">
            <a:xfrm>
              <a:off x="2249" y="3936"/>
              <a:ext cx="1698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 numCol="1" anchor="ctr" anchorCtr="0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lvl="0" algn="just" eaLnBrk="1" hangingPunct="1">
                <a:lnSpc>
                  <a:spcPct val="150000"/>
                </a:lnSpc>
                <a:buClrTx/>
                <a:buSzTx/>
                <a:buFontTx/>
              </a:pPr>
              <a:r>
                <a:rPr lang="zh-CN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监控层</a:t>
              </a:r>
              <a:endParaRPr 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endParaRPr>
            </a:p>
          </p:txBody>
        </p:sp>
      </p:grpSp>
      <p:cxnSp>
        <p:nvCxnSpPr>
          <p:cNvPr id="76" name="直接连接符 75"/>
          <p:cNvCxnSpPr/>
          <p:nvPr>
            <p:custDataLst>
              <p:tags r:id="rId31"/>
            </p:custDataLst>
          </p:nvPr>
        </p:nvCxnSpPr>
        <p:spPr>
          <a:xfrm flipV="1">
            <a:off x="8518525" y="5864225"/>
            <a:ext cx="3127375" cy="635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76"/>
          <p:cNvCxnSpPr/>
          <p:nvPr>
            <p:custDataLst>
              <p:tags r:id="rId32"/>
            </p:custDataLst>
          </p:nvPr>
        </p:nvCxnSpPr>
        <p:spPr>
          <a:xfrm flipV="1">
            <a:off x="8201025" y="5387975"/>
            <a:ext cx="3469005" cy="2857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连接符 77"/>
          <p:cNvCxnSpPr/>
          <p:nvPr>
            <p:custDataLst>
              <p:tags r:id="rId33"/>
            </p:custDataLst>
          </p:nvPr>
        </p:nvCxnSpPr>
        <p:spPr>
          <a:xfrm flipV="1">
            <a:off x="7846695" y="4900295"/>
            <a:ext cx="3775075" cy="3937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/>
          <p:cNvCxnSpPr/>
          <p:nvPr>
            <p:custDataLst>
              <p:tags r:id="rId34"/>
            </p:custDataLst>
          </p:nvPr>
        </p:nvCxnSpPr>
        <p:spPr>
          <a:xfrm>
            <a:off x="7207885" y="3924300"/>
            <a:ext cx="4398010" cy="317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79"/>
          <p:cNvCxnSpPr/>
          <p:nvPr>
            <p:custDataLst>
              <p:tags r:id="rId35"/>
            </p:custDataLst>
          </p:nvPr>
        </p:nvCxnSpPr>
        <p:spPr>
          <a:xfrm flipV="1">
            <a:off x="6753860" y="2915285"/>
            <a:ext cx="4815840" cy="254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矩形: 圆角 37"/>
          <p:cNvSpPr/>
          <p:nvPr>
            <p:custDataLst>
              <p:tags r:id="rId36"/>
            </p:custDataLst>
          </p:nvPr>
        </p:nvSpPr>
        <p:spPr>
          <a:xfrm>
            <a:off x="955675" y="6076950"/>
            <a:ext cx="1537335" cy="41084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rgbClr val="1B42DB"/>
              </a:gs>
              <a:gs pos="0">
                <a:srgbClr val="1AEAF6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 b="1">
                <a:sym typeface="+mn-ea"/>
              </a:rPr>
              <a:t>外贸牛</a:t>
            </a:r>
            <a:endParaRPr lang="zh-CN" altLang="en-US" b="1">
              <a:sym typeface="+mn-ea"/>
            </a:endParaRPr>
          </a:p>
        </p:txBody>
      </p:sp>
      <p:cxnSp>
        <p:nvCxnSpPr>
          <p:cNvPr id="82" name="直接连接符 81"/>
          <p:cNvCxnSpPr/>
          <p:nvPr>
            <p:custDataLst>
              <p:tags r:id="rId37"/>
            </p:custDataLst>
          </p:nvPr>
        </p:nvCxnSpPr>
        <p:spPr>
          <a:xfrm flipV="1">
            <a:off x="114300" y="5857875"/>
            <a:ext cx="3127375" cy="635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文本框 82"/>
          <p:cNvSpPr txBox="1"/>
          <p:nvPr>
            <p:custDataLst>
              <p:tags r:id="rId38"/>
            </p:custDataLst>
          </p:nvPr>
        </p:nvSpPr>
        <p:spPr>
          <a:xfrm>
            <a:off x="56515" y="5512435"/>
            <a:ext cx="3263265" cy="3067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r">
              <a:buClrTx/>
              <a:buSzTx/>
              <a:buFontTx/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服务器全球顶尖、带宽不限、独立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IP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84" name="直接连接符 83"/>
          <p:cNvCxnSpPr/>
          <p:nvPr>
            <p:custDataLst>
              <p:tags r:id="rId39"/>
            </p:custDataLst>
          </p:nvPr>
        </p:nvCxnSpPr>
        <p:spPr>
          <a:xfrm flipV="1">
            <a:off x="147320" y="5350510"/>
            <a:ext cx="3441065" cy="1651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文本框 84"/>
          <p:cNvSpPr txBox="1"/>
          <p:nvPr>
            <p:custDataLst>
              <p:tags r:id="rId40"/>
            </p:custDataLst>
          </p:nvPr>
        </p:nvSpPr>
        <p:spPr>
          <a:xfrm>
            <a:off x="274955" y="5005705"/>
            <a:ext cx="3070225" cy="3067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r">
              <a:buClrTx/>
              <a:buSzTx/>
              <a:buFontTx/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最适合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B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端独立站运营的LNMP架构</a:t>
            </a:r>
            <a:endParaRPr lang="zh-CN" altLang="en-US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cxnSp>
        <p:nvCxnSpPr>
          <p:cNvPr id="86" name="直接连接符 85"/>
          <p:cNvCxnSpPr/>
          <p:nvPr>
            <p:custDataLst>
              <p:tags r:id="rId41"/>
            </p:custDataLst>
          </p:nvPr>
        </p:nvCxnSpPr>
        <p:spPr>
          <a:xfrm>
            <a:off x="151765" y="4886325"/>
            <a:ext cx="374904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文本框 86"/>
          <p:cNvSpPr txBox="1"/>
          <p:nvPr>
            <p:custDataLst>
              <p:tags r:id="rId42"/>
            </p:custDataLst>
          </p:nvPr>
        </p:nvSpPr>
        <p:spPr>
          <a:xfrm>
            <a:off x="150495" y="4535805"/>
            <a:ext cx="3437890" cy="3067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r">
              <a:buClrTx/>
              <a:buSzTx/>
              <a:buFontTx/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全站系统优化布局和人工部署优化处理</a:t>
            </a:r>
            <a:endParaRPr lang="zh-CN" altLang="en-US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cxnSp>
        <p:nvCxnSpPr>
          <p:cNvPr id="88" name="直接连接符 87"/>
          <p:cNvCxnSpPr/>
          <p:nvPr>
            <p:custDataLst>
              <p:tags r:id="rId43"/>
            </p:custDataLst>
          </p:nvPr>
        </p:nvCxnSpPr>
        <p:spPr>
          <a:xfrm flipV="1">
            <a:off x="163195" y="4381500"/>
            <a:ext cx="4045585" cy="381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文本框 88"/>
          <p:cNvSpPr txBox="1"/>
          <p:nvPr>
            <p:custDataLst>
              <p:tags r:id="rId44"/>
            </p:custDataLst>
          </p:nvPr>
        </p:nvSpPr>
        <p:spPr>
          <a:xfrm>
            <a:off x="114935" y="4027805"/>
            <a:ext cx="3253740" cy="3067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r">
              <a:buClrTx/>
              <a:buSzTx/>
              <a:buFontTx/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响应式、多语言、欧美风、内容、栏目</a:t>
            </a:r>
            <a:endParaRPr lang="zh-CN" altLang="en-US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cxnSp>
        <p:nvCxnSpPr>
          <p:cNvPr id="90" name="直接连接符 89"/>
          <p:cNvCxnSpPr/>
          <p:nvPr>
            <p:custDataLst>
              <p:tags r:id="rId45"/>
            </p:custDataLst>
          </p:nvPr>
        </p:nvCxnSpPr>
        <p:spPr>
          <a:xfrm flipV="1">
            <a:off x="175260" y="3879850"/>
            <a:ext cx="4333875" cy="1587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文本框 90"/>
          <p:cNvSpPr txBox="1"/>
          <p:nvPr>
            <p:custDataLst>
              <p:tags r:id="rId46"/>
            </p:custDataLst>
          </p:nvPr>
        </p:nvSpPr>
        <p:spPr>
          <a:xfrm>
            <a:off x="133350" y="3489960"/>
            <a:ext cx="3259455" cy="3067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r">
              <a:buClrTx/>
              <a:buSzTx/>
              <a:buFontTx/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留言板、即时通讯、电话、邮件、牟牟</a:t>
            </a:r>
            <a:endParaRPr lang="zh-CN" altLang="en-US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cxnSp>
        <p:nvCxnSpPr>
          <p:cNvPr id="92" name="直接连接符 91"/>
          <p:cNvCxnSpPr/>
          <p:nvPr>
            <p:custDataLst>
              <p:tags r:id="rId47"/>
            </p:custDataLst>
          </p:nvPr>
        </p:nvCxnSpPr>
        <p:spPr>
          <a:xfrm flipV="1">
            <a:off x="163195" y="3350260"/>
            <a:ext cx="4653915" cy="762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文本框 92"/>
          <p:cNvSpPr txBox="1"/>
          <p:nvPr>
            <p:custDataLst>
              <p:tags r:id="rId48"/>
            </p:custDataLst>
          </p:nvPr>
        </p:nvSpPr>
        <p:spPr>
          <a:xfrm>
            <a:off x="147320" y="2975610"/>
            <a:ext cx="3259455" cy="3067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r">
              <a:buClrTx/>
              <a:buSzTx/>
              <a:buFontTx/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关键词、图片、视频、访客、询盘监控</a:t>
            </a:r>
            <a:endParaRPr lang="zh-CN" altLang="en-US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cxnSp>
        <p:nvCxnSpPr>
          <p:cNvPr id="94" name="直接连接符 93"/>
          <p:cNvCxnSpPr/>
          <p:nvPr>
            <p:custDataLst>
              <p:tags r:id="rId49"/>
            </p:custDataLst>
          </p:nvPr>
        </p:nvCxnSpPr>
        <p:spPr>
          <a:xfrm flipV="1">
            <a:off x="187325" y="2898140"/>
            <a:ext cx="4829810" cy="1587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文本框 94"/>
          <p:cNvSpPr txBox="1"/>
          <p:nvPr>
            <p:custDataLst>
              <p:tags r:id="rId50"/>
            </p:custDataLst>
          </p:nvPr>
        </p:nvSpPr>
        <p:spPr>
          <a:xfrm>
            <a:off x="424180" y="2486660"/>
            <a:ext cx="2967355" cy="3067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r">
              <a:buClrTx/>
              <a:buSzTx/>
              <a:buFontTx/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访客识别、社媒账号识别</a:t>
            </a:r>
            <a:endParaRPr lang="zh-CN" altLang="en-US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cxnSp>
        <p:nvCxnSpPr>
          <p:cNvPr id="96" name="直接连接符 95"/>
          <p:cNvCxnSpPr/>
          <p:nvPr>
            <p:custDataLst>
              <p:tags r:id="rId51"/>
            </p:custDataLst>
          </p:nvPr>
        </p:nvCxnSpPr>
        <p:spPr>
          <a:xfrm flipV="1">
            <a:off x="223520" y="2385695"/>
            <a:ext cx="5113655" cy="825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文本框 96"/>
          <p:cNvSpPr txBox="1"/>
          <p:nvPr>
            <p:custDataLst>
              <p:tags r:id="rId52"/>
            </p:custDataLst>
          </p:nvPr>
        </p:nvSpPr>
        <p:spPr>
          <a:xfrm>
            <a:off x="416560" y="2001520"/>
            <a:ext cx="2967355" cy="3067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r">
              <a:buClrTx/>
              <a:buSzTx/>
              <a:buFontTx/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运营规划、运营人员、运营预算</a:t>
            </a:r>
            <a:endParaRPr lang="zh-CN" altLang="en-US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2" name="矩形: 圆角 42"/>
          <p:cNvSpPr/>
          <p:nvPr>
            <p:custDataLst>
              <p:tags r:id="rId53"/>
            </p:custDataLst>
          </p:nvPr>
        </p:nvSpPr>
        <p:spPr>
          <a:xfrm>
            <a:off x="9779000" y="22860"/>
            <a:ext cx="2413000" cy="591820"/>
          </a:xfrm>
          <a:prstGeom prst="roundRect">
            <a:avLst>
              <a:gd name="adj" fmla="val 50000"/>
            </a:avLst>
          </a:prstGeom>
          <a:solidFill>
            <a:srgbClr val="007BC6"/>
          </a:solidFill>
          <a:ln>
            <a:solidFill>
              <a:srgbClr val="007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3" name="图片 2" descr="微信图片_20220916095754"/>
          <p:cNvPicPr>
            <a:picLocks noChangeAspect="1"/>
          </p:cNvPicPr>
          <p:nvPr>
            <p:custDataLst>
              <p:tags r:id="rId54"/>
            </p:custDataLst>
          </p:nvPr>
        </p:nvPicPr>
        <p:blipFill>
          <a:blip r:embed="rId55"/>
          <a:stretch>
            <a:fillRect/>
          </a:stretch>
        </p:blipFill>
        <p:spPr>
          <a:xfrm>
            <a:off x="9914255" y="83185"/>
            <a:ext cx="2063115" cy="400050"/>
          </a:xfrm>
          <a:prstGeom prst="rect">
            <a:avLst/>
          </a:prstGeom>
          <a:solidFill>
            <a:srgbClr val="007BC6"/>
          </a:solidFill>
          <a:ln>
            <a:solidFill>
              <a:srgbClr val="007BC6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  <p:bldLst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202055" y="267335"/>
            <a:ext cx="3700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914400">
              <a:tabLst>
                <a:tab pos="895350" algn="l"/>
              </a:tabLst>
            </a:pPr>
            <a:r>
              <a:rPr kumimoji="1" lang="zh-CN" sz="2800" spc="300" dirty="0">
                <a:gradFill>
                  <a:gsLst>
                    <a:gs pos="0">
                      <a:srgbClr val="3170E2"/>
                    </a:gs>
                    <a:gs pos="70000">
                      <a:srgbClr val="234DD6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内容要怎么写</a:t>
            </a:r>
            <a:endParaRPr kumimoji="1" lang="zh-CN" sz="2800" spc="300" dirty="0">
              <a:gradFill>
                <a:gsLst>
                  <a:gs pos="0">
                    <a:srgbClr val="3170E2"/>
                  </a:gs>
                  <a:gs pos="70000">
                    <a:srgbClr val="234DD6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3647440" y="2259330"/>
            <a:ext cx="2211070" cy="2170430"/>
            <a:chOff x="8039" y="3486"/>
            <a:chExt cx="3482" cy="3418"/>
          </a:xfrm>
        </p:grpSpPr>
        <p:sp>
          <p:nvSpPr>
            <p:cNvPr id="19" name="Freeform 19"/>
            <p:cNvSpPr/>
            <p:nvPr>
              <p:custDataLst>
                <p:tags r:id="rId2"/>
              </p:custDataLst>
            </p:nvPr>
          </p:nvSpPr>
          <p:spPr bwMode="auto">
            <a:xfrm>
              <a:off x="8242" y="3486"/>
              <a:ext cx="2458" cy="2456"/>
            </a:xfrm>
            <a:custGeom>
              <a:avLst/>
              <a:gdLst>
                <a:gd name="T0" fmla="*/ 1212 w 1235"/>
                <a:gd name="T1" fmla="*/ 579 h 1240"/>
                <a:gd name="T2" fmla="*/ 1165 w 1235"/>
                <a:gd name="T3" fmla="*/ 376 h 1240"/>
                <a:gd name="T4" fmla="*/ 1078 w 1235"/>
                <a:gd name="T5" fmla="*/ 175 h 1240"/>
                <a:gd name="T6" fmla="*/ 737 w 1235"/>
                <a:gd name="T7" fmla="*/ 8 h 1240"/>
                <a:gd name="T8" fmla="*/ 646 w 1235"/>
                <a:gd name="T9" fmla="*/ 0 h 1240"/>
                <a:gd name="T10" fmla="*/ 465 w 1235"/>
                <a:gd name="T11" fmla="*/ 45 h 1240"/>
                <a:gd name="T12" fmla="*/ 331 w 1235"/>
                <a:gd name="T13" fmla="*/ 172 h 1240"/>
                <a:gd name="T14" fmla="*/ 330 w 1235"/>
                <a:gd name="T15" fmla="*/ 174 h 1240"/>
                <a:gd name="T16" fmla="*/ 325 w 1235"/>
                <a:gd name="T17" fmla="*/ 180 h 1240"/>
                <a:gd name="T18" fmla="*/ 220 w 1235"/>
                <a:gd name="T19" fmla="*/ 283 h 1240"/>
                <a:gd name="T20" fmla="*/ 212 w 1235"/>
                <a:gd name="T21" fmla="*/ 288 h 1240"/>
                <a:gd name="T22" fmla="*/ 30 w 1235"/>
                <a:gd name="T23" fmla="*/ 532 h 1240"/>
                <a:gd name="T24" fmla="*/ 131 w 1235"/>
                <a:gd name="T25" fmla="*/ 853 h 1240"/>
                <a:gd name="T26" fmla="*/ 132 w 1235"/>
                <a:gd name="T27" fmla="*/ 855 h 1240"/>
                <a:gd name="T28" fmla="*/ 222 w 1235"/>
                <a:gd name="T29" fmla="*/ 1000 h 1240"/>
                <a:gd name="T30" fmla="*/ 225 w 1235"/>
                <a:gd name="T31" fmla="*/ 1006 h 1240"/>
                <a:gd name="T32" fmla="*/ 229 w 1235"/>
                <a:gd name="T33" fmla="*/ 1013 h 1240"/>
                <a:gd name="T34" fmla="*/ 382 w 1235"/>
                <a:gd name="T35" fmla="*/ 1174 h 1240"/>
                <a:gd name="T36" fmla="*/ 627 w 1235"/>
                <a:gd name="T37" fmla="*/ 1240 h 1240"/>
                <a:gd name="T38" fmla="*/ 781 w 1235"/>
                <a:gd name="T39" fmla="*/ 1210 h 1240"/>
                <a:gd name="T40" fmla="*/ 913 w 1235"/>
                <a:gd name="T41" fmla="*/ 1127 h 1240"/>
                <a:gd name="T42" fmla="*/ 937 w 1235"/>
                <a:gd name="T43" fmla="*/ 1109 h 1240"/>
                <a:gd name="T44" fmla="*/ 958 w 1235"/>
                <a:gd name="T45" fmla="*/ 1101 h 1240"/>
                <a:gd name="T46" fmla="*/ 1128 w 1235"/>
                <a:gd name="T47" fmla="*/ 1002 h 1240"/>
                <a:gd name="T48" fmla="*/ 1234 w 1235"/>
                <a:gd name="T49" fmla="*/ 745 h 1240"/>
                <a:gd name="T50" fmla="*/ 1212 w 1235"/>
                <a:gd name="T51" fmla="*/ 579 h 1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35" h="1240">
                  <a:moveTo>
                    <a:pt x="1212" y="579"/>
                  </a:moveTo>
                  <a:cubicBezTo>
                    <a:pt x="1165" y="376"/>
                    <a:pt x="1165" y="376"/>
                    <a:pt x="1165" y="376"/>
                  </a:cubicBezTo>
                  <a:cubicBezTo>
                    <a:pt x="1153" y="325"/>
                    <a:pt x="1135" y="248"/>
                    <a:pt x="1078" y="175"/>
                  </a:cubicBezTo>
                  <a:cubicBezTo>
                    <a:pt x="974" y="41"/>
                    <a:pt x="814" y="19"/>
                    <a:pt x="737" y="8"/>
                  </a:cubicBezTo>
                  <a:cubicBezTo>
                    <a:pt x="709" y="4"/>
                    <a:pt x="679" y="0"/>
                    <a:pt x="646" y="0"/>
                  </a:cubicBezTo>
                  <a:cubicBezTo>
                    <a:pt x="578" y="0"/>
                    <a:pt x="519" y="15"/>
                    <a:pt x="465" y="45"/>
                  </a:cubicBezTo>
                  <a:cubicBezTo>
                    <a:pt x="396" y="84"/>
                    <a:pt x="355" y="139"/>
                    <a:pt x="331" y="172"/>
                  </a:cubicBezTo>
                  <a:cubicBezTo>
                    <a:pt x="330" y="174"/>
                    <a:pt x="330" y="174"/>
                    <a:pt x="330" y="174"/>
                  </a:cubicBezTo>
                  <a:cubicBezTo>
                    <a:pt x="328" y="176"/>
                    <a:pt x="327" y="178"/>
                    <a:pt x="325" y="180"/>
                  </a:cubicBezTo>
                  <a:cubicBezTo>
                    <a:pt x="295" y="220"/>
                    <a:pt x="260" y="254"/>
                    <a:pt x="220" y="283"/>
                  </a:cubicBezTo>
                  <a:cubicBezTo>
                    <a:pt x="217" y="284"/>
                    <a:pt x="215" y="286"/>
                    <a:pt x="212" y="288"/>
                  </a:cubicBezTo>
                  <a:cubicBezTo>
                    <a:pt x="162" y="323"/>
                    <a:pt x="57" y="396"/>
                    <a:pt x="30" y="532"/>
                  </a:cubicBezTo>
                  <a:cubicBezTo>
                    <a:pt x="0" y="685"/>
                    <a:pt x="88" y="799"/>
                    <a:pt x="131" y="853"/>
                  </a:cubicBezTo>
                  <a:cubicBezTo>
                    <a:pt x="132" y="855"/>
                    <a:pt x="132" y="855"/>
                    <a:pt x="132" y="855"/>
                  </a:cubicBezTo>
                  <a:cubicBezTo>
                    <a:pt x="167" y="900"/>
                    <a:pt x="197" y="949"/>
                    <a:pt x="222" y="1000"/>
                  </a:cubicBezTo>
                  <a:cubicBezTo>
                    <a:pt x="225" y="1006"/>
                    <a:pt x="225" y="1006"/>
                    <a:pt x="225" y="1006"/>
                  </a:cubicBezTo>
                  <a:cubicBezTo>
                    <a:pt x="229" y="1013"/>
                    <a:pt x="229" y="1013"/>
                    <a:pt x="229" y="1013"/>
                  </a:cubicBezTo>
                  <a:cubicBezTo>
                    <a:pt x="259" y="1065"/>
                    <a:pt x="309" y="1135"/>
                    <a:pt x="382" y="1174"/>
                  </a:cubicBezTo>
                  <a:cubicBezTo>
                    <a:pt x="462" y="1217"/>
                    <a:pt x="547" y="1240"/>
                    <a:pt x="627" y="1240"/>
                  </a:cubicBezTo>
                  <a:cubicBezTo>
                    <a:pt x="681" y="1240"/>
                    <a:pt x="733" y="1230"/>
                    <a:pt x="781" y="1210"/>
                  </a:cubicBezTo>
                  <a:cubicBezTo>
                    <a:pt x="840" y="1186"/>
                    <a:pt x="882" y="1152"/>
                    <a:pt x="913" y="1127"/>
                  </a:cubicBezTo>
                  <a:cubicBezTo>
                    <a:pt x="918" y="1123"/>
                    <a:pt x="932" y="1112"/>
                    <a:pt x="937" y="1109"/>
                  </a:cubicBezTo>
                  <a:cubicBezTo>
                    <a:pt x="941" y="1107"/>
                    <a:pt x="953" y="1103"/>
                    <a:pt x="958" y="1101"/>
                  </a:cubicBezTo>
                  <a:cubicBezTo>
                    <a:pt x="999" y="1087"/>
                    <a:pt x="1069" y="1062"/>
                    <a:pt x="1128" y="1002"/>
                  </a:cubicBezTo>
                  <a:cubicBezTo>
                    <a:pt x="1194" y="937"/>
                    <a:pt x="1231" y="845"/>
                    <a:pt x="1234" y="745"/>
                  </a:cubicBezTo>
                  <a:cubicBezTo>
                    <a:pt x="1235" y="679"/>
                    <a:pt x="1222" y="624"/>
                    <a:pt x="1212" y="57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1BDBFE"/>
                </a:gs>
                <a:gs pos="70000">
                  <a:srgbClr val="01A8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endParaRPr>
            </a:p>
          </p:txBody>
        </p:sp>
        <p:sp>
          <p:nvSpPr>
            <p:cNvPr id="33" name="TextBox 36"/>
            <p:cNvSpPr txBox="1"/>
            <p:nvPr>
              <p:custDataLst>
                <p:tags r:id="rId3"/>
              </p:custDataLst>
            </p:nvPr>
          </p:nvSpPr>
          <p:spPr>
            <a:xfrm>
              <a:off x="8039" y="6324"/>
              <a:ext cx="3482" cy="5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Bold" panose="020B0800000000000000" pitchFamily="34" charset="-122"/>
                  <a:sym typeface="+mn-lt"/>
                </a:rPr>
                <a:t>采购商思考</a:t>
              </a: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Bold" panose="020B0800000000000000" pitchFamily="34" charset="-122"/>
                  <a:sym typeface="+mn-lt"/>
                </a:rPr>
                <a:t>点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Bold" panose="020B0800000000000000" pitchFamily="34" charset="-122"/>
                <a:sym typeface="+mn-lt"/>
              </a:endParaRPr>
            </a:p>
          </p:txBody>
        </p:sp>
        <p:sp>
          <p:nvSpPr>
            <p:cNvPr id="8" name="Freeform 34"/>
            <p:cNvSpPr>
              <a:spLocks noEditPoints="1"/>
            </p:cNvSpPr>
            <p:nvPr>
              <p:custDataLst>
                <p:tags r:id="rId4"/>
              </p:custDataLst>
            </p:nvPr>
          </p:nvSpPr>
          <p:spPr bwMode="auto">
            <a:xfrm>
              <a:off x="8953" y="3983"/>
              <a:ext cx="1180" cy="1607"/>
            </a:xfrm>
            <a:custGeom>
              <a:avLst/>
              <a:gdLst>
                <a:gd name="T0" fmla="*/ 128715 w 709"/>
                <a:gd name="T1" fmla="*/ 322149 h 965"/>
                <a:gd name="T2" fmla="*/ 196223 w 709"/>
                <a:gd name="T3" fmla="*/ 480524 h 965"/>
                <a:gd name="T4" fmla="*/ 251130 w 709"/>
                <a:gd name="T5" fmla="*/ 607403 h 965"/>
                <a:gd name="T6" fmla="*/ 374444 w 709"/>
                <a:gd name="T7" fmla="*/ 611003 h 965"/>
                <a:gd name="T8" fmla="*/ 401447 w 709"/>
                <a:gd name="T9" fmla="*/ 560611 h 965"/>
                <a:gd name="T10" fmla="*/ 469855 w 709"/>
                <a:gd name="T11" fmla="*/ 432831 h 965"/>
                <a:gd name="T12" fmla="*/ 319538 w 709"/>
                <a:gd name="T13" fmla="*/ 132279 h 965"/>
                <a:gd name="T14" fmla="*/ 264631 w 709"/>
                <a:gd name="T15" fmla="*/ 650597 h 965"/>
                <a:gd name="T16" fmla="*/ 201624 w 709"/>
                <a:gd name="T17" fmla="*/ 578608 h 965"/>
                <a:gd name="T18" fmla="*/ 135916 w 709"/>
                <a:gd name="T19" fmla="*/ 455328 h 965"/>
                <a:gd name="T20" fmla="*/ 319538 w 709"/>
                <a:gd name="T21" fmla="*/ 91785 h 965"/>
                <a:gd name="T22" fmla="*/ 503159 w 709"/>
                <a:gd name="T23" fmla="*/ 455328 h 965"/>
                <a:gd name="T24" fmla="*/ 436551 w 709"/>
                <a:gd name="T25" fmla="*/ 578608 h 965"/>
                <a:gd name="T26" fmla="*/ 374444 w 709"/>
                <a:gd name="T27" fmla="*/ 650597 h 965"/>
                <a:gd name="T28" fmla="*/ 228627 w 709"/>
                <a:gd name="T29" fmla="*/ 778376 h 965"/>
                <a:gd name="T30" fmla="*/ 383445 w 709"/>
                <a:gd name="T31" fmla="*/ 807172 h 965"/>
                <a:gd name="T32" fmla="*/ 383445 w 709"/>
                <a:gd name="T33" fmla="*/ 748681 h 965"/>
                <a:gd name="T34" fmla="*/ 246629 w 709"/>
                <a:gd name="T35" fmla="*/ 796373 h 965"/>
                <a:gd name="T36" fmla="*/ 395146 w 709"/>
                <a:gd name="T37" fmla="*/ 796373 h 965"/>
                <a:gd name="T38" fmla="*/ 413149 w 709"/>
                <a:gd name="T39" fmla="*/ 778376 h 965"/>
                <a:gd name="T40" fmla="*/ 228627 w 709"/>
                <a:gd name="T41" fmla="*/ 685691 h 965"/>
                <a:gd name="T42" fmla="*/ 413149 w 709"/>
                <a:gd name="T43" fmla="*/ 778376 h 965"/>
                <a:gd name="T44" fmla="*/ 411348 w 709"/>
                <a:gd name="T45" fmla="*/ 362642 h 965"/>
                <a:gd name="T46" fmla="*/ 349241 w 709"/>
                <a:gd name="T47" fmla="*/ 424733 h 965"/>
                <a:gd name="T48" fmla="*/ 288934 w 709"/>
                <a:gd name="T49" fmla="*/ 424733 h 965"/>
                <a:gd name="T50" fmla="*/ 226827 w 709"/>
                <a:gd name="T51" fmla="*/ 362642 h 965"/>
                <a:gd name="T52" fmla="*/ 226827 w 709"/>
                <a:gd name="T53" fmla="*/ 302352 h 965"/>
                <a:gd name="T54" fmla="*/ 288934 w 709"/>
                <a:gd name="T55" fmla="*/ 239362 h 965"/>
                <a:gd name="T56" fmla="*/ 349241 w 709"/>
                <a:gd name="T57" fmla="*/ 239362 h 965"/>
                <a:gd name="T58" fmla="*/ 411348 w 709"/>
                <a:gd name="T59" fmla="*/ 302352 h 965"/>
                <a:gd name="T60" fmla="*/ 612972 w 709"/>
                <a:gd name="T61" fmla="*/ 293353 h 965"/>
                <a:gd name="T62" fmla="*/ 580568 w 709"/>
                <a:gd name="T63" fmla="*/ 322149 h 965"/>
                <a:gd name="T64" fmla="*/ 612972 w 709"/>
                <a:gd name="T65" fmla="*/ 341046 h 965"/>
                <a:gd name="T66" fmla="*/ 612972 w 709"/>
                <a:gd name="T67" fmla="*/ 293353 h 965"/>
                <a:gd name="T68" fmla="*/ 542764 w 709"/>
                <a:gd name="T69" fmla="*/ 127780 h 965"/>
                <a:gd name="T70" fmla="*/ 509460 w 709"/>
                <a:gd name="T71" fmla="*/ 94485 h 965"/>
                <a:gd name="T72" fmla="*/ 518461 w 709"/>
                <a:gd name="T73" fmla="*/ 152976 h 965"/>
                <a:gd name="T74" fmla="*/ 342040 w 709"/>
                <a:gd name="T75" fmla="*/ 61190 h 965"/>
                <a:gd name="T76" fmla="*/ 318637 w 709"/>
                <a:gd name="T77" fmla="*/ 0 h 965"/>
                <a:gd name="T78" fmla="*/ 294335 w 709"/>
                <a:gd name="T79" fmla="*/ 61190 h 965"/>
                <a:gd name="T80" fmla="*/ 117014 w 709"/>
                <a:gd name="T81" fmla="*/ 155675 h 965"/>
                <a:gd name="T82" fmla="*/ 127815 w 709"/>
                <a:gd name="T83" fmla="*/ 98084 h 965"/>
                <a:gd name="T84" fmla="*/ 93611 w 709"/>
                <a:gd name="T85" fmla="*/ 132279 h 965"/>
                <a:gd name="T86" fmla="*/ 57607 w 709"/>
                <a:gd name="T87" fmla="*/ 322149 h 965"/>
                <a:gd name="T88" fmla="*/ 25203 w 709"/>
                <a:gd name="T89" fmla="*/ 293353 h 965"/>
                <a:gd name="T90" fmla="*/ 25203 w 709"/>
                <a:gd name="T91" fmla="*/ 341046 h 965"/>
                <a:gd name="T92" fmla="*/ 57607 w 709"/>
                <a:gd name="T93" fmla="*/ 322149 h 96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709" h="965">
                  <a:moveTo>
                    <a:pt x="355" y="147"/>
                  </a:moveTo>
                  <a:cubicBezTo>
                    <a:pt x="238" y="147"/>
                    <a:pt x="143" y="241"/>
                    <a:pt x="143" y="358"/>
                  </a:cubicBezTo>
                  <a:cubicBezTo>
                    <a:pt x="143" y="414"/>
                    <a:pt x="187" y="481"/>
                    <a:pt x="188" y="481"/>
                  </a:cubicBezTo>
                  <a:cubicBezTo>
                    <a:pt x="197" y="496"/>
                    <a:pt x="210" y="519"/>
                    <a:pt x="218" y="534"/>
                  </a:cubicBezTo>
                  <a:lnTo>
                    <a:pt x="264" y="623"/>
                  </a:lnTo>
                  <a:cubicBezTo>
                    <a:pt x="272" y="639"/>
                    <a:pt x="279" y="662"/>
                    <a:pt x="279" y="675"/>
                  </a:cubicBezTo>
                  <a:cubicBezTo>
                    <a:pt x="279" y="675"/>
                    <a:pt x="284" y="679"/>
                    <a:pt x="294" y="679"/>
                  </a:cubicBezTo>
                  <a:lnTo>
                    <a:pt x="416" y="679"/>
                  </a:lnTo>
                  <a:cubicBezTo>
                    <a:pt x="425" y="679"/>
                    <a:pt x="430" y="675"/>
                    <a:pt x="431" y="674"/>
                  </a:cubicBezTo>
                  <a:cubicBezTo>
                    <a:pt x="430" y="662"/>
                    <a:pt x="437" y="639"/>
                    <a:pt x="446" y="623"/>
                  </a:cubicBezTo>
                  <a:lnTo>
                    <a:pt x="491" y="534"/>
                  </a:lnTo>
                  <a:cubicBezTo>
                    <a:pt x="499" y="519"/>
                    <a:pt x="513" y="495"/>
                    <a:pt x="522" y="481"/>
                  </a:cubicBezTo>
                  <a:cubicBezTo>
                    <a:pt x="537" y="458"/>
                    <a:pt x="566" y="402"/>
                    <a:pt x="566" y="358"/>
                  </a:cubicBezTo>
                  <a:cubicBezTo>
                    <a:pt x="566" y="241"/>
                    <a:pt x="471" y="147"/>
                    <a:pt x="355" y="147"/>
                  </a:cubicBezTo>
                  <a:close/>
                  <a:moveTo>
                    <a:pt x="416" y="723"/>
                  </a:moveTo>
                  <a:lnTo>
                    <a:pt x="294" y="723"/>
                  </a:lnTo>
                  <a:cubicBezTo>
                    <a:pt x="261" y="723"/>
                    <a:pt x="235" y="702"/>
                    <a:pt x="235" y="675"/>
                  </a:cubicBezTo>
                  <a:cubicBezTo>
                    <a:pt x="235" y="671"/>
                    <a:pt x="231" y="656"/>
                    <a:pt x="224" y="643"/>
                  </a:cubicBezTo>
                  <a:lnTo>
                    <a:pt x="179" y="554"/>
                  </a:lnTo>
                  <a:cubicBezTo>
                    <a:pt x="172" y="540"/>
                    <a:pt x="159" y="519"/>
                    <a:pt x="151" y="506"/>
                  </a:cubicBezTo>
                  <a:cubicBezTo>
                    <a:pt x="145" y="498"/>
                    <a:pt x="99" y="425"/>
                    <a:pt x="99" y="358"/>
                  </a:cubicBezTo>
                  <a:cubicBezTo>
                    <a:pt x="99" y="217"/>
                    <a:pt x="214" y="102"/>
                    <a:pt x="355" y="102"/>
                  </a:cubicBezTo>
                  <a:cubicBezTo>
                    <a:pt x="495" y="102"/>
                    <a:pt x="610" y="217"/>
                    <a:pt x="610" y="358"/>
                  </a:cubicBezTo>
                  <a:cubicBezTo>
                    <a:pt x="610" y="425"/>
                    <a:pt x="564" y="498"/>
                    <a:pt x="559" y="506"/>
                  </a:cubicBezTo>
                  <a:cubicBezTo>
                    <a:pt x="550" y="518"/>
                    <a:pt x="537" y="541"/>
                    <a:pt x="530" y="554"/>
                  </a:cubicBezTo>
                  <a:lnTo>
                    <a:pt x="485" y="643"/>
                  </a:lnTo>
                  <a:cubicBezTo>
                    <a:pt x="478" y="656"/>
                    <a:pt x="475" y="671"/>
                    <a:pt x="475" y="675"/>
                  </a:cubicBezTo>
                  <a:cubicBezTo>
                    <a:pt x="475" y="702"/>
                    <a:pt x="449" y="723"/>
                    <a:pt x="416" y="723"/>
                  </a:cubicBezTo>
                  <a:close/>
                  <a:moveTo>
                    <a:pt x="287" y="832"/>
                  </a:moveTo>
                  <a:cubicBezTo>
                    <a:pt x="269" y="832"/>
                    <a:pt x="254" y="846"/>
                    <a:pt x="254" y="865"/>
                  </a:cubicBezTo>
                  <a:cubicBezTo>
                    <a:pt x="254" y="883"/>
                    <a:pt x="269" y="897"/>
                    <a:pt x="287" y="897"/>
                  </a:cubicBezTo>
                  <a:lnTo>
                    <a:pt x="426" y="897"/>
                  </a:lnTo>
                  <a:cubicBezTo>
                    <a:pt x="444" y="897"/>
                    <a:pt x="459" y="883"/>
                    <a:pt x="459" y="865"/>
                  </a:cubicBezTo>
                  <a:cubicBezTo>
                    <a:pt x="459" y="846"/>
                    <a:pt x="444" y="832"/>
                    <a:pt x="426" y="832"/>
                  </a:cubicBezTo>
                  <a:lnTo>
                    <a:pt x="287" y="832"/>
                  </a:lnTo>
                  <a:close/>
                  <a:moveTo>
                    <a:pt x="274" y="885"/>
                  </a:moveTo>
                  <a:cubicBezTo>
                    <a:pt x="276" y="929"/>
                    <a:pt x="312" y="965"/>
                    <a:pt x="356" y="965"/>
                  </a:cubicBezTo>
                  <a:cubicBezTo>
                    <a:pt x="401" y="965"/>
                    <a:pt x="437" y="929"/>
                    <a:pt x="439" y="885"/>
                  </a:cubicBezTo>
                  <a:lnTo>
                    <a:pt x="274" y="885"/>
                  </a:lnTo>
                  <a:close/>
                  <a:moveTo>
                    <a:pt x="459" y="865"/>
                  </a:moveTo>
                  <a:lnTo>
                    <a:pt x="254" y="865"/>
                  </a:lnTo>
                  <a:lnTo>
                    <a:pt x="254" y="762"/>
                  </a:lnTo>
                  <a:lnTo>
                    <a:pt x="459" y="762"/>
                  </a:lnTo>
                  <a:lnTo>
                    <a:pt x="459" y="865"/>
                  </a:lnTo>
                  <a:close/>
                  <a:moveTo>
                    <a:pt x="491" y="369"/>
                  </a:moveTo>
                  <a:cubicBezTo>
                    <a:pt x="491" y="388"/>
                    <a:pt x="476" y="403"/>
                    <a:pt x="457" y="403"/>
                  </a:cubicBezTo>
                  <a:lnTo>
                    <a:pt x="388" y="403"/>
                  </a:lnTo>
                  <a:lnTo>
                    <a:pt x="388" y="472"/>
                  </a:lnTo>
                  <a:cubicBezTo>
                    <a:pt x="388" y="491"/>
                    <a:pt x="373" y="506"/>
                    <a:pt x="355" y="506"/>
                  </a:cubicBezTo>
                  <a:cubicBezTo>
                    <a:pt x="336" y="506"/>
                    <a:pt x="321" y="491"/>
                    <a:pt x="321" y="472"/>
                  </a:cubicBezTo>
                  <a:lnTo>
                    <a:pt x="321" y="403"/>
                  </a:lnTo>
                  <a:lnTo>
                    <a:pt x="252" y="403"/>
                  </a:lnTo>
                  <a:cubicBezTo>
                    <a:pt x="233" y="403"/>
                    <a:pt x="218" y="388"/>
                    <a:pt x="218" y="369"/>
                  </a:cubicBezTo>
                  <a:cubicBezTo>
                    <a:pt x="218" y="351"/>
                    <a:pt x="233" y="336"/>
                    <a:pt x="252" y="336"/>
                  </a:cubicBezTo>
                  <a:lnTo>
                    <a:pt x="321" y="336"/>
                  </a:lnTo>
                  <a:lnTo>
                    <a:pt x="321" y="266"/>
                  </a:lnTo>
                  <a:cubicBezTo>
                    <a:pt x="321" y="248"/>
                    <a:pt x="336" y="233"/>
                    <a:pt x="355" y="233"/>
                  </a:cubicBezTo>
                  <a:cubicBezTo>
                    <a:pt x="373" y="233"/>
                    <a:pt x="388" y="248"/>
                    <a:pt x="388" y="266"/>
                  </a:cubicBezTo>
                  <a:lnTo>
                    <a:pt x="388" y="336"/>
                  </a:lnTo>
                  <a:lnTo>
                    <a:pt x="457" y="336"/>
                  </a:lnTo>
                  <a:cubicBezTo>
                    <a:pt x="476" y="336"/>
                    <a:pt x="491" y="351"/>
                    <a:pt x="491" y="369"/>
                  </a:cubicBezTo>
                  <a:close/>
                  <a:moveTo>
                    <a:pt x="681" y="326"/>
                  </a:moveTo>
                  <a:lnTo>
                    <a:pt x="643" y="326"/>
                  </a:lnTo>
                  <a:cubicBezTo>
                    <a:pt x="644" y="336"/>
                    <a:pt x="645" y="347"/>
                    <a:pt x="645" y="358"/>
                  </a:cubicBezTo>
                  <a:cubicBezTo>
                    <a:pt x="645" y="365"/>
                    <a:pt x="644" y="372"/>
                    <a:pt x="643" y="379"/>
                  </a:cubicBezTo>
                  <a:lnTo>
                    <a:pt x="681" y="379"/>
                  </a:lnTo>
                  <a:cubicBezTo>
                    <a:pt x="696" y="379"/>
                    <a:pt x="709" y="367"/>
                    <a:pt x="709" y="352"/>
                  </a:cubicBezTo>
                  <a:cubicBezTo>
                    <a:pt x="709" y="338"/>
                    <a:pt x="696" y="326"/>
                    <a:pt x="681" y="326"/>
                  </a:cubicBezTo>
                  <a:close/>
                  <a:moveTo>
                    <a:pt x="576" y="170"/>
                  </a:moveTo>
                  <a:lnTo>
                    <a:pt x="603" y="142"/>
                  </a:lnTo>
                  <a:cubicBezTo>
                    <a:pt x="614" y="131"/>
                    <a:pt x="614" y="114"/>
                    <a:pt x="604" y="104"/>
                  </a:cubicBezTo>
                  <a:cubicBezTo>
                    <a:pt x="594" y="94"/>
                    <a:pt x="577" y="94"/>
                    <a:pt x="566" y="105"/>
                  </a:cubicBezTo>
                  <a:lnTo>
                    <a:pt x="538" y="132"/>
                  </a:lnTo>
                  <a:cubicBezTo>
                    <a:pt x="552" y="144"/>
                    <a:pt x="564" y="156"/>
                    <a:pt x="576" y="170"/>
                  </a:cubicBezTo>
                  <a:close/>
                  <a:moveTo>
                    <a:pt x="354" y="67"/>
                  </a:moveTo>
                  <a:cubicBezTo>
                    <a:pt x="363" y="67"/>
                    <a:pt x="372" y="68"/>
                    <a:pt x="380" y="68"/>
                  </a:cubicBezTo>
                  <a:lnTo>
                    <a:pt x="380" y="27"/>
                  </a:lnTo>
                  <a:cubicBezTo>
                    <a:pt x="380" y="12"/>
                    <a:pt x="368" y="0"/>
                    <a:pt x="354" y="0"/>
                  </a:cubicBezTo>
                  <a:cubicBezTo>
                    <a:pt x="339" y="0"/>
                    <a:pt x="327" y="12"/>
                    <a:pt x="327" y="27"/>
                  </a:cubicBezTo>
                  <a:lnTo>
                    <a:pt x="327" y="68"/>
                  </a:lnTo>
                  <a:cubicBezTo>
                    <a:pt x="336" y="68"/>
                    <a:pt x="345" y="67"/>
                    <a:pt x="354" y="67"/>
                  </a:cubicBezTo>
                  <a:close/>
                  <a:moveTo>
                    <a:pt x="130" y="173"/>
                  </a:moveTo>
                  <a:cubicBezTo>
                    <a:pt x="142" y="159"/>
                    <a:pt x="154" y="147"/>
                    <a:pt x="168" y="135"/>
                  </a:cubicBezTo>
                  <a:lnTo>
                    <a:pt x="142" y="109"/>
                  </a:lnTo>
                  <a:cubicBezTo>
                    <a:pt x="131" y="99"/>
                    <a:pt x="114" y="98"/>
                    <a:pt x="104" y="109"/>
                  </a:cubicBezTo>
                  <a:cubicBezTo>
                    <a:pt x="93" y="119"/>
                    <a:pt x="94" y="136"/>
                    <a:pt x="104" y="147"/>
                  </a:cubicBezTo>
                  <a:lnTo>
                    <a:pt x="130" y="173"/>
                  </a:lnTo>
                  <a:close/>
                  <a:moveTo>
                    <a:pt x="64" y="358"/>
                  </a:moveTo>
                  <a:cubicBezTo>
                    <a:pt x="64" y="347"/>
                    <a:pt x="64" y="336"/>
                    <a:pt x="66" y="326"/>
                  </a:cubicBezTo>
                  <a:lnTo>
                    <a:pt x="28" y="326"/>
                  </a:lnTo>
                  <a:cubicBezTo>
                    <a:pt x="13" y="326"/>
                    <a:pt x="0" y="338"/>
                    <a:pt x="0" y="352"/>
                  </a:cubicBezTo>
                  <a:cubicBezTo>
                    <a:pt x="0" y="367"/>
                    <a:pt x="13" y="379"/>
                    <a:pt x="28" y="379"/>
                  </a:cubicBezTo>
                  <a:lnTo>
                    <a:pt x="65" y="379"/>
                  </a:lnTo>
                  <a:cubicBezTo>
                    <a:pt x="64" y="372"/>
                    <a:pt x="64" y="365"/>
                    <a:pt x="64" y="35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8682355" y="2213610"/>
            <a:ext cx="1983105" cy="2215515"/>
            <a:chOff x="13765" y="3486"/>
            <a:chExt cx="3123" cy="3489"/>
          </a:xfrm>
        </p:grpSpPr>
        <p:sp>
          <p:nvSpPr>
            <p:cNvPr id="35" name="Freeform 19"/>
            <p:cNvSpPr/>
            <p:nvPr>
              <p:custDataLst>
                <p:tags r:id="rId5"/>
              </p:custDataLst>
            </p:nvPr>
          </p:nvSpPr>
          <p:spPr bwMode="auto">
            <a:xfrm>
              <a:off x="13968" y="3486"/>
              <a:ext cx="2458" cy="2456"/>
            </a:xfrm>
            <a:custGeom>
              <a:avLst/>
              <a:gdLst>
                <a:gd name="T0" fmla="*/ 1212 w 1235"/>
                <a:gd name="T1" fmla="*/ 579 h 1240"/>
                <a:gd name="T2" fmla="*/ 1165 w 1235"/>
                <a:gd name="T3" fmla="*/ 376 h 1240"/>
                <a:gd name="T4" fmla="*/ 1078 w 1235"/>
                <a:gd name="T5" fmla="*/ 175 h 1240"/>
                <a:gd name="T6" fmla="*/ 737 w 1235"/>
                <a:gd name="T7" fmla="*/ 8 h 1240"/>
                <a:gd name="T8" fmla="*/ 646 w 1235"/>
                <a:gd name="T9" fmla="*/ 0 h 1240"/>
                <a:gd name="T10" fmla="*/ 465 w 1235"/>
                <a:gd name="T11" fmla="*/ 45 h 1240"/>
                <a:gd name="T12" fmla="*/ 331 w 1235"/>
                <a:gd name="T13" fmla="*/ 172 h 1240"/>
                <a:gd name="T14" fmla="*/ 330 w 1235"/>
                <a:gd name="T15" fmla="*/ 174 h 1240"/>
                <a:gd name="T16" fmla="*/ 325 w 1235"/>
                <a:gd name="T17" fmla="*/ 180 h 1240"/>
                <a:gd name="T18" fmla="*/ 220 w 1235"/>
                <a:gd name="T19" fmla="*/ 283 h 1240"/>
                <a:gd name="T20" fmla="*/ 212 w 1235"/>
                <a:gd name="T21" fmla="*/ 288 h 1240"/>
                <a:gd name="T22" fmla="*/ 30 w 1235"/>
                <a:gd name="T23" fmla="*/ 532 h 1240"/>
                <a:gd name="T24" fmla="*/ 131 w 1235"/>
                <a:gd name="T25" fmla="*/ 853 h 1240"/>
                <a:gd name="T26" fmla="*/ 132 w 1235"/>
                <a:gd name="T27" fmla="*/ 855 h 1240"/>
                <a:gd name="T28" fmla="*/ 222 w 1235"/>
                <a:gd name="T29" fmla="*/ 1000 h 1240"/>
                <a:gd name="T30" fmla="*/ 225 w 1235"/>
                <a:gd name="T31" fmla="*/ 1006 h 1240"/>
                <a:gd name="T32" fmla="*/ 229 w 1235"/>
                <a:gd name="T33" fmla="*/ 1013 h 1240"/>
                <a:gd name="T34" fmla="*/ 382 w 1235"/>
                <a:gd name="T35" fmla="*/ 1174 h 1240"/>
                <a:gd name="T36" fmla="*/ 627 w 1235"/>
                <a:gd name="T37" fmla="*/ 1240 h 1240"/>
                <a:gd name="T38" fmla="*/ 781 w 1235"/>
                <a:gd name="T39" fmla="*/ 1210 h 1240"/>
                <a:gd name="T40" fmla="*/ 913 w 1235"/>
                <a:gd name="T41" fmla="*/ 1127 h 1240"/>
                <a:gd name="T42" fmla="*/ 937 w 1235"/>
                <a:gd name="T43" fmla="*/ 1109 h 1240"/>
                <a:gd name="T44" fmla="*/ 958 w 1235"/>
                <a:gd name="T45" fmla="*/ 1101 h 1240"/>
                <a:gd name="T46" fmla="*/ 1128 w 1235"/>
                <a:gd name="T47" fmla="*/ 1002 h 1240"/>
                <a:gd name="T48" fmla="*/ 1234 w 1235"/>
                <a:gd name="T49" fmla="*/ 745 h 1240"/>
                <a:gd name="T50" fmla="*/ 1212 w 1235"/>
                <a:gd name="T51" fmla="*/ 579 h 1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35" h="1240">
                  <a:moveTo>
                    <a:pt x="1212" y="579"/>
                  </a:moveTo>
                  <a:cubicBezTo>
                    <a:pt x="1165" y="376"/>
                    <a:pt x="1165" y="376"/>
                    <a:pt x="1165" y="376"/>
                  </a:cubicBezTo>
                  <a:cubicBezTo>
                    <a:pt x="1153" y="325"/>
                    <a:pt x="1135" y="248"/>
                    <a:pt x="1078" y="175"/>
                  </a:cubicBezTo>
                  <a:cubicBezTo>
                    <a:pt x="974" y="41"/>
                    <a:pt x="814" y="19"/>
                    <a:pt x="737" y="8"/>
                  </a:cubicBezTo>
                  <a:cubicBezTo>
                    <a:pt x="709" y="4"/>
                    <a:pt x="679" y="0"/>
                    <a:pt x="646" y="0"/>
                  </a:cubicBezTo>
                  <a:cubicBezTo>
                    <a:pt x="578" y="0"/>
                    <a:pt x="519" y="15"/>
                    <a:pt x="465" y="45"/>
                  </a:cubicBezTo>
                  <a:cubicBezTo>
                    <a:pt x="396" y="84"/>
                    <a:pt x="355" y="139"/>
                    <a:pt x="331" y="172"/>
                  </a:cubicBezTo>
                  <a:cubicBezTo>
                    <a:pt x="330" y="174"/>
                    <a:pt x="330" y="174"/>
                    <a:pt x="330" y="174"/>
                  </a:cubicBezTo>
                  <a:cubicBezTo>
                    <a:pt x="328" y="176"/>
                    <a:pt x="327" y="178"/>
                    <a:pt x="325" y="180"/>
                  </a:cubicBezTo>
                  <a:cubicBezTo>
                    <a:pt x="295" y="220"/>
                    <a:pt x="260" y="254"/>
                    <a:pt x="220" y="283"/>
                  </a:cubicBezTo>
                  <a:cubicBezTo>
                    <a:pt x="217" y="284"/>
                    <a:pt x="215" y="286"/>
                    <a:pt x="212" y="288"/>
                  </a:cubicBezTo>
                  <a:cubicBezTo>
                    <a:pt x="162" y="323"/>
                    <a:pt x="57" y="396"/>
                    <a:pt x="30" y="532"/>
                  </a:cubicBezTo>
                  <a:cubicBezTo>
                    <a:pt x="0" y="685"/>
                    <a:pt x="88" y="799"/>
                    <a:pt x="131" y="853"/>
                  </a:cubicBezTo>
                  <a:cubicBezTo>
                    <a:pt x="132" y="855"/>
                    <a:pt x="132" y="855"/>
                    <a:pt x="132" y="855"/>
                  </a:cubicBezTo>
                  <a:cubicBezTo>
                    <a:pt x="167" y="900"/>
                    <a:pt x="197" y="949"/>
                    <a:pt x="222" y="1000"/>
                  </a:cubicBezTo>
                  <a:cubicBezTo>
                    <a:pt x="225" y="1006"/>
                    <a:pt x="225" y="1006"/>
                    <a:pt x="225" y="1006"/>
                  </a:cubicBezTo>
                  <a:cubicBezTo>
                    <a:pt x="229" y="1013"/>
                    <a:pt x="229" y="1013"/>
                    <a:pt x="229" y="1013"/>
                  </a:cubicBezTo>
                  <a:cubicBezTo>
                    <a:pt x="259" y="1065"/>
                    <a:pt x="309" y="1135"/>
                    <a:pt x="382" y="1174"/>
                  </a:cubicBezTo>
                  <a:cubicBezTo>
                    <a:pt x="462" y="1217"/>
                    <a:pt x="547" y="1240"/>
                    <a:pt x="627" y="1240"/>
                  </a:cubicBezTo>
                  <a:cubicBezTo>
                    <a:pt x="681" y="1240"/>
                    <a:pt x="733" y="1230"/>
                    <a:pt x="781" y="1210"/>
                  </a:cubicBezTo>
                  <a:cubicBezTo>
                    <a:pt x="840" y="1186"/>
                    <a:pt x="882" y="1152"/>
                    <a:pt x="913" y="1127"/>
                  </a:cubicBezTo>
                  <a:cubicBezTo>
                    <a:pt x="918" y="1123"/>
                    <a:pt x="932" y="1112"/>
                    <a:pt x="937" y="1109"/>
                  </a:cubicBezTo>
                  <a:cubicBezTo>
                    <a:pt x="941" y="1107"/>
                    <a:pt x="953" y="1103"/>
                    <a:pt x="958" y="1101"/>
                  </a:cubicBezTo>
                  <a:cubicBezTo>
                    <a:pt x="999" y="1087"/>
                    <a:pt x="1069" y="1062"/>
                    <a:pt x="1128" y="1002"/>
                  </a:cubicBezTo>
                  <a:cubicBezTo>
                    <a:pt x="1194" y="937"/>
                    <a:pt x="1231" y="845"/>
                    <a:pt x="1234" y="745"/>
                  </a:cubicBezTo>
                  <a:cubicBezTo>
                    <a:pt x="1235" y="679"/>
                    <a:pt x="1222" y="624"/>
                    <a:pt x="1212" y="579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endParaRPr>
            </a:p>
          </p:txBody>
        </p:sp>
        <p:sp>
          <p:nvSpPr>
            <p:cNvPr id="38" name="TextBox 53"/>
            <p:cNvSpPr txBox="1"/>
            <p:nvPr>
              <p:custDataLst>
                <p:tags r:id="rId6"/>
              </p:custDataLst>
            </p:nvPr>
          </p:nvSpPr>
          <p:spPr>
            <a:xfrm>
              <a:off x="13765" y="6324"/>
              <a:ext cx="3123" cy="6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Bold" panose="020B0800000000000000" pitchFamily="34" charset="-122"/>
                  <a:sym typeface="+mn-lt"/>
                </a:rPr>
                <a:t>谷歌思考点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Bold" panose="020B0800000000000000" pitchFamily="34" charset="-122"/>
                <a:sym typeface="+mn-lt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1202055" y="2259330"/>
            <a:ext cx="2084070" cy="2171065"/>
            <a:chOff x="2303" y="3486"/>
            <a:chExt cx="3282" cy="3419"/>
          </a:xfrm>
        </p:grpSpPr>
        <p:sp>
          <p:nvSpPr>
            <p:cNvPr id="39" name="Freeform 19"/>
            <p:cNvSpPr/>
            <p:nvPr>
              <p:custDataLst>
                <p:tags r:id="rId7"/>
              </p:custDataLst>
            </p:nvPr>
          </p:nvSpPr>
          <p:spPr bwMode="auto">
            <a:xfrm>
              <a:off x="2506" y="3486"/>
              <a:ext cx="2458" cy="2456"/>
            </a:xfrm>
            <a:custGeom>
              <a:avLst/>
              <a:gdLst>
                <a:gd name="T0" fmla="*/ 1212 w 1235"/>
                <a:gd name="T1" fmla="*/ 579 h 1240"/>
                <a:gd name="T2" fmla="*/ 1165 w 1235"/>
                <a:gd name="T3" fmla="*/ 376 h 1240"/>
                <a:gd name="T4" fmla="*/ 1078 w 1235"/>
                <a:gd name="T5" fmla="*/ 175 h 1240"/>
                <a:gd name="T6" fmla="*/ 737 w 1235"/>
                <a:gd name="T7" fmla="*/ 8 h 1240"/>
                <a:gd name="T8" fmla="*/ 646 w 1235"/>
                <a:gd name="T9" fmla="*/ 0 h 1240"/>
                <a:gd name="T10" fmla="*/ 465 w 1235"/>
                <a:gd name="T11" fmla="*/ 45 h 1240"/>
                <a:gd name="T12" fmla="*/ 331 w 1235"/>
                <a:gd name="T13" fmla="*/ 172 h 1240"/>
                <a:gd name="T14" fmla="*/ 330 w 1235"/>
                <a:gd name="T15" fmla="*/ 174 h 1240"/>
                <a:gd name="T16" fmla="*/ 325 w 1235"/>
                <a:gd name="T17" fmla="*/ 180 h 1240"/>
                <a:gd name="T18" fmla="*/ 220 w 1235"/>
                <a:gd name="T19" fmla="*/ 283 h 1240"/>
                <a:gd name="T20" fmla="*/ 212 w 1235"/>
                <a:gd name="T21" fmla="*/ 288 h 1240"/>
                <a:gd name="T22" fmla="*/ 30 w 1235"/>
                <a:gd name="T23" fmla="*/ 532 h 1240"/>
                <a:gd name="T24" fmla="*/ 131 w 1235"/>
                <a:gd name="T25" fmla="*/ 853 h 1240"/>
                <a:gd name="T26" fmla="*/ 132 w 1235"/>
                <a:gd name="T27" fmla="*/ 855 h 1240"/>
                <a:gd name="T28" fmla="*/ 222 w 1235"/>
                <a:gd name="T29" fmla="*/ 1000 h 1240"/>
                <a:gd name="T30" fmla="*/ 225 w 1235"/>
                <a:gd name="T31" fmla="*/ 1006 h 1240"/>
                <a:gd name="T32" fmla="*/ 229 w 1235"/>
                <a:gd name="T33" fmla="*/ 1013 h 1240"/>
                <a:gd name="T34" fmla="*/ 382 w 1235"/>
                <a:gd name="T35" fmla="*/ 1174 h 1240"/>
                <a:gd name="T36" fmla="*/ 627 w 1235"/>
                <a:gd name="T37" fmla="*/ 1240 h 1240"/>
                <a:gd name="T38" fmla="*/ 781 w 1235"/>
                <a:gd name="T39" fmla="*/ 1210 h 1240"/>
                <a:gd name="T40" fmla="*/ 913 w 1235"/>
                <a:gd name="T41" fmla="*/ 1127 h 1240"/>
                <a:gd name="T42" fmla="*/ 937 w 1235"/>
                <a:gd name="T43" fmla="*/ 1109 h 1240"/>
                <a:gd name="T44" fmla="*/ 958 w 1235"/>
                <a:gd name="T45" fmla="*/ 1101 h 1240"/>
                <a:gd name="T46" fmla="*/ 1128 w 1235"/>
                <a:gd name="T47" fmla="*/ 1002 h 1240"/>
                <a:gd name="T48" fmla="*/ 1234 w 1235"/>
                <a:gd name="T49" fmla="*/ 745 h 1240"/>
                <a:gd name="T50" fmla="*/ 1212 w 1235"/>
                <a:gd name="T51" fmla="*/ 579 h 1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35" h="1240">
                  <a:moveTo>
                    <a:pt x="1212" y="579"/>
                  </a:moveTo>
                  <a:cubicBezTo>
                    <a:pt x="1165" y="376"/>
                    <a:pt x="1165" y="376"/>
                    <a:pt x="1165" y="376"/>
                  </a:cubicBezTo>
                  <a:cubicBezTo>
                    <a:pt x="1153" y="325"/>
                    <a:pt x="1135" y="248"/>
                    <a:pt x="1078" y="175"/>
                  </a:cubicBezTo>
                  <a:cubicBezTo>
                    <a:pt x="974" y="41"/>
                    <a:pt x="814" y="19"/>
                    <a:pt x="737" y="8"/>
                  </a:cubicBezTo>
                  <a:cubicBezTo>
                    <a:pt x="709" y="4"/>
                    <a:pt x="679" y="0"/>
                    <a:pt x="646" y="0"/>
                  </a:cubicBezTo>
                  <a:cubicBezTo>
                    <a:pt x="578" y="0"/>
                    <a:pt x="519" y="15"/>
                    <a:pt x="465" y="45"/>
                  </a:cubicBezTo>
                  <a:cubicBezTo>
                    <a:pt x="396" y="84"/>
                    <a:pt x="355" y="139"/>
                    <a:pt x="331" y="172"/>
                  </a:cubicBezTo>
                  <a:cubicBezTo>
                    <a:pt x="330" y="174"/>
                    <a:pt x="330" y="174"/>
                    <a:pt x="330" y="174"/>
                  </a:cubicBezTo>
                  <a:cubicBezTo>
                    <a:pt x="328" y="176"/>
                    <a:pt x="327" y="178"/>
                    <a:pt x="325" y="180"/>
                  </a:cubicBezTo>
                  <a:cubicBezTo>
                    <a:pt x="295" y="220"/>
                    <a:pt x="260" y="254"/>
                    <a:pt x="220" y="283"/>
                  </a:cubicBezTo>
                  <a:cubicBezTo>
                    <a:pt x="217" y="284"/>
                    <a:pt x="215" y="286"/>
                    <a:pt x="212" y="288"/>
                  </a:cubicBezTo>
                  <a:cubicBezTo>
                    <a:pt x="162" y="323"/>
                    <a:pt x="57" y="396"/>
                    <a:pt x="30" y="532"/>
                  </a:cubicBezTo>
                  <a:cubicBezTo>
                    <a:pt x="0" y="685"/>
                    <a:pt x="88" y="799"/>
                    <a:pt x="131" y="853"/>
                  </a:cubicBezTo>
                  <a:cubicBezTo>
                    <a:pt x="132" y="855"/>
                    <a:pt x="132" y="855"/>
                    <a:pt x="132" y="855"/>
                  </a:cubicBezTo>
                  <a:cubicBezTo>
                    <a:pt x="167" y="900"/>
                    <a:pt x="197" y="949"/>
                    <a:pt x="222" y="1000"/>
                  </a:cubicBezTo>
                  <a:cubicBezTo>
                    <a:pt x="225" y="1006"/>
                    <a:pt x="225" y="1006"/>
                    <a:pt x="225" y="1006"/>
                  </a:cubicBezTo>
                  <a:cubicBezTo>
                    <a:pt x="229" y="1013"/>
                    <a:pt x="229" y="1013"/>
                    <a:pt x="229" y="1013"/>
                  </a:cubicBezTo>
                  <a:cubicBezTo>
                    <a:pt x="259" y="1065"/>
                    <a:pt x="309" y="1135"/>
                    <a:pt x="382" y="1174"/>
                  </a:cubicBezTo>
                  <a:cubicBezTo>
                    <a:pt x="462" y="1217"/>
                    <a:pt x="547" y="1240"/>
                    <a:pt x="627" y="1240"/>
                  </a:cubicBezTo>
                  <a:cubicBezTo>
                    <a:pt x="681" y="1240"/>
                    <a:pt x="733" y="1230"/>
                    <a:pt x="781" y="1210"/>
                  </a:cubicBezTo>
                  <a:cubicBezTo>
                    <a:pt x="840" y="1186"/>
                    <a:pt x="882" y="1152"/>
                    <a:pt x="913" y="1127"/>
                  </a:cubicBezTo>
                  <a:cubicBezTo>
                    <a:pt x="918" y="1123"/>
                    <a:pt x="932" y="1112"/>
                    <a:pt x="937" y="1109"/>
                  </a:cubicBezTo>
                  <a:cubicBezTo>
                    <a:pt x="941" y="1107"/>
                    <a:pt x="953" y="1103"/>
                    <a:pt x="958" y="1101"/>
                  </a:cubicBezTo>
                  <a:cubicBezTo>
                    <a:pt x="999" y="1087"/>
                    <a:pt x="1069" y="1062"/>
                    <a:pt x="1128" y="1002"/>
                  </a:cubicBezTo>
                  <a:cubicBezTo>
                    <a:pt x="1194" y="937"/>
                    <a:pt x="1231" y="845"/>
                    <a:pt x="1234" y="745"/>
                  </a:cubicBezTo>
                  <a:cubicBezTo>
                    <a:pt x="1235" y="679"/>
                    <a:pt x="1222" y="624"/>
                    <a:pt x="1212" y="57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170E2"/>
                </a:gs>
                <a:gs pos="70000">
                  <a:srgbClr val="234DD6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endParaRPr>
            </a:p>
          </p:txBody>
        </p:sp>
        <p:sp>
          <p:nvSpPr>
            <p:cNvPr id="41" name="TextBox 59"/>
            <p:cNvSpPr txBox="1"/>
            <p:nvPr>
              <p:custDataLst>
                <p:tags r:id="rId8"/>
              </p:custDataLst>
            </p:nvPr>
          </p:nvSpPr>
          <p:spPr>
            <a:xfrm>
              <a:off x="2303" y="6324"/>
              <a:ext cx="3282" cy="5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Bold" panose="020B0800000000000000" pitchFamily="34" charset="-122"/>
                  <a:sym typeface="+mn-lt"/>
                </a:rPr>
                <a:t>采购商关注面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Bold" panose="020B0800000000000000" pitchFamily="34" charset="-122"/>
                <a:sym typeface="+mn-lt"/>
              </a:endParaRPr>
            </a:p>
          </p:txBody>
        </p:sp>
        <p:grpSp>
          <p:nvGrpSpPr>
            <p:cNvPr id="16" name="Group 162"/>
            <p:cNvGrpSpPr/>
            <p:nvPr/>
          </p:nvGrpSpPr>
          <p:grpSpPr>
            <a:xfrm>
              <a:off x="3232" y="4148"/>
              <a:ext cx="1194" cy="1277"/>
              <a:chOff x="4267200" y="1196975"/>
              <a:chExt cx="593725" cy="635001"/>
            </a:xfrm>
            <a:solidFill>
              <a:schemeClr val="bg1"/>
            </a:solidFill>
          </p:grpSpPr>
          <p:sp>
            <p:nvSpPr>
              <p:cNvPr id="17" name="Freeform 272"/>
              <p:cNvSpPr/>
              <p:nvPr>
                <p:custDataLst>
                  <p:tags r:id="rId9"/>
                </p:custDataLst>
              </p:nvPr>
            </p:nvSpPr>
            <p:spPr bwMode="auto">
              <a:xfrm>
                <a:off x="4267200" y="1566863"/>
                <a:ext cx="593725" cy="265113"/>
              </a:xfrm>
              <a:custGeom>
                <a:avLst/>
                <a:gdLst>
                  <a:gd name="T0" fmla="*/ 364 w 374"/>
                  <a:gd name="T1" fmla="*/ 47 h 167"/>
                  <a:gd name="T2" fmla="*/ 350 w 374"/>
                  <a:gd name="T3" fmla="*/ 33 h 167"/>
                  <a:gd name="T4" fmla="*/ 332 w 374"/>
                  <a:gd name="T5" fmla="*/ 22 h 167"/>
                  <a:gd name="T6" fmla="*/ 295 w 374"/>
                  <a:gd name="T7" fmla="*/ 8 h 167"/>
                  <a:gd name="T8" fmla="*/ 265 w 374"/>
                  <a:gd name="T9" fmla="*/ 1 h 167"/>
                  <a:gd name="T10" fmla="*/ 253 w 374"/>
                  <a:gd name="T11" fmla="*/ 26 h 167"/>
                  <a:gd name="T12" fmla="*/ 269 w 374"/>
                  <a:gd name="T13" fmla="*/ 30 h 167"/>
                  <a:gd name="T14" fmla="*/ 284 w 374"/>
                  <a:gd name="T15" fmla="*/ 37 h 167"/>
                  <a:gd name="T16" fmla="*/ 305 w 374"/>
                  <a:gd name="T17" fmla="*/ 49 h 167"/>
                  <a:gd name="T18" fmla="*/ 310 w 374"/>
                  <a:gd name="T19" fmla="*/ 56 h 167"/>
                  <a:gd name="T20" fmla="*/ 316 w 374"/>
                  <a:gd name="T21" fmla="*/ 66 h 167"/>
                  <a:gd name="T22" fmla="*/ 316 w 374"/>
                  <a:gd name="T23" fmla="*/ 70 h 167"/>
                  <a:gd name="T24" fmla="*/ 303 w 374"/>
                  <a:gd name="T25" fmla="*/ 83 h 167"/>
                  <a:gd name="T26" fmla="*/ 295 w 374"/>
                  <a:gd name="T27" fmla="*/ 88 h 167"/>
                  <a:gd name="T28" fmla="*/ 266 w 374"/>
                  <a:gd name="T29" fmla="*/ 101 h 167"/>
                  <a:gd name="T30" fmla="*/ 224 w 374"/>
                  <a:gd name="T31" fmla="*/ 107 h 167"/>
                  <a:gd name="T32" fmla="*/ 202 w 374"/>
                  <a:gd name="T33" fmla="*/ 109 h 167"/>
                  <a:gd name="T34" fmla="*/ 158 w 374"/>
                  <a:gd name="T35" fmla="*/ 109 h 167"/>
                  <a:gd name="T36" fmla="*/ 136 w 374"/>
                  <a:gd name="T37" fmla="*/ 105 h 167"/>
                  <a:gd name="T38" fmla="*/ 94 w 374"/>
                  <a:gd name="T39" fmla="*/ 94 h 167"/>
                  <a:gd name="T40" fmla="*/ 84 w 374"/>
                  <a:gd name="T41" fmla="*/ 91 h 167"/>
                  <a:gd name="T42" fmla="*/ 68 w 374"/>
                  <a:gd name="T43" fmla="*/ 80 h 167"/>
                  <a:gd name="T44" fmla="*/ 62 w 374"/>
                  <a:gd name="T45" fmla="*/ 73 h 167"/>
                  <a:gd name="T46" fmla="*/ 58 w 374"/>
                  <a:gd name="T47" fmla="*/ 66 h 167"/>
                  <a:gd name="T48" fmla="*/ 58 w 374"/>
                  <a:gd name="T49" fmla="*/ 65 h 167"/>
                  <a:gd name="T50" fmla="*/ 60 w 374"/>
                  <a:gd name="T51" fmla="*/ 59 h 167"/>
                  <a:gd name="T52" fmla="*/ 72 w 374"/>
                  <a:gd name="T53" fmla="*/ 47 h 167"/>
                  <a:gd name="T54" fmla="*/ 83 w 374"/>
                  <a:gd name="T55" fmla="*/ 38 h 167"/>
                  <a:gd name="T56" fmla="*/ 108 w 374"/>
                  <a:gd name="T57" fmla="*/ 29 h 167"/>
                  <a:gd name="T58" fmla="*/ 121 w 374"/>
                  <a:gd name="T59" fmla="*/ 26 h 167"/>
                  <a:gd name="T60" fmla="*/ 109 w 374"/>
                  <a:gd name="T61" fmla="*/ 0 h 167"/>
                  <a:gd name="T62" fmla="*/ 68 w 374"/>
                  <a:gd name="T63" fmla="*/ 11 h 167"/>
                  <a:gd name="T64" fmla="*/ 29 w 374"/>
                  <a:gd name="T65" fmla="*/ 27 h 167"/>
                  <a:gd name="T66" fmla="*/ 22 w 374"/>
                  <a:gd name="T67" fmla="*/ 33 h 167"/>
                  <a:gd name="T68" fmla="*/ 8 w 374"/>
                  <a:gd name="T69" fmla="*/ 47 h 167"/>
                  <a:gd name="T70" fmla="*/ 3 w 374"/>
                  <a:gd name="T71" fmla="*/ 55 h 167"/>
                  <a:gd name="T72" fmla="*/ 0 w 374"/>
                  <a:gd name="T73" fmla="*/ 71 h 167"/>
                  <a:gd name="T74" fmla="*/ 1 w 374"/>
                  <a:gd name="T75" fmla="*/ 83 h 167"/>
                  <a:gd name="T76" fmla="*/ 4 w 374"/>
                  <a:gd name="T77" fmla="*/ 94 h 167"/>
                  <a:gd name="T78" fmla="*/ 12 w 374"/>
                  <a:gd name="T79" fmla="*/ 109 h 167"/>
                  <a:gd name="T80" fmla="*/ 25 w 374"/>
                  <a:gd name="T81" fmla="*/ 123 h 167"/>
                  <a:gd name="T82" fmla="*/ 55 w 374"/>
                  <a:gd name="T83" fmla="*/ 143 h 167"/>
                  <a:gd name="T84" fmla="*/ 73 w 374"/>
                  <a:gd name="T85" fmla="*/ 150 h 167"/>
                  <a:gd name="T86" fmla="*/ 111 w 374"/>
                  <a:gd name="T87" fmla="*/ 160 h 167"/>
                  <a:gd name="T88" fmla="*/ 150 w 374"/>
                  <a:gd name="T89" fmla="*/ 166 h 167"/>
                  <a:gd name="T90" fmla="*/ 206 w 374"/>
                  <a:gd name="T91" fmla="*/ 167 h 167"/>
                  <a:gd name="T92" fmla="*/ 241 w 374"/>
                  <a:gd name="T93" fmla="*/ 164 h 167"/>
                  <a:gd name="T94" fmla="*/ 276 w 374"/>
                  <a:gd name="T95" fmla="*/ 159 h 167"/>
                  <a:gd name="T96" fmla="*/ 310 w 374"/>
                  <a:gd name="T97" fmla="*/ 148 h 167"/>
                  <a:gd name="T98" fmla="*/ 341 w 374"/>
                  <a:gd name="T99" fmla="*/ 132 h 167"/>
                  <a:gd name="T100" fmla="*/ 352 w 374"/>
                  <a:gd name="T101" fmla="*/ 124 h 167"/>
                  <a:gd name="T102" fmla="*/ 367 w 374"/>
                  <a:gd name="T103" fmla="*/ 102 h 167"/>
                  <a:gd name="T104" fmla="*/ 371 w 374"/>
                  <a:gd name="T105" fmla="*/ 89 h 167"/>
                  <a:gd name="T106" fmla="*/ 374 w 374"/>
                  <a:gd name="T107" fmla="*/ 74 h 167"/>
                  <a:gd name="T108" fmla="*/ 374 w 374"/>
                  <a:gd name="T109" fmla="*/ 67 h 167"/>
                  <a:gd name="T110" fmla="*/ 368 w 374"/>
                  <a:gd name="T111" fmla="*/ 54 h 167"/>
                  <a:gd name="T112" fmla="*/ 364 w 374"/>
                  <a:gd name="T113" fmla="*/ 4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74" h="167">
                    <a:moveTo>
                      <a:pt x="364" y="47"/>
                    </a:moveTo>
                    <a:lnTo>
                      <a:pt x="364" y="47"/>
                    </a:lnTo>
                    <a:lnTo>
                      <a:pt x="357" y="40"/>
                    </a:lnTo>
                    <a:lnTo>
                      <a:pt x="350" y="33"/>
                    </a:lnTo>
                    <a:lnTo>
                      <a:pt x="342" y="27"/>
                    </a:lnTo>
                    <a:lnTo>
                      <a:pt x="332" y="22"/>
                    </a:lnTo>
                    <a:lnTo>
                      <a:pt x="314" y="15"/>
                    </a:lnTo>
                    <a:lnTo>
                      <a:pt x="295" y="8"/>
                    </a:lnTo>
                    <a:lnTo>
                      <a:pt x="295" y="8"/>
                    </a:lnTo>
                    <a:lnTo>
                      <a:pt x="265" y="1"/>
                    </a:lnTo>
                    <a:lnTo>
                      <a:pt x="265" y="1"/>
                    </a:lnTo>
                    <a:lnTo>
                      <a:pt x="253" y="26"/>
                    </a:lnTo>
                    <a:lnTo>
                      <a:pt x="253" y="26"/>
                    </a:lnTo>
                    <a:lnTo>
                      <a:pt x="269" y="30"/>
                    </a:lnTo>
                    <a:lnTo>
                      <a:pt x="284" y="37"/>
                    </a:lnTo>
                    <a:lnTo>
                      <a:pt x="284" y="37"/>
                    </a:lnTo>
                    <a:lnTo>
                      <a:pt x="299" y="45"/>
                    </a:lnTo>
                    <a:lnTo>
                      <a:pt x="305" y="49"/>
                    </a:lnTo>
                    <a:lnTo>
                      <a:pt x="310" y="56"/>
                    </a:lnTo>
                    <a:lnTo>
                      <a:pt x="310" y="56"/>
                    </a:lnTo>
                    <a:lnTo>
                      <a:pt x="316" y="63"/>
                    </a:lnTo>
                    <a:lnTo>
                      <a:pt x="316" y="66"/>
                    </a:lnTo>
                    <a:lnTo>
                      <a:pt x="316" y="70"/>
                    </a:lnTo>
                    <a:lnTo>
                      <a:pt x="316" y="70"/>
                    </a:lnTo>
                    <a:lnTo>
                      <a:pt x="310" y="77"/>
                    </a:lnTo>
                    <a:lnTo>
                      <a:pt x="303" y="83"/>
                    </a:lnTo>
                    <a:lnTo>
                      <a:pt x="303" y="83"/>
                    </a:lnTo>
                    <a:lnTo>
                      <a:pt x="295" y="88"/>
                    </a:lnTo>
                    <a:lnTo>
                      <a:pt x="285" y="94"/>
                    </a:lnTo>
                    <a:lnTo>
                      <a:pt x="266" y="101"/>
                    </a:lnTo>
                    <a:lnTo>
                      <a:pt x="245" y="105"/>
                    </a:lnTo>
                    <a:lnTo>
                      <a:pt x="224" y="107"/>
                    </a:lnTo>
                    <a:lnTo>
                      <a:pt x="224" y="107"/>
                    </a:lnTo>
                    <a:lnTo>
                      <a:pt x="202" y="109"/>
                    </a:lnTo>
                    <a:lnTo>
                      <a:pt x="180" y="110"/>
                    </a:lnTo>
                    <a:lnTo>
                      <a:pt x="158" y="109"/>
                    </a:lnTo>
                    <a:lnTo>
                      <a:pt x="136" y="105"/>
                    </a:lnTo>
                    <a:lnTo>
                      <a:pt x="136" y="105"/>
                    </a:lnTo>
                    <a:lnTo>
                      <a:pt x="115" y="101"/>
                    </a:lnTo>
                    <a:lnTo>
                      <a:pt x="94" y="94"/>
                    </a:lnTo>
                    <a:lnTo>
                      <a:pt x="94" y="94"/>
                    </a:lnTo>
                    <a:lnTo>
                      <a:pt x="84" y="91"/>
                    </a:lnTo>
                    <a:lnTo>
                      <a:pt x="76" y="85"/>
                    </a:lnTo>
                    <a:lnTo>
                      <a:pt x="68" y="80"/>
                    </a:lnTo>
                    <a:lnTo>
                      <a:pt x="62" y="73"/>
                    </a:lnTo>
                    <a:lnTo>
                      <a:pt x="62" y="73"/>
                    </a:lnTo>
                    <a:lnTo>
                      <a:pt x="58" y="69"/>
                    </a:lnTo>
                    <a:lnTo>
                      <a:pt x="58" y="66"/>
                    </a:lnTo>
                    <a:lnTo>
                      <a:pt x="58" y="65"/>
                    </a:lnTo>
                    <a:lnTo>
                      <a:pt x="58" y="65"/>
                    </a:lnTo>
                    <a:lnTo>
                      <a:pt x="60" y="59"/>
                    </a:lnTo>
                    <a:lnTo>
                      <a:pt x="60" y="59"/>
                    </a:lnTo>
                    <a:lnTo>
                      <a:pt x="65" y="52"/>
                    </a:lnTo>
                    <a:lnTo>
                      <a:pt x="72" y="47"/>
                    </a:lnTo>
                    <a:lnTo>
                      <a:pt x="72" y="47"/>
                    </a:lnTo>
                    <a:lnTo>
                      <a:pt x="83" y="38"/>
                    </a:lnTo>
                    <a:lnTo>
                      <a:pt x="96" y="33"/>
                    </a:lnTo>
                    <a:lnTo>
                      <a:pt x="108" y="29"/>
                    </a:lnTo>
                    <a:lnTo>
                      <a:pt x="121" y="26"/>
                    </a:lnTo>
                    <a:lnTo>
                      <a:pt x="121" y="26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89" y="4"/>
                    </a:lnTo>
                    <a:lnTo>
                      <a:pt x="68" y="11"/>
                    </a:lnTo>
                    <a:lnTo>
                      <a:pt x="48" y="18"/>
                    </a:lnTo>
                    <a:lnTo>
                      <a:pt x="29" y="27"/>
                    </a:lnTo>
                    <a:lnTo>
                      <a:pt x="29" y="27"/>
                    </a:lnTo>
                    <a:lnTo>
                      <a:pt x="22" y="33"/>
                    </a:lnTo>
                    <a:lnTo>
                      <a:pt x="14" y="40"/>
                    </a:lnTo>
                    <a:lnTo>
                      <a:pt x="8" y="47"/>
                    </a:lnTo>
                    <a:lnTo>
                      <a:pt x="3" y="55"/>
                    </a:lnTo>
                    <a:lnTo>
                      <a:pt x="3" y="55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0" y="71"/>
                    </a:lnTo>
                    <a:lnTo>
                      <a:pt x="1" y="83"/>
                    </a:lnTo>
                    <a:lnTo>
                      <a:pt x="4" y="94"/>
                    </a:lnTo>
                    <a:lnTo>
                      <a:pt x="4" y="94"/>
                    </a:lnTo>
                    <a:lnTo>
                      <a:pt x="7" y="102"/>
                    </a:lnTo>
                    <a:lnTo>
                      <a:pt x="12" y="109"/>
                    </a:lnTo>
                    <a:lnTo>
                      <a:pt x="18" y="117"/>
                    </a:lnTo>
                    <a:lnTo>
                      <a:pt x="25" y="123"/>
                    </a:lnTo>
                    <a:lnTo>
                      <a:pt x="40" y="135"/>
                    </a:lnTo>
                    <a:lnTo>
                      <a:pt x="55" y="143"/>
                    </a:lnTo>
                    <a:lnTo>
                      <a:pt x="55" y="143"/>
                    </a:lnTo>
                    <a:lnTo>
                      <a:pt x="73" y="150"/>
                    </a:lnTo>
                    <a:lnTo>
                      <a:pt x="91" y="156"/>
                    </a:lnTo>
                    <a:lnTo>
                      <a:pt x="111" y="160"/>
                    </a:lnTo>
                    <a:lnTo>
                      <a:pt x="130" y="163"/>
                    </a:lnTo>
                    <a:lnTo>
                      <a:pt x="150" y="166"/>
                    </a:lnTo>
                    <a:lnTo>
                      <a:pt x="168" y="167"/>
                    </a:lnTo>
                    <a:lnTo>
                      <a:pt x="206" y="167"/>
                    </a:lnTo>
                    <a:lnTo>
                      <a:pt x="206" y="167"/>
                    </a:lnTo>
                    <a:lnTo>
                      <a:pt x="241" y="164"/>
                    </a:lnTo>
                    <a:lnTo>
                      <a:pt x="259" y="161"/>
                    </a:lnTo>
                    <a:lnTo>
                      <a:pt x="276" y="159"/>
                    </a:lnTo>
                    <a:lnTo>
                      <a:pt x="294" y="153"/>
                    </a:lnTo>
                    <a:lnTo>
                      <a:pt x="310" y="148"/>
                    </a:lnTo>
                    <a:lnTo>
                      <a:pt x="326" y="141"/>
                    </a:lnTo>
                    <a:lnTo>
                      <a:pt x="341" y="132"/>
                    </a:lnTo>
                    <a:lnTo>
                      <a:pt x="341" y="132"/>
                    </a:lnTo>
                    <a:lnTo>
                      <a:pt x="352" y="124"/>
                    </a:lnTo>
                    <a:lnTo>
                      <a:pt x="360" y="114"/>
                    </a:lnTo>
                    <a:lnTo>
                      <a:pt x="367" y="102"/>
                    </a:lnTo>
                    <a:lnTo>
                      <a:pt x="370" y="95"/>
                    </a:lnTo>
                    <a:lnTo>
                      <a:pt x="371" y="89"/>
                    </a:lnTo>
                    <a:lnTo>
                      <a:pt x="371" y="89"/>
                    </a:lnTo>
                    <a:lnTo>
                      <a:pt x="374" y="74"/>
                    </a:lnTo>
                    <a:lnTo>
                      <a:pt x="374" y="74"/>
                    </a:lnTo>
                    <a:lnTo>
                      <a:pt x="374" y="67"/>
                    </a:lnTo>
                    <a:lnTo>
                      <a:pt x="373" y="60"/>
                    </a:lnTo>
                    <a:lnTo>
                      <a:pt x="368" y="54"/>
                    </a:lnTo>
                    <a:lnTo>
                      <a:pt x="364" y="47"/>
                    </a:lnTo>
                    <a:lnTo>
                      <a:pt x="364" y="4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 sz="240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ea"/>
                </a:endParaRPr>
              </a:p>
            </p:txBody>
          </p:sp>
          <p:sp>
            <p:nvSpPr>
              <p:cNvPr id="59" name="Rectangle 273"/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4845050" y="1641475"/>
                <a:ext cx="1588" cy="158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 sz="240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ea"/>
                </a:endParaRPr>
              </a:p>
            </p:txBody>
          </p:sp>
          <p:sp>
            <p:nvSpPr>
              <p:cNvPr id="60" name="Freeform 274"/>
              <p:cNvSpPr>
                <a:spLocks noEditPoint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4422775" y="1196975"/>
                <a:ext cx="282575" cy="508000"/>
              </a:xfrm>
              <a:custGeom>
                <a:avLst/>
                <a:gdLst>
                  <a:gd name="T0" fmla="*/ 89 w 178"/>
                  <a:gd name="T1" fmla="*/ 320 h 320"/>
                  <a:gd name="T2" fmla="*/ 133 w 178"/>
                  <a:gd name="T3" fmla="*/ 221 h 320"/>
                  <a:gd name="T4" fmla="*/ 164 w 178"/>
                  <a:gd name="T5" fmla="*/ 144 h 320"/>
                  <a:gd name="T6" fmla="*/ 176 w 178"/>
                  <a:gd name="T7" fmla="*/ 98 h 320"/>
                  <a:gd name="T8" fmla="*/ 178 w 178"/>
                  <a:gd name="T9" fmla="*/ 87 h 320"/>
                  <a:gd name="T10" fmla="*/ 176 w 178"/>
                  <a:gd name="T11" fmla="*/ 71 h 320"/>
                  <a:gd name="T12" fmla="*/ 171 w 178"/>
                  <a:gd name="T13" fmla="*/ 54 h 320"/>
                  <a:gd name="T14" fmla="*/ 153 w 178"/>
                  <a:gd name="T15" fmla="*/ 26 h 320"/>
                  <a:gd name="T16" fmla="*/ 125 w 178"/>
                  <a:gd name="T17" fmla="*/ 7 h 320"/>
                  <a:gd name="T18" fmla="*/ 108 w 178"/>
                  <a:gd name="T19" fmla="*/ 3 h 320"/>
                  <a:gd name="T20" fmla="*/ 90 w 178"/>
                  <a:gd name="T21" fmla="*/ 0 h 320"/>
                  <a:gd name="T22" fmla="*/ 89 w 178"/>
                  <a:gd name="T23" fmla="*/ 0 h 320"/>
                  <a:gd name="T24" fmla="*/ 89 w 178"/>
                  <a:gd name="T25" fmla="*/ 0 h 320"/>
                  <a:gd name="T26" fmla="*/ 89 w 178"/>
                  <a:gd name="T27" fmla="*/ 0 h 320"/>
                  <a:gd name="T28" fmla="*/ 88 w 178"/>
                  <a:gd name="T29" fmla="*/ 0 h 320"/>
                  <a:gd name="T30" fmla="*/ 78 w 178"/>
                  <a:gd name="T31" fmla="*/ 1 h 320"/>
                  <a:gd name="T32" fmla="*/ 61 w 178"/>
                  <a:gd name="T33" fmla="*/ 4 h 320"/>
                  <a:gd name="T34" fmla="*/ 39 w 178"/>
                  <a:gd name="T35" fmla="*/ 15 h 320"/>
                  <a:gd name="T36" fmla="*/ 16 w 178"/>
                  <a:gd name="T37" fmla="*/ 39 h 320"/>
                  <a:gd name="T38" fmla="*/ 5 w 178"/>
                  <a:gd name="T39" fmla="*/ 62 h 320"/>
                  <a:gd name="T40" fmla="*/ 0 w 178"/>
                  <a:gd name="T41" fmla="*/ 79 h 320"/>
                  <a:gd name="T42" fmla="*/ 0 w 178"/>
                  <a:gd name="T43" fmla="*/ 87 h 320"/>
                  <a:gd name="T44" fmla="*/ 5 w 178"/>
                  <a:gd name="T45" fmla="*/ 111 h 320"/>
                  <a:gd name="T46" fmla="*/ 28 w 178"/>
                  <a:gd name="T47" fmla="*/ 181 h 320"/>
                  <a:gd name="T48" fmla="*/ 75 w 178"/>
                  <a:gd name="T49" fmla="*/ 291 h 320"/>
                  <a:gd name="T50" fmla="*/ 89 w 178"/>
                  <a:gd name="T51" fmla="*/ 320 h 320"/>
                  <a:gd name="T52" fmla="*/ 89 w 178"/>
                  <a:gd name="T53" fmla="*/ 40 h 320"/>
                  <a:gd name="T54" fmla="*/ 104 w 178"/>
                  <a:gd name="T55" fmla="*/ 43 h 320"/>
                  <a:gd name="T56" fmla="*/ 117 w 178"/>
                  <a:gd name="T57" fmla="*/ 51 h 320"/>
                  <a:gd name="T58" fmla="*/ 125 w 178"/>
                  <a:gd name="T59" fmla="*/ 64 h 320"/>
                  <a:gd name="T60" fmla="*/ 129 w 178"/>
                  <a:gd name="T61" fmla="*/ 80 h 320"/>
                  <a:gd name="T62" fmla="*/ 128 w 178"/>
                  <a:gd name="T63" fmla="*/ 87 h 320"/>
                  <a:gd name="T64" fmla="*/ 122 w 178"/>
                  <a:gd name="T65" fmla="*/ 102 h 320"/>
                  <a:gd name="T66" fmla="*/ 111 w 178"/>
                  <a:gd name="T67" fmla="*/ 113 h 320"/>
                  <a:gd name="T68" fmla="*/ 97 w 178"/>
                  <a:gd name="T69" fmla="*/ 119 h 320"/>
                  <a:gd name="T70" fmla="*/ 89 w 178"/>
                  <a:gd name="T71" fmla="*/ 119 h 320"/>
                  <a:gd name="T72" fmla="*/ 74 w 178"/>
                  <a:gd name="T73" fmla="*/ 116 h 320"/>
                  <a:gd name="T74" fmla="*/ 60 w 178"/>
                  <a:gd name="T75" fmla="*/ 108 h 320"/>
                  <a:gd name="T76" fmla="*/ 52 w 178"/>
                  <a:gd name="T77" fmla="*/ 96 h 320"/>
                  <a:gd name="T78" fmla="*/ 49 w 178"/>
                  <a:gd name="T79" fmla="*/ 80 h 320"/>
                  <a:gd name="T80" fmla="*/ 50 w 178"/>
                  <a:gd name="T81" fmla="*/ 72 h 320"/>
                  <a:gd name="T82" fmla="*/ 56 w 178"/>
                  <a:gd name="T83" fmla="*/ 58 h 320"/>
                  <a:gd name="T84" fmla="*/ 67 w 178"/>
                  <a:gd name="T85" fmla="*/ 47 h 320"/>
                  <a:gd name="T86" fmla="*/ 81 w 178"/>
                  <a:gd name="T87" fmla="*/ 40 h 320"/>
                  <a:gd name="T88" fmla="*/ 89 w 178"/>
                  <a:gd name="T89" fmla="*/ 40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78" h="320">
                    <a:moveTo>
                      <a:pt x="89" y="320"/>
                    </a:moveTo>
                    <a:lnTo>
                      <a:pt x="89" y="320"/>
                    </a:lnTo>
                    <a:lnTo>
                      <a:pt x="103" y="291"/>
                    </a:lnTo>
                    <a:lnTo>
                      <a:pt x="133" y="221"/>
                    </a:lnTo>
                    <a:lnTo>
                      <a:pt x="150" y="181"/>
                    </a:lnTo>
                    <a:lnTo>
                      <a:pt x="164" y="144"/>
                    </a:lnTo>
                    <a:lnTo>
                      <a:pt x="173" y="111"/>
                    </a:lnTo>
                    <a:lnTo>
                      <a:pt x="176" y="98"/>
                    </a:lnTo>
                    <a:lnTo>
                      <a:pt x="178" y="87"/>
                    </a:lnTo>
                    <a:lnTo>
                      <a:pt x="178" y="87"/>
                    </a:lnTo>
                    <a:lnTo>
                      <a:pt x="178" y="79"/>
                    </a:lnTo>
                    <a:lnTo>
                      <a:pt x="176" y="71"/>
                    </a:lnTo>
                    <a:lnTo>
                      <a:pt x="173" y="62"/>
                    </a:lnTo>
                    <a:lnTo>
                      <a:pt x="171" y="54"/>
                    </a:lnTo>
                    <a:lnTo>
                      <a:pt x="162" y="39"/>
                    </a:lnTo>
                    <a:lnTo>
                      <a:pt x="153" y="26"/>
                    </a:lnTo>
                    <a:lnTo>
                      <a:pt x="139" y="15"/>
                    </a:lnTo>
                    <a:lnTo>
                      <a:pt x="125" y="7"/>
                    </a:lnTo>
                    <a:lnTo>
                      <a:pt x="117" y="4"/>
                    </a:lnTo>
                    <a:lnTo>
                      <a:pt x="108" y="3"/>
                    </a:lnTo>
                    <a:lnTo>
                      <a:pt x="100" y="1"/>
                    </a:lnTo>
                    <a:lnTo>
                      <a:pt x="90" y="0"/>
                    </a:lnTo>
                    <a:lnTo>
                      <a:pt x="90" y="0"/>
                    </a:lnTo>
                    <a:lnTo>
                      <a:pt x="89" y="0"/>
                    </a:lnTo>
                    <a:lnTo>
                      <a:pt x="89" y="0"/>
                    </a:lnTo>
                    <a:lnTo>
                      <a:pt x="89" y="0"/>
                    </a:lnTo>
                    <a:lnTo>
                      <a:pt x="89" y="0"/>
                    </a:lnTo>
                    <a:lnTo>
                      <a:pt x="89" y="0"/>
                    </a:lnTo>
                    <a:lnTo>
                      <a:pt x="89" y="0"/>
                    </a:lnTo>
                    <a:lnTo>
                      <a:pt x="88" y="0"/>
                    </a:lnTo>
                    <a:lnTo>
                      <a:pt x="88" y="0"/>
                    </a:lnTo>
                    <a:lnTo>
                      <a:pt x="78" y="1"/>
                    </a:lnTo>
                    <a:lnTo>
                      <a:pt x="70" y="3"/>
                    </a:lnTo>
                    <a:lnTo>
                      <a:pt x="61" y="4"/>
                    </a:lnTo>
                    <a:lnTo>
                      <a:pt x="53" y="7"/>
                    </a:lnTo>
                    <a:lnTo>
                      <a:pt x="39" y="15"/>
                    </a:lnTo>
                    <a:lnTo>
                      <a:pt x="25" y="26"/>
                    </a:lnTo>
                    <a:lnTo>
                      <a:pt x="16" y="39"/>
                    </a:lnTo>
                    <a:lnTo>
                      <a:pt x="7" y="54"/>
                    </a:lnTo>
                    <a:lnTo>
                      <a:pt x="5" y="62"/>
                    </a:lnTo>
                    <a:lnTo>
                      <a:pt x="2" y="71"/>
                    </a:lnTo>
                    <a:lnTo>
                      <a:pt x="0" y="79"/>
                    </a:lnTo>
                    <a:lnTo>
                      <a:pt x="0" y="87"/>
                    </a:lnTo>
                    <a:lnTo>
                      <a:pt x="0" y="87"/>
                    </a:lnTo>
                    <a:lnTo>
                      <a:pt x="2" y="98"/>
                    </a:lnTo>
                    <a:lnTo>
                      <a:pt x="5" y="111"/>
                    </a:lnTo>
                    <a:lnTo>
                      <a:pt x="14" y="144"/>
                    </a:lnTo>
                    <a:lnTo>
                      <a:pt x="28" y="181"/>
                    </a:lnTo>
                    <a:lnTo>
                      <a:pt x="45" y="221"/>
                    </a:lnTo>
                    <a:lnTo>
                      <a:pt x="75" y="291"/>
                    </a:lnTo>
                    <a:lnTo>
                      <a:pt x="89" y="320"/>
                    </a:lnTo>
                    <a:lnTo>
                      <a:pt x="89" y="320"/>
                    </a:lnTo>
                    <a:close/>
                    <a:moveTo>
                      <a:pt x="89" y="40"/>
                    </a:moveTo>
                    <a:lnTo>
                      <a:pt x="89" y="40"/>
                    </a:lnTo>
                    <a:lnTo>
                      <a:pt x="97" y="40"/>
                    </a:lnTo>
                    <a:lnTo>
                      <a:pt x="104" y="43"/>
                    </a:lnTo>
                    <a:lnTo>
                      <a:pt x="111" y="47"/>
                    </a:lnTo>
                    <a:lnTo>
                      <a:pt x="117" y="51"/>
                    </a:lnTo>
                    <a:lnTo>
                      <a:pt x="122" y="58"/>
                    </a:lnTo>
                    <a:lnTo>
                      <a:pt x="125" y="64"/>
                    </a:lnTo>
                    <a:lnTo>
                      <a:pt x="128" y="72"/>
                    </a:lnTo>
                    <a:lnTo>
                      <a:pt x="129" y="80"/>
                    </a:lnTo>
                    <a:lnTo>
                      <a:pt x="129" y="80"/>
                    </a:lnTo>
                    <a:lnTo>
                      <a:pt x="128" y="87"/>
                    </a:lnTo>
                    <a:lnTo>
                      <a:pt x="125" y="96"/>
                    </a:lnTo>
                    <a:lnTo>
                      <a:pt x="122" y="102"/>
                    </a:lnTo>
                    <a:lnTo>
                      <a:pt x="117" y="108"/>
                    </a:lnTo>
                    <a:lnTo>
                      <a:pt x="111" y="113"/>
                    </a:lnTo>
                    <a:lnTo>
                      <a:pt x="104" y="116"/>
                    </a:lnTo>
                    <a:lnTo>
                      <a:pt x="97" y="119"/>
                    </a:lnTo>
                    <a:lnTo>
                      <a:pt x="89" y="119"/>
                    </a:lnTo>
                    <a:lnTo>
                      <a:pt x="89" y="119"/>
                    </a:lnTo>
                    <a:lnTo>
                      <a:pt x="81" y="119"/>
                    </a:lnTo>
                    <a:lnTo>
                      <a:pt x="74" y="116"/>
                    </a:lnTo>
                    <a:lnTo>
                      <a:pt x="67" y="113"/>
                    </a:lnTo>
                    <a:lnTo>
                      <a:pt x="60" y="108"/>
                    </a:lnTo>
                    <a:lnTo>
                      <a:pt x="56" y="102"/>
                    </a:lnTo>
                    <a:lnTo>
                      <a:pt x="52" y="96"/>
                    </a:lnTo>
                    <a:lnTo>
                      <a:pt x="50" y="87"/>
                    </a:lnTo>
                    <a:lnTo>
                      <a:pt x="49" y="80"/>
                    </a:lnTo>
                    <a:lnTo>
                      <a:pt x="49" y="80"/>
                    </a:lnTo>
                    <a:lnTo>
                      <a:pt x="50" y="72"/>
                    </a:lnTo>
                    <a:lnTo>
                      <a:pt x="52" y="64"/>
                    </a:lnTo>
                    <a:lnTo>
                      <a:pt x="56" y="58"/>
                    </a:lnTo>
                    <a:lnTo>
                      <a:pt x="60" y="51"/>
                    </a:lnTo>
                    <a:lnTo>
                      <a:pt x="67" y="47"/>
                    </a:lnTo>
                    <a:lnTo>
                      <a:pt x="74" y="43"/>
                    </a:lnTo>
                    <a:lnTo>
                      <a:pt x="81" y="40"/>
                    </a:lnTo>
                    <a:lnTo>
                      <a:pt x="89" y="40"/>
                    </a:lnTo>
                    <a:lnTo>
                      <a:pt x="89" y="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 sz="240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ea"/>
                </a:endParaRPr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6374765" y="2213610"/>
            <a:ext cx="1982470" cy="2214880"/>
            <a:chOff x="13765" y="3486"/>
            <a:chExt cx="3122" cy="3488"/>
          </a:xfrm>
        </p:grpSpPr>
        <p:sp>
          <p:nvSpPr>
            <p:cNvPr id="5" name="Freeform 19"/>
            <p:cNvSpPr/>
            <p:nvPr>
              <p:custDataLst>
                <p:tags r:id="rId12"/>
              </p:custDataLst>
            </p:nvPr>
          </p:nvSpPr>
          <p:spPr bwMode="auto">
            <a:xfrm>
              <a:off x="13968" y="3486"/>
              <a:ext cx="2458" cy="2456"/>
            </a:xfrm>
            <a:custGeom>
              <a:avLst/>
              <a:gdLst>
                <a:gd name="T0" fmla="*/ 1212 w 1235"/>
                <a:gd name="T1" fmla="*/ 579 h 1240"/>
                <a:gd name="T2" fmla="*/ 1165 w 1235"/>
                <a:gd name="T3" fmla="*/ 376 h 1240"/>
                <a:gd name="T4" fmla="*/ 1078 w 1235"/>
                <a:gd name="T5" fmla="*/ 175 h 1240"/>
                <a:gd name="T6" fmla="*/ 737 w 1235"/>
                <a:gd name="T7" fmla="*/ 8 h 1240"/>
                <a:gd name="T8" fmla="*/ 646 w 1235"/>
                <a:gd name="T9" fmla="*/ 0 h 1240"/>
                <a:gd name="T10" fmla="*/ 465 w 1235"/>
                <a:gd name="T11" fmla="*/ 45 h 1240"/>
                <a:gd name="T12" fmla="*/ 331 w 1235"/>
                <a:gd name="T13" fmla="*/ 172 h 1240"/>
                <a:gd name="T14" fmla="*/ 330 w 1235"/>
                <a:gd name="T15" fmla="*/ 174 h 1240"/>
                <a:gd name="T16" fmla="*/ 325 w 1235"/>
                <a:gd name="T17" fmla="*/ 180 h 1240"/>
                <a:gd name="T18" fmla="*/ 220 w 1235"/>
                <a:gd name="T19" fmla="*/ 283 h 1240"/>
                <a:gd name="T20" fmla="*/ 212 w 1235"/>
                <a:gd name="T21" fmla="*/ 288 h 1240"/>
                <a:gd name="T22" fmla="*/ 30 w 1235"/>
                <a:gd name="T23" fmla="*/ 532 h 1240"/>
                <a:gd name="T24" fmla="*/ 131 w 1235"/>
                <a:gd name="T25" fmla="*/ 853 h 1240"/>
                <a:gd name="T26" fmla="*/ 132 w 1235"/>
                <a:gd name="T27" fmla="*/ 855 h 1240"/>
                <a:gd name="T28" fmla="*/ 222 w 1235"/>
                <a:gd name="T29" fmla="*/ 1000 h 1240"/>
                <a:gd name="T30" fmla="*/ 225 w 1235"/>
                <a:gd name="T31" fmla="*/ 1006 h 1240"/>
                <a:gd name="T32" fmla="*/ 229 w 1235"/>
                <a:gd name="T33" fmla="*/ 1013 h 1240"/>
                <a:gd name="T34" fmla="*/ 382 w 1235"/>
                <a:gd name="T35" fmla="*/ 1174 h 1240"/>
                <a:gd name="T36" fmla="*/ 627 w 1235"/>
                <a:gd name="T37" fmla="*/ 1240 h 1240"/>
                <a:gd name="T38" fmla="*/ 781 w 1235"/>
                <a:gd name="T39" fmla="*/ 1210 h 1240"/>
                <a:gd name="T40" fmla="*/ 913 w 1235"/>
                <a:gd name="T41" fmla="*/ 1127 h 1240"/>
                <a:gd name="T42" fmla="*/ 937 w 1235"/>
                <a:gd name="T43" fmla="*/ 1109 h 1240"/>
                <a:gd name="T44" fmla="*/ 958 w 1235"/>
                <a:gd name="T45" fmla="*/ 1101 h 1240"/>
                <a:gd name="T46" fmla="*/ 1128 w 1235"/>
                <a:gd name="T47" fmla="*/ 1002 h 1240"/>
                <a:gd name="T48" fmla="*/ 1234 w 1235"/>
                <a:gd name="T49" fmla="*/ 745 h 1240"/>
                <a:gd name="T50" fmla="*/ 1212 w 1235"/>
                <a:gd name="T51" fmla="*/ 579 h 1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35" h="1240">
                  <a:moveTo>
                    <a:pt x="1212" y="579"/>
                  </a:moveTo>
                  <a:cubicBezTo>
                    <a:pt x="1165" y="376"/>
                    <a:pt x="1165" y="376"/>
                    <a:pt x="1165" y="376"/>
                  </a:cubicBezTo>
                  <a:cubicBezTo>
                    <a:pt x="1153" y="325"/>
                    <a:pt x="1135" y="248"/>
                    <a:pt x="1078" y="175"/>
                  </a:cubicBezTo>
                  <a:cubicBezTo>
                    <a:pt x="974" y="41"/>
                    <a:pt x="814" y="19"/>
                    <a:pt x="737" y="8"/>
                  </a:cubicBezTo>
                  <a:cubicBezTo>
                    <a:pt x="709" y="4"/>
                    <a:pt x="679" y="0"/>
                    <a:pt x="646" y="0"/>
                  </a:cubicBezTo>
                  <a:cubicBezTo>
                    <a:pt x="578" y="0"/>
                    <a:pt x="519" y="15"/>
                    <a:pt x="465" y="45"/>
                  </a:cubicBezTo>
                  <a:cubicBezTo>
                    <a:pt x="396" y="84"/>
                    <a:pt x="355" y="139"/>
                    <a:pt x="331" y="172"/>
                  </a:cubicBezTo>
                  <a:cubicBezTo>
                    <a:pt x="330" y="174"/>
                    <a:pt x="330" y="174"/>
                    <a:pt x="330" y="174"/>
                  </a:cubicBezTo>
                  <a:cubicBezTo>
                    <a:pt x="328" y="176"/>
                    <a:pt x="327" y="178"/>
                    <a:pt x="325" y="180"/>
                  </a:cubicBezTo>
                  <a:cubicBezTo>
                    <a:pt x="295" y="220"/>
                    <a:pt x="260" y="254"/>
                    <a:pt x="220" y="283"/>
                  </a:cubicBezTo>
                  <a:cubicBezTo>
                    <a:pt x="217" y="284"/>
                    <a:pt x="215" y="286"/>
                    <a:pt x="212" y="288"/>
                  </a:cubicBezTo>
                  <a:cubicBezTo>
                    <a:pt x="162" y="323"/>
                    <a:pt x="57" y="396"/>
                    <a:pt x="30" y="532"/>
                  </a:cubicBezTo>
                  <a:cubicBezTo>
                    <a:pt x="0" y="685"/>
                    <a:pt x="88" y="799"/>
                    <a:pt x="131" y="853"/>
                  </a:cubicBezTo>
                  <a:cubicBezTo>
                    <a:pt x="132" y="855"/>
                    <a:pt x="132" y="855"/>
                    <a:pt x="132" y="855"/>
                  </a:cubicBezTo>
                  <a:cubicBezTo>
                    <a:pt x="167" y="900"/>
                    <a:pt x="197" y="949"/>
                    <a:pt x="222" y="1000"/>
                  </a:cubicBezTo>
                  <a:cubicBezTo>
                    <a:pt x="225" y="1006"/>
                    <a:pt x="225" y="1006"/>
                    <a:pt x="225" y="1006"/>
                  </a:cubicBezTo>
                  <a:cubicBezTo>
                    <a:pt x="229" y="1013"/>
                    <a:pt x="229" y="1013"/>
                    <a:pt x="229" y="1013"/>
                  </a:cubicBezTo>
                  <a:cubicBezTo>
                    <a:pt x="259" y="1065"/>
                    <a:pt x="309" y="1135"/>
                    <a:pt x="382" y="1174"/>
                  </a:cubicBezTo>
                  <a:cubicBezTo>
                    <a:pt x="462" y="1217"/>
                    <a:pt x="547" y="1240"/>
                    <a:pt x="627" y="1240"/>
                  </a:cubicBezTo>
                  <a:cubicBezTo>
                    <a:pt x="681" y="1240"/>
                    <a:pt x="733" y="1230"/>
                    <a:pt x="781" y="1210"/>
                  </a:cubicBezTo>
                  <a:cubicBezTo>
                    <a:pt x="840" y="1186"/>
                    <a:pt x="882" y="1152"/>
                    <a:pt x="913" y="1127"/>
                  </a:cubicBezTo>
                  <a:cubicBezTo>
                    <a:pt x="918" y="1123"/>
                    <a:pt x="932" y="1112"/>
                    <a:pt x="937" y="1109"/>
                  </a:cubicBezTo>
                  <a:cubicBezTo>
                    <a:pt x="941" y="1107"/>
                    <a:pt x="953" y="1103"/>
                    <a:pt x="958" y="1101"/>
                  </a:cubicBezTo>
                  <a:cubicBezTo>
                    <a:pt x="999" y="1087"/>
                    <a:pt x="1069" y="1062"/>
                    <a:pt x="1128" y="1002"/>
                  </a:cubicBezTo>
                  <a:cubicBezTo>
                    <a:pt x="1194" y="937"/>
                    <a:pt x="1231" y="845"/>
                    <a:pt x="1234" y="745"/>
                  </a:cubicBezTo>
                  <a:cubicBezTo>
                    <a:pt x="1235" y="679"/>
                    <a:pt x="1222" y="624"/>
                    <a:pt x="1212" y="57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170E2"/>
                </a:gs>
                <a:gs pos="70000">
                  <a:srgbClr val="234DD6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endParaRPr>
            </a:p>
          </p:txBody>
        </p:sp>
        <p:sp>
          <p:nvSpPr>
            <p:cNvPr id="6" name="TextBox 53"/>
            <p:cNvSpPr txBox="1"/>
            <p:nvPr>
              <p:custDataLst>
                <p:tags r:id="rId13"/>
              </p:custDataLst>
            </p:nvPr>
          </p:nvSpPr>
          <p:spPr>
            <a:xfrm>
              <a:off x="13765" y="6324"/>
              <a:ext cx="3123" cy="6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p>
              <a:pPr lvl="0" algn="ctr">
                <a:buClrTx/>
                <a:buSzTx/>
                <a:buFontTx/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Bold" panose="020B0800000000000000" pitchFamily="34" charset="-122"/>
                  <a:sym typeface="+mn-lt"/>
                </a:rPr>
                <a:t>谷歌关注面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Bold" panose="020B0800000000000000" pitchFamily="34" charset="-122"/>
                <a:sym typeface="+mn-lt"/>
              </a:endParaRPr>
            </a:p>
          </p:txBody>
        </p:sp>
        <p:grpSp>
          <p:nvGrpSpPr>
            <p:cNvPr id="7" name="Group 173"/>
            <p:cNvGrpSpPr/>
            <p:nvPr/>
          </p:nvGrpSpPr>
          <p:grpSpPr>
            <a:xfrm>
              <a:off x="14711" y="4148"/>
              <a:ext cx="1121" cy="1113"/>
              <a:chOff x="6400800" y="1195388"/>
              <a:chExt cx="654050" cy="649287"/>
            </a:xfrm>
            <a:solidFill>
              <a:schemeClr val="bg1"/>
            </a:solidFill>
          </p:grpSpPr>
          <p:sp>
            <p:nvSpPr>
              <p:cNvPr id="18" name="Freeform 289"/>
              <p:cNvSpPr>
                <a:spLocks noEditPoint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6400800" y="1195388"/>
                <a:ext cx="654050" cy="649287"/>
              </a:xfrm>
              <a:custGeom>
                <a:avLst/>
                <a:gdLst>
                  <a:gd name="T0" fmla="*/ 361 w 412"/>
                  <a:gd name="T1" fmla="*/ 47 h 409"/>
                  <a:gd name="T2" fmla="*/ 359 w 412"/>
                  <a:gd name="T3" fmla="*/ 39 h 409"/>
                  <a:gd name="T4" fmla="*/ 355 w 412"/>
                  <a:gd name="T5" fmla="*/ 23 h 409"/>
                  <a:gd name="T6" fmla="*/ 343 w 412"/>
                  <a:gd name="T7" fmla="*/ 10 h 409"/>
                  <a:gd name="T8" fmla="*/ 328 w 412"/>
                  <a:gd name="T9" fmla="*/ 1 h 409"/>
                  <a:gd name="T10" fmla="*/ 66 w 412"/>
                  <a:gd name="T11" fmla="*/ 0 h 409"/>
                  <a:gd name="T12" fmla="*/ 60 w 412"/>
                  <a:gd name="T13" fmla="*/ 0 h 409"/>
                  <a:gd name="T14" fmla="*/ 40 w 412"/>
                  <a:gd name="T15" fmla="*/ 4 h 409"/>
                  <a:gd name="T16" fmla="*/ 29 w 412"/>
                  <a:gd name="T17" fmla="*/ 13 h 409"/>
                  <a:gd name="T18" fmla="*/ 21 w 412"/>
                  <a:gd name="T19" fmla="*/ 20 h 409"/>
                  <a:gd name="T20" fmla="*/ 11 w 412"/>
                  <a:gd name="T21" fmla="*/ 37 h 409"/>
                  <a:gd name="T22" fmla="*/ 4 w 412"/>
                  <a:gd name="T23" fmla="*/ 59 h 409"/>
                  <a:gd name="T24" fmla="*/ 1 w 412"/>
                  <a:gd name="T25" fmla="*/ 86 h 409"/>
                  <a:gd name="T26" fmla="*/ 0 w 412"/>
                  <a:gd name="T27" fmla="*/ 113 h 409"/>
                  <a:gd name="T28" fmla="*/ 52 w 412"/>
                  <a:gd name="T29" fmla="*/ 366 h 409"/>
                  <a:gd name="T30" fmla="*/ 52 w 412"/>
                  <a:gd name="T31" fmla="*/ 378 h 409"/>
                  <a:gd name="T32" fmla="*/ 59 w 412"/>
                  <a:gd name="T33" fmla="*/ 395 h 409"/>
                  <a:gd name="T34" fmla="*/ 63 w 412"/>
                  <a:gd name="T35" fmla="*/ 400 h 409"/>
                  <a:gd name="T36" fmla="*/ 73 w 412"/>
                  <a:gd name="T37" fmla="*/ 408 h 409"/>
                  <a:gd name="T38" fmla="*/ 82 w 412"/>
                  <a:gd name="T39" fmla="*/ 409 h 409"/>
                  <a:gd name="T40" fmla="*/ 348 w 412"/>
                  <a:gd name="T41" fmla="*/ 409 h 409"/>
                  <a:gd name="T42" fmla="*/ 365 w 412"/>
                  <a:gd name="T43" fmla="*/ 408 h 409"/>
                  <a:gd name="T44" fmla="*/ 379 w 412"/>
                  <a:gd name="T45" fmla="*/ 400 h 409"/>
                  <a:gd name="T46" fmla="*/ 391 w 412"/>
                  <a:gd name="T47" fmla="*/ 392 h 409"/>
                  <a:gd name="T48" fmla="*/ 405 w 412"/>
                  <a:gd name="T49" fmla="*/ 368 h 409"/>
                  <a:gd name="T50" fmla="*/ 411 w 412"/>
                  <a:gd name="T51" fmla="*/ 342 h 409"/>
                  <a:gd name="T52" fmla="*/ 412 w 412"/>
                  <a:gd name="T53" fmla="*/ 317 h 409"/>
                  <a:gd name="T54" fmla="*/ 26 w 412"/>
                  <a:gd name="T55" fmla="*/ 87 h 409"/>
                  <a:gd name="T56" fmla="*/ 29 w 412"/>
                  <a:gd name="T57" fmla="*/ 67 h 409"/>
                  <a:gd name="T58" fmla="*/ 39 w 412"/>
                  <a:gd name="T59" fmla="*/ 41 h 409"/>
                  <a:gd name="T60" fmla="*/ 44 w 412"/>
                  <a:gd name="T61" fmla="*/ 33 h 409"/>
                  <a:gd name="T62" fmla="*/ 49 w 412"/>
                  <a:gd name="T63" fmla="*/ 41 h 409"/>
                  <a:gd name="T64" fmla="*/ 52 w 412"/>
                  <a:gd name="T65" fmla="*/ 60 h 409"/>
                  <a:gd name="T66" fmla="*/ 26 w 412"/>
                  <a:gd name="T67" fmla="*/ 87 h 409"/>
                  <a:gd name="T68" fmla="*/ 103 w 412"/>
                  <a:gd name="T69" fmla="*/ 330 h 409"/>
                  <a:gd name="T70" fmla="*/ 102 w 412"/>
                  <a:gd name="T71" fmla="*/ 356 h 409"/>
                  <a:gd name="T72" fmla="*/ 96 w 412"/>
                  <a:gd name="T73" fmla="*/ 372 h 409"/>
                  <a:gd name="T74" fmla="*/ 90 w 412"/>
                  <a:gd name="T75" fmla="*/ 380 h 409"/>
                  <a:gd name="T76" fmla="*/ 83 w 412"/>
                  <a:gd name="T77" fmla="*/ 385 h 409"/>
                  <a:gd name="T78" fmla="*/ 82 w 412"/>
                  <a:gd name="T79" fmla="*/ 383 h 409"/>
                  <a:gd name="T80" fmla="*/ 77 w 412"/>
                  <a:gd name="T81" fmla="*/ 375 h 409"/>
                  <a:gd name="T82" fmla="*/ 77 w 412"/>
                  <a:gd name="T83" fmla="*/ 60 h 409"/>
                  <a:gd name="T84" fmla="*/ 76 w 412"/>
                  <a:gd name="T85" fmla="*/ 49 h 409"/>
                  <a:gd name="T86" fmla="*/ 72 w 412"/>
                  <a:gd name="T87" fmla="*/ 31 h 409"/>
                  <a:gd name="T88" fmla="*/ 316 w 412"/>
                  <a:gd name="T89" fmla="*/ 26 h 409"/>
                  <a:gd name="T90" fmla="*/ 322 w 412"/>
                  <a:gd name="T91" fmla="*/ 26 h 409"/>
                  <a:gd name="T92" fmla="*/ 329 w 412"/>
                  <a:gd name="T93" fmla="*/ 30 h 409"/>
                  <a:gd name="T94" fmla="*/ 333 w 412"/>
                  <a:gd name="T95" fmla="*/ 41 h 409"/>
                  <a:gd name="T96" fmla="*/ 335 w 412"/>
                  <a:gd name="T97" fmla="*/ 317 h 409"/>
                  <a:gd name="T98" fmla="*/ 103 w 412"/>
                  <a:gd name="T99" fmla="*/ 330 h 409"/>
                  <a:gd name="T100" fmla="*/ 119 w 412"/>
                  <a:gd name="T101" fmla="*/ 385 h 409"/>
                  <a:gd name="T102" fmla="*/ 122 w 412"/>
                  <a:gd name="T103" fmla="*/ 376 h 409"/>
                  <a:gd name="T104" fmla="*/ 127 w 412"/>
                  <a:gd name="T105" fmla="*/ 356 h 409"/>
                  <a:gd name="T106" fmla="*/ 385 w 412"/>
                  <a:gd name="T107" fmla="*/ 343 h 409"/>
                  <a:gd name="T108" fmla="*/ 382 w 412"/>
                  <a:gd name="T109" fmla="*/ 356 h 409"/>
                  <a:gd name="T110" fmla="*/ 376 w 412"/>
                  <a:gd name="T111" fmla="*/ 369 h 409"/>
                  <a:gd name="T112" fmla="*/ 365 w 412"/>
                  <a:gd name="T113" fmla="*/ 380 h 409"/>
                  <a:gd name="T114" fmla="*/ 348 w 412"/>
                  <a:gd name="T115" fmla="*/ 385 h 4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12" h="409">
                    <a:moveTo>
                      <a:pt x="361" y="317"/>
                    </a:moveTo>
                    <a:lnTo>
                      <a:pt x="361" y="47"/>
                    </a:lnTo>
                    <a:lnTo>
                      <a:pt x="361" y="47"/>
                    </a:lnTo>
                    <a:lnTo>
                      <a:pt x="359" y="39"/>
                    </a:lnTo>
                    <a:lnTo>
                      <a:pt x="358" y="31"/>
                    </a:lnTo>
                    <a:lnTo>
                      <a:pt x="355" y="23"/>
                    </a:lnTo>
                    <a:lnTo>
                      <a:pt x="350" y="16"/>
                    </a:lnTo>
                    <a:lnTo>
                      <a:pt x="343" y="10"/>
                    </a:lnTo>
                    <a:lnTo>
                      <a:pt x="336" y="4"/>
                    </a:lnTo>
                    <a:lnTo>
                      <a:pt x="328" y="1"/>
                    </a:lnTo>
                    <a:lnTo>
                      <a:pt x="31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52" y="1"/>
                    </a:lnTo>
                    <a:lnTo>
                      <a:pt x="40" y="4"/>
                    </a:lnTo>
                    <a:lnTo>
                      <a:pt x="34" y="9"/>
                    </a:lnTo>
                    <a:lnTo>
                      <a:pt x="29" y="13"/>
                    </a:lnTo>
                    <a:lnTo>
                      <a:pt x="29" y="13"/>
                    </a:lnTo>
                    <a:lnTo>
                      <a:pt x="21" y="20"/>
                    </a:lnTo>
                    <a:lnTo>
                      <a:pt x="16" y="27"/>
                    </a:lnTo>
                    <a:lnTo>
                      <a:pt x="11" y="37"/>
                    </a:lnTo>
                    <a:lnTo>
                      <a:pt x="7" y="47"/>
                    </a:lnTo>
                    <a:lnTo>
                      <a:pt x="4" y="59"/>
                    </a:lnTo>
                    <a:lnTo>
                      <a:pt x="1" y="72"/>
                    </a:lnTo>
                    <a:lnTo>
                      <a:pt x="1" y="86"/>
                    </a:lnTo>
                    <a:lnTo>
                      <a:pt x="0" y="100"/>
                    </a:lnTo>
                    <a:lnTo>
                      <a:pt x="0" y="113"/>
                    </a:lnTo>
                    <a:lnTo>
                      <a:pt x="52" y="113"/>
                    </a:lnTo>
                    <a:lnTo>
                      <a:pt x="52" y="366"/>
                    </a:lnTo>
                    <a:lnTo>
                      <a:pt x="52" y="366"/>
                    </a:lnTo>
                    <a:lnTo>
                      <a:pt x="52" y="378"/>
                    </a:lnTo>
                    <a:lnTo>
                      <a:pt x="54" y="386"/>
                    </a:lnTo>
                    <a:lnTo>
                      <a:pt x="59" y="395"/>
                    </a:lnTo>
                    <a:lnTo>
                      <a:pt x="63" y="400"/>
                    </a:lnTo>
                    <a:lnTo>
                      <a:pt x="63" y="400"/>
                    </a:lnTo>
                    <a:lnTo>
                      <a:pt x="69" y="405"/>
                    </a:lnTo>
                    <a:lnTo>
                      <a:pt x="73" y="408"/>
                    </a:lnTo>
                    <a:lnTo>
                      <a:pt x="82" y="409"/>
                    </a:lnTo>
                    <a:lnTo>
                      <a:pt x="82" y="409"/>
                    </a:lnTo>
                    <a:lnTo>
                      <a:pt x="348" y="409"/>
                    </a:lnTo>
                    <a:lnTo>
                      <a:pt x="348" y="409"/>
                    </a:lnTo>
                    <a:lnTo>
                      <a:pt x="358" y="409"/>
                    </a:lnTo>
                    <a:lnTo>
                      <a:pt x="365" y="408"/>
                    </a:lnTo>
                    <a:lnTo>
                      <a:pt x="373" y="405"/>
                    </a:lnTo>
                    <a:lnTo>
                      <a:pt x="379" y="400"/>
                    </a:lnTo>
                    <a:lnTo>
                      <a:pt x="385" y="396"/>
                    </a:lnTo>
                    <a:lnTo>
                      <a:pt x="391" y="392"/>
                    </a:lnTo>
                    <a:lnTo>
                      <a:pt x="399" y="380"/>
                    </a:lnTo>
                    <a:lnTo>
                      <a:pt x="405" y="368"/>
                    </a:lnTo>
                    <a:lnTo>
                      <a:pt x="409" y="355"/>
                    </a:lnTo>
                    <a:lnTo>
                      <a:pt x="411" y="342"/>
                    </a:lnTo>
                    <a:lnTo>
                      <a:pt x="412" y="330"/>
                    </a:lnTo>
                    <a:lnTo>
                      <a:pt x="412" y="317"/>
                    </a:lnTo>
                    <a:lnTo>
                      <a:pt x="361" y="317"/>
                    </a:lnTo>
                    <a:close/>
                    <a:moveTo>
                      <a:pt x="26" y="87"/>
                    </a:moveTo>
                    <a:lnTo>
                      <a:pt x="26" y="87"/>
                    </a:lnTo>
                    <a:lnTo>
                      <a:pt x="29" y="67"/>
                    </a:lnTo>
                    <a:lnTo>
                      <a:pt x="33" y="51"/>
                    </a:lnTo>
                    <a:lnTo>
                      <a:pt x="39" y="41"/>
                    </a:lnTo>
                    <a:lnTo>
                      <a:pt x="44" y="33"/>
                    </a:lnTo>
                    <a:lnTo>
                      <a:pt x="44" y="33"/>
                    </a:lnTo>
                    <a:lnTo>
                      <a:pt x="47" y="37"/>
                    </a:lnTo>
                    <a:lnTo>
                      <a:pt x="49" y="41"/>
                    </a:lnTo>
                    <a:lnTo>
                      <a:pt x="50" y="49"/>
                    </a:lnTo>
                    <a:lnTo>
                      <a:pt x="52" y="60"/>
                    </a:lnTo>
                    <a:lnTo>
                      <a:pt x="52" y="87"/>
                    </a:lnTo>
                    <a:lnTo>
                      <a:pt x="26" y="87"/>
                    </a:lnTo>
                    <a:close/>
                    <a:moveTo>
                      <a:pt x="103" y="330"/>
                    </a:moveTo>
                    <a:lnTo>
                      <a:pt x="103" y="330"/>
                    </a:lnTo>
                    <a:lnTo>
                      <a:pt x="103" y="345"/>
                    </a:lnTo>
                    <a:lnTo>
                      <a:pt x="102" y="356"/>
                    </a:lnTo>
                    <a:lnTo>
                      <a:pt x="99" y="365"/>
                    </a:lnTo>
                    <a:lnTo>
                      <a:pt x="96" y="372"/>
                    </a:lnTo>
                    <a:lnTo>
                      <a:pt x="93" y="378"/>
                    </a:lnTo>
                    <a:lnTo>
                      <a:pt x="90" y="380"/>
                    </a:lnTo>
                    <a:lnTo>
                      <a:pt x="87" y="383"/>
                    </a:lnTo>
                    <a:lnTo>
                      <a:pt x="83" y="385"/>
                    </a:lnTo>
                    <a:lnTo>
                      <a:pt x="83" y="385"/>
                    </a:lnTo>
                    <a:lnTo>
                      <a:pt x="82" y="383"/>
                    </a:lnTo>
                    <a:lnTo>
                      <a:pt x="79" y="379"/>
                    </a:lnTo>
                    <a:lnTo>
                      <a:pt x="77" y="375"/>
                    </a:lnTo>
                    <a:lnTo>
                      <a:pt x="77" y="366"/>
                    </a:lnTo>
                    <a:lnTo>
                      <a:pt x="77" y="60"/>
                    </a:lnTo>
                    <a:lnTo>
                      <a:pt x="77" y="60"/>
                    </a:lnTo>
                    <a:lnTo>
                      <a:pt x="76" y="49"/>
                    </a:lnTo>
                    <a:lnTo>
                      <a:pt x="74" y="40"/>
                    </a:lnTo>
                    <a:lnTo>
                      <a:pt x="72" y="31"/>
                    </a:lnTo>
                    <a:lnTo>
                      <a:pt x="69" y="24"/>
                    </a:lnTo>
                    <a:lnTo>
                      <a:pt x="316" y="26"/>
                    </a:lnTo>
                    <a:lnTo>
                      <a:pt x="316" y="26"/>
                    </a:lnTo>
                    <a:lnTo>
                      <a:pt x="322" y="26"/>
                    </a:lnTo>
                    <a:lnTo>
                      <a:pt x="326" y="27"/>
                    </a:lnTo>
                    <a:lnTo>
                      <a:pt x="329" y="30"/>
                    </a:lnTo>
                    <a:lnTo>
                      <a:pt x="332" y="34"/>
                    </a:lnTo>
                    <a:lnTo>
                      <a:pt x="333" y="41"/>
                    </a:lnTo>
                    <a:lnTo>
                      <a:pt x="335" y="47"/>
                    </a:lnTo>
                    <a:lnTo>
                      <a:pt x="335" y="317"/>
                    </a:lnTo>
                    <a:lnTo>
                      <a:pt x="103" y="319"/>
                    </a:lnTo>
                    <a:lnTo>
                      <a:pt x="103" y="330"/>
                    </a:lnTo>
                    <a:close/>
                    <a:moveTo>
                      <a:pt x="348" y="385"/>
                    </a:moveTo>
                    <a:lnTo>
                      <a:pt x="119" y="385"/>
                    </a:lnTo>
                    <a:lnTo>
                      <a:pt x="119" y="385"/>
                    </a:lnTo>
                    <a:lnTo>
                      <a:pt x="122" y="376"/>
                    </a:lnTo>
                    <a:lnTo>
                      <a:pt x="124" y="368"/>
                    </a:lnTo>
                    <a:lnTo>
                      <a:pt x="127" y="356"/>
                    </a:lnTo>
                    <a:lnTo>
                      <a:pt x="129" y="343"/>
                    </a:lnTo>
                    <a:lnTo>
                      <a:pt x="385" y="343"/>
                    </a:lnTo>
                    <a:lnTo>
                      <a:pt x="385" y="343"/>
                    </a:lnTo>
                    <a:lnTo>
                      <a:pt x="382" y="356"/>
                    </a:lnTo>
                    <a:lnTo>
                      <a:pt x="379" y="363"/>
                    </a:lnTo>
                    <a:lnTo>
                      <a:pt x="376" y="369"/>
                    </a:lnTo>
                    <a:lnTo>
                      <a:pt x="371" y="375"/>
                    </a:lnTo>
                    <a:lnTo>
                      <a:pt x="365" y="380"/>
                    </a:lnTo>
                    <a:lnTo>
                      <a:pt x="358" y="383"/>
                    </a:lnTo>
                    <a:lnTo>
                      <a:pt x="348" y="385"/>
                    </a:lnTo>
                    <a:lnTo>
                      <a:pt x="348" y="38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 sz="240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ea"/>
                </a:endParaRPr>
              </a:p>
            </p:txBody>
          </p:sp>
          <p:sp>
            <p:nvSpPr>
              <p:cNvPr id="20" name="Rectangle 290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6597650" y="1320800"/>
                <a:ext cx="268288" cy="38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 sz="240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ea"/>
                </a:endParaRPr>
              </a:p>
            </p:txBody>
          </p:sp>
          <p:sp>
            <p:nvSpPr>
              <p:cNvPr id="21" name="Rectangle 291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6597650" y="1408113"/>
                <a:ext cx="268288" cy="4127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 sz="240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ea"/>
                </a:endParaRPr>
              </a:p>
            </p:txBody>
          </p:sp>
          <p:sp>
            <p:nvSpPr>
              <p:cNvPr id="22" name="Rectangle 292"/>
              <p:cNvSpPr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6597650" y="1500188"/>
                <a:ext cx="268288" cy="3968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 sz="240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ea"/>
                </a:endParaRPr>
              </a:p>
            </p:txBody>
          </p:sp>
          <p:sp>
            <p:nvSpPr>
              <p:cNvPr id="23" name="Rectangle 293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6597650" y="1587500"/>
                <a:ext cx="268288" cy="4127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 sz="240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ea"/>
                </a:endParaRPr>
              </a:p>
            </p:txBody>
          </p:sp>
        </p:grpSp>
      </p:grpSp>
      <p:sp>
        <p:nvSpPr>
          <p:cNvPr id="47" name="ïṩḻîḋé"/>
          <p:cNvSpPr/>
          <p:nvPr>
            <p:custDataLst>
              <p:tags r:id="rId19"/>
            </p:custDataLst>
          </p:nvPr>
        </p:nvSpPr>
        <p:spPr>
          <a:xfrm>
            <a:off x="9355455" y="2704465"/>
            <a:ext cx="636905" cy="594360"/>
          </a:xfrm>
          <a:custGeom>
            <a:avLst/>
            <a:gdLst>
              <a:gd name="T0" fmla="*/ 3958 w 4630"/>
              <a:gd name="T1" fmla="*/ 1193 h 4324"/>
              <a:gd name="T2" fmla="*/ 3772 w 4630"/>
              <a:gd name="T3" fmla="*/ 1223 h 4324"/>
              <a:gd name="T4" fmla="*/ 3358 w 4630"/>
              <a:gd name="T5" fmla="*/ 1778 h 4324"/>
              <a:gd name="T6" fmla="*/ 3055 w 4630"/>
              <a:gd name="T7" fmla="*/ 1876 h 4324"/>
              <a:gd name="T8" fmla="*/ 2515 w 4630"/>
              <a:gd name="T9" fmla="*/ 1484 h 4324"/>
              <a:gd name="T10" fmla="*/ 2515 w 4630"/>
              <a:gd name="T11" fmla="*/ 1166 h 4324"/>
              <a:gd name="T12" fmla="*/ 2915 w 4630"/>
              <a:gd name="T13" fmla="*/ 600 h 4324"/>
              <a:gd name="T14" fmla="*/ 2315 w 4630"/>
              <a:gd name="T15" fmla="*/ 0 h 4324"/>
              <a:gd name="T16" fmla="*/ 1715 w 4630"/>
              <a:gd name="T17" fmla="*/ 600 h 4324"/>
              <a:gd name="T18" fmla="*/ 2115 w 4630"/>
              <a:gd name="T19" fmla="*/ 1166 h 4324"/>
              <a:gd name="T20" fmla="*/ 2115 w 4630"/>
              <a:gd name="T21" fmla="*/ 1484 h 4324"/>
              <a:gd name="T22" fmla="*/ 1575 w 4630"/>
              <a:gd name="T23" fmla="*/ 1877 h 4324"/>
              <a:gd name="T24" fmla="*/ 1273 w 4630"/>
              <a:gd name="T25" fmla="*/ 1778 h 4324"/>
              <a:gd name="T26" fmla="*/ 858 w 4630"/>
              <a:gd name="T27" fmla="*/ 1223 h 4324"/>
              <a:gd name="T28" fmla="*/ 673 w 4630"/>
              <a:gd name="T29" fmla="*/ 1193 h 4324"/>
              <a:gd name="T30" fmla="*/ 102 w 4630"/>
              <a:gd name="T31" fmla="*/ 1608 h 4324"/>
              <a:gd name="T32" fmla="*/ 488 w 4630"/>
              <a:gd name="T33" fmla="*/ 2364 h 4324"/>
              <a:gd name="T34" fmla="*/ 673 w 4630"/>
              <a:gd name="T35" fmla="*/ 2394 h 4324"/>
              <a:gd name="T36" fmla="*/ 1149 w 4630"/>
              <a:gd name="T37" fmla="*/ 2159 h 4324"/>
              <a:gd name="T38" fmla="*/ 1452 w 4630"/>
              <a:gd name="T39" fmla="*/ 2258 h 4324"/>
              <a:gd name="T40" fmla="*/ 1449 w 4630"/>
              <a:gd name="T41" fmla="*/ 2327 h 4324"/>
              <a:gd name="T42" fmla="*/ 1658 w 4630"/>
              <a:gd name="T43" fmla="*/ 2891 h 4324"/>
              <a:gd name="T44" fmla="*/ 1471 w 4630"/>
              <a:gd name="T45" fmla="*/ 3149 h 4324"/>
              <a:gd name="T46" fmla="*/ 1301 w 4630"/>
              <a:gd name="T47" fmla="*/ 3124 h 4324"/>
              <a:gd name="T48" fmla="*/ 815 w 4630"/>
              <a:gd name="T49" fmla="*/ 3371 h 4324"/>
              <a:gd name="T50" fmla="*/ 948 w 4630"/>
              <a:gd name="T51" fmla="*/ 4209 h 4324"/>
              <a:gd name="T52" fmla="*/ 1300 w 4630"/>
              <a:gd name="T53" fmla="*/ 4324 h 4324"/>
              <a:gd name="T54" fmla="*/ 1786 w 4630"/>
              <a:gd name="T55" fmla="*/ 4077 h 4324"/>
              <a:gd name="T56" fmla="*/ 1795 w 4630"/>
              <a:gd name="T57" fmla="*/ 3384 h 4324"/>
              <a:gd name="T58" fmla="*/ 1981 w 4630"/>
              <a:gd name="T59" fmla="*/ 3127 h 4324"/>
              <a:gd name="T60" fmla="*/ 2315 w 4630"/>
              <a:gd name="T61" fmla="*/ 3194 h 4324"/>
              <a:gd name="T62" fmla="*/ 2647 w 4630"/>
              <a:gd name="T63" fmla="*/ 3127 h 4324"/>
              <a:gd name="T64" fmla="*/ 2836 w 4630"/>
              <a:gd name="T65" fmla="*/ 3385 h 4324"/>
              <a:gd name="T66" fmla="*/ 2845 w 4630"/>
              <a:gd name="T67" fmla="*/ 4077 h 4324"/>
              <a:gd name="T68" fmla="*/ 3331 w 4630"/>
              <a:gd name="T69" fmla="*/ 4324 h 4324"/>
              <a:gd name="T70" fmla="*/ 3331 w 4630"/>
              <a:gd name="T71" fmla="*/ 4324 h 4324"/>
              <a:gd name="T72" fmla="*/ 3683 w 4630"/>
              <a:gd name="T73" fmla="*/ 4209 h 4324"/>
              <a:gd name="T74" fmla="*/ 3816 w 4630"/>
              <a:gd name="T75" fmla="*/ 3371 h 4324"/>
              <a:gd name="T76" fmla="*/ 3330 w 4630"/>
              <a:gd name="T77" fmla="*/ 3124 h 4324"/>
              <a:gd name="T78" fmla="*/ 3159 w 4630"/>
              <a:gd name="T79" fmla="*/ 3149 h 4324"/>
              <a:gd name="T80" fmla="*/ 2971 w 4630"/>
              <a:gd name="T81" fmla="*/ 2893 h 4324"/>
              <a:gd name="T82" fmla="*/ 3182 w 4630"/>
              <a:gd name="T83" fmla="*/ 2327 h 4324"/>
              <a:gd name="T84" fmla="*/ 3179 w 4630"/>
              <a:gd name="T85" fmla="*/ 2257 h 4324"/>
              <a:gd name="T86" fmla="*/ 3481 w 4630"/>
              <a:gd name="T87" fmla="*/ 2159 h 4324"/>
              <a:gd name="T88" fmla="*/ 3957 w 4630"/>
              <a:gd name="T89" fmla="*/ 2394 h 4324"/>
              <a:gd name="T90" fmla="*/ 3957 w 4630"/>
              <a:gd name="T91" fmla="*/ 2394 h 4324"/>
              <a:gd name="T92" fmla="*/ 4143 w 4630"/>
              <a:gd name="T93" fmla="*/ 2364 h 4324"/>
              <a:gd name="T94" fmla="*/ 4528 w 4630"/>
              <a:gd name="T95" fmla="*/ 1608 h 4324"/>
              <a:gd name="T96" fmla="*/ 3958 w 4630"/>
              <a:gd name="T97" fmla="*/ 1193 h 4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4630" h="4324">
                <a:moveTo>
                  <a:pt x="3958" y="1193"/>
                </a:moveTo>
                <a:cubicBezTo>
                  <a:pt x="3895" y="1193"/>
                  <a:pt x="3832" y="1203"/>
                  <a:pt x="3772" y="1223"/>
                </a:cubicBezTo>
                <a:cubicBezTo>
                  <a:pt x="3524" y="1304"/>
                  <a:pt x="3364" y="1531"/>
                  <a:pt x="3358" y="1778"/>
                </a:cubicBezTo>
                <a:lnTo>
                  <a:pt x="3055" y="1876"/>
                </a:lnTo>
                <a:cubicBezTo>
                  <a:pt x="2936" y="1682"/>
                  <a:pt x="2743" y="1538"/>
                  <a:pt x="2515" y="1484"/>
                </a:cubicBezTo>
                <a:lnTo>
                  <a:pt x="2515" y="1166"/>
                </a:lnTo>
                <a:cubicBezTo>
                  <a:pt x="2748" y="1083"/>
                  <a:pt x="2915" y="861"/>
                  <a:pt x="2915" y="600"/>
                </a:cubicBezTo>
                <a:cubicBezTo>
                  <a:pt x="2915" y="270"/>
                  <a:pt x="2646" y="0"/>
                  <a:pt x="2315" y="0"/>
                </a:cubicBezTo>
                <a:cubicBezTo>
                  <a:pt x="1984" y="0"/>
                  <a:pt x="1715" y="270"/>
                  <a:pt x="1715" y="600"/>
                </a:cubicBezTo>
                <a:cubicBezTo>
                  <a:pt x="1715" y="861"/>
                  <a:pt x="1882" y="1083"/>
                  <a:pt x="2115" y="1166"/>
                </a:cubicBezTo>
                <a:lnTo>
                  <a:pt x="2115" y="1484"/>
                </a:lnTo>
                <a:cubicBezTo>
                  <a:pt x="1887" y="1538"/>
                  <a:pt x="1694" y="1682"/>
                  <a:pt x="1575" y="1877"/>
                </a:cubicBezTo>
                <a:lnTo>
                  <a:pt x="1273" y="1778"/>
                </a:lnTo>
                <a:cubicBezTo>
                  <a:pt x="1266" y="1531"/>
                  <a:pt x="1107" y="1304"/>
                  <a:pt x="858" y="1223"/>
                </a:cubicBezTo>
                <a:cubicBezTo>
                  <a:pt x="798" y="1203"/>
                  <a:pt x="736" y="1193"/>
                  <a:pt x="673" y="1193"/>
                </a:cubicBezTo>
                <a:cubicBezTo>
                  <a:pt x="412" y="1193"/>
                  <a:pt x="183" y="1360"/>
                  <a:pt x="102" y="1608"/>
                </a:cubicBezTo>
                <a:cubicBezTo>
                  <a:pt x="0" y="1923"/>
                  <a:pt x="173" y="2262"/>
                  <a:pt x="488" y="2364"/>
                </a:cubicBezTo>
                <a:cubicBezTo>
                  <a:pt x="548" y="2384"/>
                  <a:pt x="610" y="2394"/>
                  <a:pt x="673" y="2394"/>
                </a:cubicBezTo>
                <a:cubicBezTo>
                  <a:pt x="864" y="2394"/>
                  <a:pt x="1038" y="2304"/>
                  <a:pt x="1149" y="2159"/>
                </a:cubicBezTo>
                <a:lnTo>
                  <a:pt x="1452" y="2258"/>
                </a:lnTo>
                <a:cubicBezTo>
                  <a:pt x="1450" y="2281"/>
                  <a:pt x="1449" y="2304"/>
                  <a:pt x="1449" y="2327"/>
                </a:cubicBezTo>
                <a:cubicBezTo>
                  <a:pt x="1449" y="2542"/>
                  <a:pt x="1528" y="2740"/>
                  <a:pt x="1658" y="2891"/>
                </a:cubicBezTo>
                <a:lnTo>
                  <a:pt x="1471" y="3149"/>
                </a:lnTo>
                <a:cubicBezTo>
                  <a:pt x="1416" y="3132"/>
                  <a:pt x="1359" y="3124"/>
                  <a:pt x="1301" y="3124"/>
                </a:cubicBezTo>
                <a:cubicBezTo>
                  <a:pt x="1109" y="3124"/>
                  <a:pt x="927" y="3216"/>
                  <a:pt x="815" y="3371"/>
                </a:cubicBezTo>
                <a:cubicBezTo>
                  <a:pt x="620" y="3639"/>
                  <a:pt x="680" y="4015"/>
                  <a:pt x="948" y="4209"/>
                </a:cubicBezTo>
                <a:cubicBezTo>
                  <a:pt x="1051" y="4284"/>
                  <a:pt x="1173" y="4324"/>
                  <a:pt x="1300" y="4324"/>
                </a:cubicBezTo>
                <a:cubicBezTo>
                  <a:pt x="1492" y="4324"/>
                  <a:pt x="1673" y="4232"/>
                  <a:pt x="1786" y="4077"/>
                </a:cubicBezTo>
                <a:cubicBezTo>
                  <a:pt x="1939" y="3866"/>
                  <a:pt x="1934" y="3588"/>
                  <a:pt x="1795" y="3384"/>
                </a:cubicBezTo>
                <a:lnTo>
                  <a:pt x="1981" y="3127"/>
                </a:lnTo>
                <a:cubicBezTo>
                  <a:pt x="2084" y="3170"/>
                  <a:pt x="2197" y="3194"/>
                  <a:pt x="2315" y="3194"/>
                </a:cubicBezTo>
                <a:cubicBezTo>
                  <a:pt x="2433" y="3194"/>
                  <a:pt x="2545" y="3170"/>
                  <a:pt x="2647" y="3127"/>
                </a:cubicBezTo>
                <a:lnTo>
                  <a:pt x="2836" y="3385"/>
                </a:lnTo>
                <a:cubicBezTo>
                  <a:pt x="2696" y="3588"/>
                  <a:pt x="2692" y="3866"/>
                  <a:pt x="2845" y="4077"/>
                </a:cubicBezTo>
                <a:cubicBezTo>
                  <a:pt x="2957" y="4232"/>
                  <a:pt x="3139" y="4324"/>
                  <a:pt x="3331" y="4324"/>
                </a:cubicBezTo>
                <a:lnTo>
                  <a:pt x="3331" y="4324"/>
                </a:lnTo>
                <a:cubicBezTo>
                  <a:pt x="3458" y="4324"/>
                  <a:pt x="3580" y="4284"/>
                  <a:pt x="3683" y="4209"/>
                </a:cubicBezTo>
                <a:cubicBezTo>
                  <a:pt x="3951" y="4015"/>
                  <a:pt x="4010" y="3639"/>
                  <a:pt x="3816" y="3371"/>
                </a:cubicBezTo>
                <a:cubicBezTo>
                  <a:pt x="3703" y="3216"/>
                  <a:pt x="3522" y="3124"/>
                  <a:pt x="3330" y="3124"/>
                </a:cubicBezTo>
                <a:cubicBezTo>
                  <a:pt x="3271" y="3124"/>
                  <a:pt x="3214" y="3133"/>
                  <a:pt x="3159" y="3149"/>
                </a:cubicBezTo>
                <a:lnTo>
                  <a:pt x="2971" y="2893"/>
                </a:lnTo>
                <a:cubicBezTo>
                  <a:pt x="3102" y="2741"/>
                  <a:pt x="3182" y="2543"/>
                  <a:pt x="3182" y="2327"/>
                </a:cubicBezTo>
                <a:cubicBezTo>
                  <a:pt x="3182" y="2303"/>
                  <a:pt x="3181" y="2280"/>
                  <a:pt x="3179" y="2257"/>
                </a:cubicBezTo>
                <a:lnTo>
                  <a:pt x="3481" y="2159"/>
                </a:lnTo>
                <a:cubicBezTo>
                  <a:pt x="3592" y="2304"/>
                  <a:pt x="3766" y="2394"/>
                  <a:pt x="3957" y="2394"/>
                </a:cubicBezTo>
                <a:lnTo>
                  <a:pt x="3957" y="2394"/>
                </a:lnTo>
                <a:cubicBezTo>
                  <a:pt x="4020" y="2394"/>
                  <a:pt x="4083" y="2384"/>
                  <a:pt x="4143" y="2364"/>
                </a:cubicBezTo>
                <a:cubicBezTo>
                  <a:pt x="4458" y="2262"/>
                  <a:pt x="4630" y="1923"/>
                  <a:pt x="4528" y="1608"/>
                </a:cubicBezTo>
                <a:cubicBezTo>
                  <a:pt x="4447" y="1360"/>
                  <a:pt x="4218" y="1193"/>
                  <a:pt x="3958" y="1193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defTabSz="17145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40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思源黑体 CN Medium" panose="020B0600000000000000" pitchFamily="34" charset="-122"/>
              <a:ea typeface="思源黑体 CN Medium" panose="020B0600000000000000" pitchFamily="34" charset="-122"/>
              <a:sym typeface="字魂160号-檀宋" panose="00000500000000000000" pitchFamily="2" charset="-122"/>
            </a:endParaRPr>
          </a:p>
        </p:txBody>
      </p:sp>
      <p:sp>
        <p:nvSpPr>
          <p:cNvPr id="2" name="矩形: 圆角 42"/>
          <p:cNvSpPr/>
          <p:nvPr>
            <p:custDataLst>
              <p:tags r:id="rId20"/>
            </p:custDataLst>
          </p:nvPr>
        </p:nvSpPr>
        <p:spPr>
          <a:xfrm>
            <a:off x="9779000" y="22860"/>
            <a:ext cx="2413000" cy="591820"/>
          </a:xfrm>
          <a:prstGeom prst="roundRect">
            <a:avLst>
              <a:gd name="adj" fmla="val 50000"/>
            </a:avLst>
          </a:prstGeom>
          <a:solidFill>
            <a:srgbClr val="007BC6"/>
          </a:solidFill>
          <a:ln>
            <a:solidFill>
              <a:srgbClr val="007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4" name="图片 23" descr="微信图片_20220916095754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9914255" y="83185"/>
            <a:ext cx="2063115" cy="400050"/>
          </a:xfrm>
          <a:prstGeom prst="rect">
            <a:avLst/>
          </a:prstGeom>
          <a:solidFill>
            <a:srgbClr val="007BC6"/>
          </a:solidFill>
          <a:ln>
            <a:solidFill>
              <a:srgbClr val="007BC6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894080" y="1679575"/>
            <a:ext cx="10403840" cy="2356485"/>
            <a:chOff x="893990" y="1100576"/>
            <a:chExt cx="10404021" cy="2457450"/>
          </a:xfrm>
        </p:grpSpPr>
        <p:sp>
          <p:nvSpPr>
            <p:cNvPr id="14" name="矩形: 圆角 13"/>
            <p:cNvSpPr/>
            <p:nvPr>
              <p:custDataLst>
                <p:tags r:id="rId1"/>
              </p:custDataLst>
            </p:nvPr>
          </p:nvSpPr>
          <p:spPr>
            <a:xfrm>
              <a:off x="893990" y="1100576"/>
              <a:ext cx="10404021" cy="2457450"/>
            </a:xfrm>
            <a:prstGeom prst="roundRect">
              <a:avLst>
                <a:gd name="adj" fmla="val 7946"/>
              </a:avLst>
            </a:prstGeom>
            <a:blipFill dpi="0" rotWithShape="1">
              <a:blip r:embed="rId2"/>
              <a:srcRect/>
              <a:stretch>
                <a:fillRect t="-91122" b="-91122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latin typeface="字魂143号-正酷超级黑" panose="00000500000000000000" pitchFamily="2" charset="-122"/>
                <a:ea typeface="字魂143号-正酷超级黑" panose="00000500000000000000" pitchFamily="2" charset="-122"/>
              </a:endParaRPr>
            </a:p>
          </p:txBody>
        </p:sp>
        <p:sp>
          <p:nvSpPr>
            <p:cNvPr id="10" name="矩形: 圆角 9"/>
            <p:cNvSpPr/>
            <p:nvPr>
              <p:custDataLst>
                <p:tags r:id="rId3"/>
              </p:custDataLst>
            </p:nvPr>
          </p:nvSpPr>
          <p:spPr>
            <a:xfrm>
              <a:off x="893990" y="1100576"/>
              <a:ext cx="10404021" cy="2457450"/>
            </a:xfrm>
            <a:prstGeom prst="roundRect">
              <a:avLst>
                <a:gd name="adj" fmla="val 7946"/>
              </a:avLst>
            </a:prstGeom>
            <a:gradFill>
              <a:gsLst>
                <a:gs pos="0">
                  <a:srgbClr val="1DAFEB">
                    <a:alpha val="66000"/>
                  </a:srgbClr>
                </a:gs>
                <a:gs pos="100000">
                  <a:srgbClr val="1D60D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latin typeface="字魂143号-正酷超级黑" panose="00000500000000000000" pitchFamily="2" charset="-122"/>
                <a:ea typeface="字魂143号-正酷超级黑" panose="00000500000000000000" pitchFamily="2" charset="-122"/>
              </a:endParaRPr>
            </a:p>
          </p:txBody>
        </p:sp>
      </p:grpSp>
      <p:sp>
        <p:nvSpPr>
          <p:cNvPr id="12" name="矩形: 圆角 11"/>
          <p:cNvSpPr/>
          <p:nvPr>
            <p:custDataLst>
              <p:tags r:id="rId4"/>
            </p:custDataLst>
          </p:nvPr>
        </p:nvSpPr>
        <p:spPr>
          <a:xfrm>
            <a:off x="1338263" y="2986088"/>
            <a:ext cx="9515475" cy="2839641"/>
          </a:xfrm>
          <a:prstGeom prst="roundRect">
            <a:avLst>
              <a:gd name="adj" fmla="val 10230"/>
            </a:avLst>
          </a:prstGeom>
          <a:solidFill>
            <a:schemeClr val="bg1"/>
          </a:solidFill>
          <a:ln>
            <a:noFill/>
          </a:ln>
          <a:effectLst>
            <a:outerShdw blurRad="508000" dist="101600" dir="2700000" sx="102000" sy="102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ea typeface="包图简圆体" panose="02010601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41500" y="3390900"/>
            <a:ext cx="849630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eaLnBrk="1" hangingPunct="1">
              <a:lnSpc>
                <a:spcPct val="15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" panose="020B0500000000000000" pitchFamily="34" charset="-122"/>
              </a:rPr>
              <a:t>产品介绍、工厂展示、出口能力、货运交付、</a:t>
            </a:r>
            <a:endParaRPr lang="zh-CN" altLang="en-US" sz="2800" dirty="0">
              <a:solidFill>
                <a:schemeClr val="tx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" panose="020B0500000000000000" pitchFamily="34" charset="-122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" panose="020B0500000000000000" pitchFamily="34" charset="-122"/>
              </a:rPr>
              <a:t>品牌实力、认证体系、成功案例、服务能力、</a:t>
            </a:r>
            <a:endParaRPr lang="zh-CN" altLang="en-US" sz="2800" dirty="0">
              <a:solidFill>
                <a:schemeClr val="tx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" panose="020B0500000000000000" pitchFamily="34" charset="-122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" panose="020B0500000000000000" pitchFamily="34" charset="-122"/>
              </a:rPr>
              <a:t>社会责任、新闻中心</a:t>
            </a:r>
            <a:endParaRPr lang="zh-CN" altLang="en-US" sz="2800" dirty="0">
              <a:solidFill>
                <a:schemeClr val="tx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1155700" y="272415"/>
            <a:ext cx="72085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914400">
              <a:tabLst>
                <a:tab pos="895350" algn="l"/>
              </a:tabLst>
            </a:pPr>
            <a:r>
              <a:rPr lang="en-US" altLang="zh-CN" sz="2800" dirty="0">
                <a:solidFill>
                  <a:srgbClr val="007BC6"/>
                </a:solidFill>
                <a:latin typeface="方正兰亭超细黑简体" pitchFamily="2" charset="-122"/>
                <a:ea typeface="方正兰亭超细黑简体" pitchFamily="2" charset="-122"/>
              </a:rPr>
              <a:t>内容怎么写</a:t>
            </a:r>
            <a:r>
              <a:rPr kumimoji="1" lang="en-US" altLang="zh-CN" sz="2800" spc="300" dirty="0">
                <a:gradFill>
                  <a:gsLst>
                    <a:gs pos="0">
                      <a:srgbClr val="3170E2"/>
                    </a:gs>
                    <a:gs pos="70000">
                      <a:srgbClr val="234DD6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lang="en-US" altLang="zh-CN" sz="2800" dirty="0">
                <a:solidFill>
                  <a:schemeClr val="tx1"/>
                </a:solidFill>
                <a:latin typeface="方正兰亭超细黑简体" pitchFamily="2" charset="-122"/>
                <a:ea typeface="方正兰亭超细黑简体" pitchFamily="2" charset="-122"/>
              </a:rPr>
              <a:t>采购商关注面（维度）</a:t>
            </a:r>
            <a:endParaRPr lang="en-US" altLang="zh-CN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方正兰亭超细黑简体" pitchFamily="2" charset="-122"/>
              <a:ea typeface="方正兰亭超细黑简体" pitchFamily="2" charset="-122"/>
              <a:cs typeface="微软雅黑" panose="020B0503020204020204" pitchFamily="34" charset="-122"/>
            </a:endParaRPr>
          </a:p>
        </p:txBody>
      </p:sp>
      <p:sp>
        <p:nvSpPr>
          <p:cNvPr id="23" name="矩形: 圆角 42"/>
          <p:cNvSpPr/>
          <p:nvPr>
            <p:custDataLst>
              <p:tags r:id="rId6"/>
            </p:custDataLst>
          </p:nvPr>
        </p:nvSpPr>
        <p:spPr>
          <a:xfrm>
            <a:off x="9779000" y="22860"/>
            <a:ext cx="2413000" cy="591820"/>
          </a:xfrm>
          <a:prstGeom prst="roundRect">
            <a:avLst>
              <a:gd name="adj" fmla="val 50000"/>
            </a:avLst>
          </a:prstGeom>
          <a:solidFill>
            <a:srgbClr val="007BC6"/>
          </a:solidFill>
          <a:ln>
            <a:solidFill>
              <a:srgbClr val="007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4" name="图片 23" descr="微信图片_2022091609575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914255" y="83185"/>
            <a:ext cx="2063115" cy="400050"/>
          </a:xfrm>
          <a:prstGeom prst="rect">
            <a:avLst/>
          </a:prstGeom>
          <a:solidFill>
            <a:srgbClr val="007BC6"/>
          </a:solidFill>
          <a:ln>
            <a:solidFill>
              <a:srgbClr val="007BC6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  <p:bldLst>
      <p:bldP spid="12" grpId="0" bldLvl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 rot="0">
            <a:off x="1057275" y="4312920"/>
            <a:ext cx="2489200" cy="1247775"/>
            <a:chOff x="2293671" y="2458364"/>
            <a:chExt cx="2367107" cy="1186934"/>
          </a:xfrm>
        </p:grpSpPr>
        <p:sp>
          <p:nvSpPr>
            <p:cNvPr id="14" name="椭圆 13"/>
            <p:cNvSpPr/>
            <p:nvPr/>
          </p:nvSpPr>
          <p:spPr>
            <a:xfrm>
              <a:off x="3165743" y="2458364"/>
              <a:ext cx="698232" cy="698232"/>
            </a:xfrm>
            <a:prstGeom prst="ellipse">
              <a:avLst/>
            </a:prstGeom>
            <a:gradFill flip="none" rotWithShape="1">
              <a:gsLst>
                <a:gs pos="0">
                  <a:srgbClr val="1BDBFE"/>
                </a:gs>
                <a:gs pos="70000">
                  <a:srgbClr val="01A8F2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05</a:t>
              </a:r>
              <a:endPara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2293671" y="3208387"/>
              <a:ext cx="2367107" cy="43691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zh-CN" altLang="en-US" sz="2000" dirty="0">
                  <a:gradFill>
                    <a:gsLst>
                      <a:gs pos="51000">
                        <a:schemeClr val="bg1"/>
                      </a:gs>
                      <a:gs pos="99000">
                        <a:srgbClr val="A0D2FF"/>
                      </a:gs>
                    </a:gsLst>
                    <a:lin ang="2700000" scaled="0"/>
                  </a:gra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询盘成效的影响因素</a:t>
              </a:r>
              <a:endParaRPr kumimoji="1" lang="zh-CN" altLang="en-US" sz="2000" dirty="0">
                <a:gradFill>
                  <a:gsLst>
                    <a:gs pos="51000">
                      <a:schemeClr val="bg1"/>
                    </a:gs>
                    <a:gs pos="99000">
                      <a:srgbClr val="A0D2FF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 rot="0">
            <a:off x="3576955" y="4312920"/>
            <a:ext cx="2526030" cy="1290955"/>
            <a:chOff x="2368817" y="2458364"/>
            <a:chExt cx="2401790" cy="1227880"/>
          </a:xfrm>
        </p:grpSpPr>
        <p:sp>
          <p:nvSpPr>
            <p:cNvPr id="48" name="椭圆 47"/>
            <p:cNvSpPr/>
            <p:nvPr/>
          </p:nvSpPr>
          <p:spPr>
            <a:xfrm>
              <a:off x="3165743" y="2458364"/>
              <a:ext cx="698232" cy="698232"/>
            </a:xfrm>
            <a:prstGeom prst="ellipse">
              <a:avLst/>
            </a:prstGeom>
            <a:gradFill flip="none" rotWithShape="1">
              <a:gsLst>
                <a:gs pos="0">
                  <a:srgbClr val="3170E2"/>
                </a:gs>
                <a:gs pos="70000">
                  <a:srgbClr val="234DD6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06</a:t>
              </a:r>
              <a:endPara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2368817" y="3208387"/>
              <a:ext cx="2401790" cy="47785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zh-CN" altLang="en-US" sz="2000" dirty="0">
                  <a:gradFill>
                    <a:gsLst>
                      <a:gs pos="51000">
                        <a:schemeClr val="bg1"/>
                      </a:gs>
                      <a:gs pos="99000">
                        <a:srgbClr val="A0D2FF"/>
                      </a:gs>
                    </a:gsLst>
                    <a:lin ang="2700000" scaled="0"/>
                  </a:gra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独立站的运营进阶</a:t>
              </a:r>
              <a:endParaRPr kumimoji="1" lang="zh-CN" altLang="en-US" sz="2000" dirty="0">
                <a:gradFill>
                  <a:gsLst>
                    <a:gs pos="51000">
                      <a:schemeClr val="bg1"/>
                    </a:gs>
                    <a:gs pos="99000">
                      <a:srgbClr val="A0D2FF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 rot="0">
            <a:off x="6221095" y="4308475"/>
            <a:ext cx="2482850" cy="1252220"/>
            <a:chOff x="2368817" y="2458364"/>
            <a:chExt cx="2360845" cy="1190788"/>
          </a:xfrm>
        </p:grpSpPr>
        <p:sp>
          <p:nvSpPr>
            <p:cNvPr id="63" name="椭圆 62"/>
            <p:cNvSpPr/>
            <p:nvPr/>
          </p:nvSpPr>
          <p:spPr>
            <a:xfrm>
              <a:off x="3165743" y="2458364"/>
              <a:ext cx="698232" cy="698232"/>
            </a:xfrm>
            <a:prstGeom prst="ellipse">
              <a:avLst/>
            </a:prstGeom>
            <a:gradFill flip="none" rotWithShape="1">
              <a:gsLst>
                <a:gs pos="0">
                  <a:srgbClr val="1BDBFE"/>
                </a:gs>
                <a:gs pos="70000">
                  <a:srgbClr val="01A8F2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07</a:t>
              </a:r>
              <a:endPara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2368817" y="3208387"/>
              <a:ext cx="2360845" cy="44076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zh-CN" altLang="en-US" sz="20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ea"/>
                </a:rPr>
                <a:t>独立站的运营思考</a:t>
              </a:r>
              <a:endParaRPr kumimoji="1"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  <a:p>
              <a:pPr algn="ctr"/>
              <a:endParaRPr kumimoji="1" lang="zh-CN" altLang="en-US" sz="2000" dirty="0">
                <a:gradFill>
                  <a:gsLst>
                    <a:gs pos="51000">
                      <a:schemeClr val="bg1"/>
                    </a:gs>
                    <a:gs pos="99000">
                      <a:srgbClr val="A0D2FF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sp>
        <p:nvSpPr>
          <p:cNvPr id="71" name="PA-文本框 90"/>
          <p:cNvSpPr txBox="1"/>
          <p:nvPr>
            <p:custDataLst>
              <p:tags r:id="rId1"/>
            </p:custDataLst>
          </p:nvPr>
        </p:nvSpPr>
        <p:spPr>
          <a:xfrm>
            <a:off x="5246203" y="1001537"/>
            <a:ext cx="154769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1"/>
                </a:solidFill>
                <a:ea typeface="思源黑体" panose="020B0500000000000000" pitchFamily="34" charset="-122"/>
                <a:cs typeface="+mn-ea"/>
                <a:sym typeface="思源黑体" panose="020B0500000000000000" pitchFamily="34" charset="-122"/>
              </a:rPr>
              <a:t>目录</a:t>
            </a:r>
            <a:endParaRPr lang="zh-CN" altLang="en-US" sz="4000" dirty="0">
              <a:solidFill>
                <a:schemeClr val="bg1"/>
              </a:solidFill>
              <a:ea typeface="思源黑体" panose="020B05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 rot="0">
            <a:off x="8884920" y="4308475"/>
            <a:ext cx="2482850" cy="1252220"/>
            <a:chOff x="2368817" y="2458364"/>
            <a:chExt cx="2360845" cy="1190788"/>
          </a:xfrm>
        </p:grpSpPr>
        <p:sp>
          <p:nvSpPr>
            <p:cNvPr id="4" name="椭圆 3"/>
            <p:cNvSpPr/>
            <p:nvPr>
              <p:custDataLst>
                <p:tags r:id="rId2"/>
              </p:custDataLst>
            </p:nvPr>
          </p:nvSpPr>
          <p:spPr>
            <a:xfrm>
              <a:off x="3165743" y="2458364"/>
              <a:ext cx="698232" cy="698232"/>
            </a:xfrm>
            <a:prstGeom prst="ellipse">
              <a:avLst/>
            </a:prstGeom>
            <a:gradFill flip="none" rotWithShape="1">
              <a:gsLst>
                <a:gs pos="0">
                  <a:srgbClr val="1BDBFE"/>
                </a:gs>
                <a:gs pos="70000">
                  <a:srgbClr val="01A8F2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08</a:t>
              </a:r>
              <a:endPara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3"/>
              </p:custDataLst>
            </p:nvPr>
          </p:nvSpPr>
          <p:spPr>
            <a:xfrm>
              <a:off x="2368817" y="3208387"/>
              <a:ext cx="2360845" cy="4407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p>
              <a:pPr algn="ctr"/>
              <a:r>
                <a:rPr kumimoji="1" lang="zh-CN" altLang="en-US" sz="20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独立站</a:t>
              </a:r>
              <a:r>
                <a:rPr kumimoji="1" lang="zh-CN" altLang="en-US" sz="20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运营落地</a:t>
              </a:r>
              <a:endParaRPr kumimoji="1"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0">
            <a:off x="1092200" y="2334260"/>
            <a:ext cx="2489200" cy="1247775"/>
            <a:chOff x="2293671" y="2458364"/>
            <a:chExt cx="2367107" cy="1186934"/>
          </a:xfrm>
        </p:grpSpPr>
        <p:sp>
          <p:nvSpPr>
            <p:cNvPr id="37" name="椭圆 36"/>
            <p:cNvSpPr/>
            <p:nvPr>
              <p:custDataLst>
                <p:tags r:id="rId4"/>
              </p:custDataLst>
            </p:nvPr>
          </p:nvSpPr>
          <p:spPr>
            <a:xfrm>
              <a:off x="3165743" y="2458364"/>
              <a:ext cx="698232" cy="698232"/>
            </a:xfrm>
            <a:prstGeom prst="ellipse">
              <a:avLst/>
            </a:prstGeom>
            <a:gradFill flip="none" rotWithShape="1">
              <a:gsLst>
                <a:gs pos="0">
                  <a:srgbClr val="1BDBFE"/>
                </a:gs>
                <a:gs pos="70000">
                  <a:srgbClr val="01A8F2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01</a:t>
              </a:r>
              <a:endPara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38" name="文本框 37"/>
            <p:cNvSpPr txBox="1"/>
            <p:nvPr>
              <p:custDataLst>
                <p:tags r:id="rId5"/>
              </p:custDataLst>
            </p:nvPr>
          </p:nvSpPr>
          <p:spPr>
            <a:xfrm>
              <a:off x="2293671" y="3208387"/>
              <a:ext cx="2367107" cy="43691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kumimoji="1" lang="zh-CN" altLang="en-US" sz="2000" dirty="0">
                  <a:gradFill>
                    <a:gsLst>
                      <a:gs pos="51000">
                        <a:schemeClr val="bg1"/>
                      </a:gs>
                      <a:gs pos="99000">
                        <a:srgbClr val="A0D2FF"/>
                      </a:gs>
                    </a:gsLst>
                    <a:lin ang="2700000" scaled="0"/>
                  </a:gra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独立站的运营认知</a:t>
              </a:r>
              <a:endParaRPr kumimoji="1" lang="zh-CN" altLang="en-US" sz="2000" dirty="0">
                <a:gradFill>
                  <a:gsLst>
                    <a:gs pos="51000">
                      <a:schemeClr val="bg1"/>
                    </a:gs>
                    <a:gs pos="99000">
                      <a:srgbClr val="A0D2FF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 rot="0">
            <a:off x="3611880" y="2334260"/>
            <a:ext cx="2526030" cy="1290955"/>
            <a:chOff x="2368817" y="2458364"/>
            <a:chExt cx="2401790" cy="1227880"/>
          </a:xfrm>
        </p:grpSpPr>
        <p:sp>
          <p:nvSpPr>
            <p:cNvPr id="42" name="椭圆 41"/>
            <p:cNvSpPr/>
            <p:nvPr>
              <p:custDataLst>
                <p:tags r:id="rId6"/>
              </p:custDataLst>
            </p:nvPr>
          </p:nvSpPr>
          <p:spPr>
            <a:xfrm>
              <a:off x="3165743" y="2458364"/>
              <a:ext cx="698232" cy="698232"/>
            </a:xfrm>
            <a:prstGeom prst="ellipse">
              <a:avLst/>
            </a:prstGeom>
            <a:gradFill flip="none" rotWithShape="1">
              <a:gsLst>
                <a:gs pos="0">
                  <a:srgbClr val="3170E2"/>
                </a:gs>
                <a:gs pos="70000">
                  <a:srgbClr val="234DD6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02</a:t>
              </a:r>
              <a:endPara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43" name="文本框 42"/>
            <p:cNvSpPr txBox="1"/>
            <p:nvPr>
              <p:custDataLst>
                <p:tags r:id="rId7"/>
              </p:custDataLst>
            </p:nvPr>
          </p:nvSpPr>
          <p:spPr>
            <a:xfrm>
              <a:off x="2368817" y="3208387"/>
              <a:ext cx="2401790" cy="47785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kumimoji="1" lang="zh-CN" altLang="en-US" sz="2000" dirty="0">
                  <a:gradFill>
                    <a:gsLst>
                      <a:gs pos="51000">
                        <a:schemeClr val="bg1"/>
                      </a:gs>
                      <a:gs pos="99000">
                        <a:srgbClr val="A0D2FF"/>
                      </a:gs>
                    </a:gsLst>
                    <a:lin ang="2700000" scaled="0"/>
                  </a:gra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独立站的运营核心</a:t>
              </a:r>
              <a:endParaRPr kumimoji="1" lang="zh-CN" altLang="en-US" sz="2000" dirty="0">
                <a:gradFill>
                  <a:gsLst>
                    <a:gs pos="51000">
                      <a:schemeClr val="bg1"/>
                    </a:gs>
                    <a:gs pos="99000">
                      <a:srgbClr val="A0D2FF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 rot="0">
            <a:off x="6168390" y="2334260"/>
            <a:ext cx="2482850" cy="1252220"/>
            <a:chOff x="2368817" y="2458364"/>
            <a:chExt cx="2360845" cy="1190788"/>
          </a:xfrm>
        </p:grpSpPr>
        <p:sp>
          <p:nvSpPr>
            <p:cNvPr id="52" name="椭圆 51"/>
            <p:cNvSpPr/>
            <p:nvPr>
              <p:custDataLst>
                <p:tags r:id="rId8"/>
              </p:custDataLst>
            </p:nvPr>
          </p:nvSpPr>
          <p:spPr>
            <a:xfrm>
              <a:off x="3165743" y="2458364"/>
              <a:ext cx="698232" cy="698232"/>
            </a:xfrm>
            <a:prstGeom prst="ellipse">
              <a:avLst/>
            </a:prstGeom>
            <a:gradFill flip="none" rotWithShape="1">
              <a:gsLst>
                <a:gs pos="0">
                  <a:srgbClr val="1BDBFE"/>
                </a:gs>
                <a:gs pos="70000">
                  <a:srgbClr val="01A8F2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03</a:t>
              </a:r>
              <a:endPara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53" name="文本框 52"/>
            <p:cNvSpPr txBox="1"/>
            <p:nvPr>
              <p:custDataLst>
                <p:tags r:id="rId9"/>
              </p:custDataLst>
            </p:nvPr>
          </p:nvSpPr>
          <p:spPr>
            <a:xfrm>
              <a:off x="2368817" y="3208387"/>
              <a:ext cx="2360845" cy="44076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kumimoji="1" lang="zh-CN" altLang="en-US" sz="2000" dirty="0">
                  <a:gradFill>
                    <a:gsLst>
                      <a:gs pos="51000">
                        <a:schemeClr val="bg1"/>
                      </a:gs>
                      <a:gs pos="99000">
                        <a:srgbClr val="A0D2FF"/>
                      </a:gs>
                    </a:gsLst>
                    <a:lin ang="2700000" scaled="0"/>
                  </a:gra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独立站的运营步骤</a:t>
              </a:r>
              <a:endParaRPr kumimoji="1" lang="zh-CN" altLang="en-US" sz="2000" dirty="0">
                <a:gradFill>
                  <a:gsLst>
                    <a:gs pos="51000">
                      <a:schemeClr val="bg1"/>
                    </a:gs>
                    <a:gs pos="99000">
                      <a:srgbClr val="A0D2FF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 rot="0">
            <a:off x="8681720" y="2334260"/>
            <a:ext cx="2482850" cy="1252220"/>
            <a:chOff x="2368817" y="2458364"/>
            <a:chExt cx="2360845" cy="1190788"/>
          </a:xfrm>
        </p:grpSpPr>
        <p:sp>
          <p:nvSpPr>
            <p:cNvPr id="57" name="椭圆 56"/>
            <p:cNvSpPr/>
            <p:nvPr>
              <p:custDataLst>
                <p:tags r:id="rId10"/>
              </p:custDataLst>
            </p:nvPr>
          </p:nvSpPr>
          <p:spPr>
            <a:xfrm>
              <a:off x="3165743" y="2458364"/>
              <a:ext cx="698232" cy="698232"/>
            </a:xfrm>
            <a:prstGeom prst="ellipse">
              <a:avLst/>
            </a:prstGeom>
            <a:gradFill flip="none" rotWithShape="1">
              <a:gsLst>
                <a:gs pos="0">
                  <a:srgbClr val="1BDBFE"/>
                </a:gs>
                <a:gs pos="70000">
                  <a:srgbClr val="01A8F2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04</a:t>
              </a:r>
              <a:endPara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58" name="文本框 57"/>
            <p:cNvSpPr txBox="1"/>
            <p:nvPr>
              <p:custDataLst>
                <p:tags r:id="rId11"/>
              </p:custDataLst>
            </p:nvPr>
          </p:nvSpPr>
          <p:spPr>
            <a:xfrm>
              <a:off x="2368817" y="3208387"/>
              <a:ext cx="2360845" cy="44076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kumimoji="1" lang="zh-CN" altLang="en-US" sz="2000" dirty="0">
                  <a:gradFill>
                    <a:gsLst>
                      <a:gs pos="51000">
                        <a:schemeClr val="bg1"/>
                      </a:gs>
                      <a:gs pos="99000">
                        <a:srgbClr val="A0D2FF"/>
                      </a:gs>
                    </a:gsLst>
                    <a:lin ang="2700000" scaled="0"/>
                  </a:gra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谷歌广告的运转机制</a:t>
              </a:r>
              <a:endParaRPr kumimoji="1" lang="zh-CN" altLang="en-US" sz="2000" dirty="0">
                <a:gradFill>
                  <a:gsLst>
                    <a:gs pos="51000">
                      <a:schemeClr val="bg1"/>
                    </a:gs>
                    <a:gs pos="99000">
                      <a:srgbClr val="A0D2FF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pic>
        <p:nvPicPr>
          <p:cNvPr id="27" name="图片 26" descr="微信图片_20220916095754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853295" y="0"/>
            <a:ext cx="2302510" cy="4464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  <p:bldLst>
      <p:bldP spid="7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756574" y="1873600"/>
            <a:ext cx="3336758" cy="4330684"/>
            <a:chOff x="4443279" y="1873600"/>
            <a:chExt cx="3336758" cy="4330684"/>
          </a:xfrm>
        </p:grpSpPr>
        <p:sp>
          <p:nvSpPr>
            <p:cNvPr id="18" name="矩形: 圆角 17"/>
            <p:cNvSpPr/>
            <p:nvPr/>
          </p:nvSpPr>
          <p:spPr>
            <a:xfrm>
              <a:off x="4443279" y="1901674"/>
              <a:ext cx="3336758" cy="4302610"/>
            </a:xfrm>
            <a:prstGeom prst="roundRect">
              <a:avLst>
                <a:gd name="adj" fmla="val 7093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: 圆角 18"/>
            <p:cNvSpPr/>
            <p:nvPr/>
          </p:nvSpPr>
          <p:spPr>
            <a:xfrm>
              <a:off x="4443279" y="1873600"/>
              <a:ext cx="3336758" cy="1122263"/>
            </a:xfrm>
            <a:prstGeom prst="roundRect">
              <a:avLst>
                <a:gd name="adj" fmla="val 7093"/>
              </a:avLst>
            </a:prstGeom>
            <a:gradFill flip="none" rotWithShape="1">
              <a:gsLst>
                <a:gs pos="0">
                  <a:srgbClr val="1BDBFE"/>
                </a:gs>
                <a:gs pos="70000">
                  <a:srgbClr val="01A8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5550527" y="2434731"/>
              <a:ext cx="1122263" cy="1122263"/>
            </a:xfrm>
            <a:prstGeom prst="ellipse">
              <a:avLst/>
            </a:prstGeom>
            <a:gradFill flip="none" rotWithShape="1">
              <a:gsLst>
                <a:gs pos="0">
                  <a:srgbClr val="3170E2"/>
                </a:gs>
                <a:gs pos="70000">
                  <a:srgbClr val="234DD6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5324740" y="2021455"/>
              <a:ext cx="1573837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2000" b="1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ea"/>
                </a:rPr>
                <a:t>品质</a:t>
              </a:r>
              <a:endParaRPr lang="zh-CN" altLang="en-US" sz="20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endParaRPr>
            </a:p>
          </p:txBody>
        </p:sp>
      </p:grpSp>
      <p:sp>
        <p:nvSpPr>
          <p:cNvPr id="26" name="PA-矩形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93470" y="3796030"/>
            <a:ext cx="2573655" cy="166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品质过硬</a:t>
            </a:r>
            <a:endParaRPr sz="16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  <a:p>
            <a:pPr algn="ctr" eaLnBrk="1" hangingPunct="1">
              <a:lnSpc>
                <a:spcPct val="150000"/>
              </a:lnSpc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原材料优势</a:t>
            </a:r>
            <a:r>
              <a:rPr 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、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生产设备优势</a:t>
            </a:r>
            <a:r>
              <a:rPr 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、</a:t>
            </a:r>
            <a:endParaRPr lang="zh-CN"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  <a:p>
            <a:pPr algn="ctr" eaLnBrk="1" hangingPunct="1">
              <a:lnSpc>
                <a:spcPct val="150000"/>
              </a:lnSpc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专业人员优势</a:t>
            </a:r>
            <a:r>
              <a:rPr 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、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品质控制优势</a:t>
            </a:r>
            <a:r>
              <a:rPr 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、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功能优势</a:t>
            </a:r>
            <a:r>
              <a:rPr 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、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性能优势</a:t>
            </a:r>
            <a:r>
              <a:rPr 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、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耐用优势</a:t>
            </a:r>
            <a:r>
              <a:rPr 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、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外观优势</a:t>
            </a:r>
            <a:r>
              <a:rPr 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、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安全优势</a:t>
            </a:r>
            <a:r>
              <a:rPr 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、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环保优势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4427621" y="1873600"/>
            <a:ext cx="3336758" cy="4330684"/>
            <a:chOff x="4443279" y="1873600"/>
            <a:chExt cx="3336758" cy="4330684"/>
          </a:xfrm>
        </p:grpSpPr>
        <p:sp>
          <p:nvSpPr>
            <p:cNvPr id="31" name="矩形: 圆角 30"/>
            <p:cNvSpPr/>
            <p:nvPr/>
          </p:nvSpPr>
          <p:spPr>
            <a:xfrm>
              <a:off x="4443279" y="1901674"/>
              <a:ext cx="3336758" cy="4302610"/>
            </a:xfrm>
            <a:prstGeom prst="roundRect">
              <a:avLst>
                <a:gd name="adj" fmla="val 7093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: 圆角 31"/>
            <p:cNvSpPr/>
            <p:nvPr/>
          </p:nvSpPr>
          <p:spPr>
            <a:xfrm>
              <a:off x="4443279" y="1873600"/>
              <a:ext cx="3336758" cy="1122263"/>
            </a:xfrm>
            <a:prstGeom prst="roundRect">
              <a:avLst>
                <a:gd name="adj" fmla="val 7093"/>
              </a:avLst>
            </a:prstGeom>
            <a:gradFill flip="none" rotWithShape="1">
              <a:gsLst>
                <a:gs pos="0">
                  <a:srgbClr val="1BDBFE"/>
                </a:gs>
                <a:gs pos="70000">
                  <a:srgbClr val="01A8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5550527" y="2434731"/>
              <a:ext cx="1122263" cy="1122263"/>
            </a:xfrm>
            <a:prstGeom prst="ellipse">
              <a:avLst/>
            </a:prstGeom>
            <a:gradFill flip="none" rotWithShape="1">
              <a:gsLst>
                <a:gs pos="0">
                  <a:srgbClr val="3170E2"/>
                </a:gs>
                <a:gs pos="70000">
                  <a:srgbClr val="234DD6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5324740" y="2011930"/>
              <a:ext cx="1573837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2000" b="1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ea"/>
                </a:rPr>
                <a:t>性价比</a:t>
              </a:r>
              <a:endParaRPr lang="zh-CN" altLang="en-US" sz="20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endParaRPr>
            </a:p>
          </p:txBody>
        </p:sp>
      </p:grpSp>
      <p:sp>
        <p:nvSpPr>
          <p:cNvPr id="36" name="PA-矩形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064050" y="3795721"/>
            <a:ext cx="2063900" cy="166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性价比高</a:t>
            </a:r>
            <a:endParaRPr sz="16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  <a:p>
            <a:pPr algn="ctr" eaLnBrk="1" hangingPunct="1">
              <a:lnSpc>
                <a:spcPct val="150000"/>
              </a:lnSpc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价格优势</a:t>
            </a:r>
            <a:r>
              <a:rPr 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、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交期优势</a:t>
            </a:r>
            <a:r>
              <a:rPr 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、</a:t>
            </a:r>
            <a:endParaRPr lang="zh-CN"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  <a:p>
            <a:pPr algn="ctr" eaLnBrk="1" hangingPunct="1">
              <a:lnSpc>
                <a:spcPct val="150000"/>
              </a:lnSpc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包装优势</a:t>
            </a:r>
            <a:r>
              <a:rPr 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、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货运优势</a:t>
            </a:r>
            <a:r>
              <a:rPr 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、</a:t>
            </a:r>
            <a:endParaRPr lang="zh-CN"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  <a:p>
            <a:pPr algn="ctr" eaLnBrk="1" hangingPunct="1">
              <a:lnSpc>
                <a:spcPct val="150000"/>
              </a:lnSpc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结算优势</a:t>
            </a:r>
            <a:r>
              <a:rPr 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、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服务优势</a:t>
            </a:r>
            <a:r>
              <a:rPr 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、</a:t>
            </a:r>
            <a:endParaRPr lang="zh-CN"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  <a:p>
            <a:pPr algn="ctr" eaLnBrk="1" hangingPunct="1">
              <a:lnSpc>
                <a:spcPct val="150000"/>
              </a:lnSpc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活动政策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8098668" y="1873600"/>
            <a:ext cx="3336758" cy="4330684"/>
            <a:chOff x="4443279" y="1873600"/>
            <a:chExt cx="3336758" cy="4330684"/>
          </a:xfrm>
        </p:grpSpPr>
        <p:sp>
          <p:nvSpPr>
            <p:cNvPr id="42" name="矩形: 圆角 41"/>
            <p:cNvSpPr/>
            <p:nvPr/>
          </p:nvSpPr>
          <p:spPr>
            <a:xfrm>
              <a:off x="4443279" y="1901674"/>
              <a:ext cx="3336758" cy="4302610"/>
            </a:xfrm>
            <a:prstGeom prst="roundRect">
              <a:avLst>
                <a:gd name="adj" fmla="val 7093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: 圆角 42"/>
            <p:cNvSpPr/>
            <p:nvPr/>
          </p:nvSpPr>
          <p:spPr>
            <a:xfrm>
              <a:off x="4443279" y="1873600"/>
              <a:ext cx="3336758" cy="1122263"/>
            </a:xfrm>
            <a:prstGeom prst="roundRect">
              <a:avLst>
                <a:gd name="adj" fmla="val 7093"/>
              </a:avLst>
            </a:prstGeom>
            <a:gradFill flip="none" rotWithShape="1">
              <a:gsLst>
                <a:gs pos="0">
                  <a:srgbClr val="1BDBFE"/>
                </a:gs>
                <a:gs pos="70000">
                  <a:srgbClr val="01A8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5550527" y="2434731"/>
              <a:ext cx="1122263" cy="1122263"/>
            </a:xfrm>
            <a:prstGeom prst="ellipse">
              <a:avLst/>
            </a:prstGeom>
            <a:gradFill flip="none" rotWithShape="1">
              <a:gsLst>
                <a:gs pos="0">
                  <a:srgbClr val="3170E2"/>
                </a:gs>
                <a:gs pos="70000">
                  <a:srgbClr val="234DD6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5324740" y="2011930"/>
              <a:ext cx="1573837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2000" b="1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ea"/>
                </a:rPr>
                <a:t>信任度</a:t>
              </a:r>
              <a:endParaRPr lang="zh-CN" altLang="en-US" sz="20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endParaRPr>
            </a:p>
          </p:txBody>
        </p:sp>
      </p:grpSp>
      <p:sp>
        <p:nvSpPr>
          <p:cNvPr id="47" name="PA-矩形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545195" y="3796030"/>
            <a:ext cx="2512060" cy="1985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值得信赖</a:t>
            </a:r>
            <a:endParaRPr sz="16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  <a:p>
            <a:pPr algn="ctr" eaLnBrk="1" hangingPunct="1">
              <a:lnSpc>
                <a:spcPct val="150000"/>
              </a:lnSpc>
              <a:buClrTx/>
              <a:buSzTx/>
              <a:buNone/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企业文化</a:t>
            </a:r>
            <a:r>
              <a:rPr 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、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办公环境</a:t>
            </a:r>
            <a:r>
              <a:rPr 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、</a:t>
            </a:r>
            <a:endParaRPr lang="zh-CN"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  <a:p>
            <a:pPr algn="ctr" eaLnBrk="1" hangingPunct="1">
              <a:lnSpc>
                <a:spcPct val="150000"/>
              </a:lnSpc>
              <a:buClrTx/>
              <a:buSzTx/>
              <a:buNone/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企业资质</a:t>
            </a:r>
            <a:r>
              <a:rPr 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、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产品认证</a:t>
            </a:r>
            <a:r>
              <a:rPr 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、</a:t>
            </a:r>
            <a:endParaRPr lang="zh-CN"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  <a:p>
            <a:pPr algn="ctr" eaLnBrk="1" hangingPunct="1">
              <a:lnSpc>
                <a:spcPct val="150000"/>
              </a:lnSpc>
              <a:buClrTx/>
              <a:buSzTx/>
              <a:buNone/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公司荣誉</a:t>
            </a:r>
            <a:r>
              <a:rPr 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、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员工发展</a:t>
            </a:r>
            <a:r>
              <a:rPr 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、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社会责任</a:t>
            </a:r>
            <a:r>
              <a:rPr 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、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合作品牌</a:t>
            </a:r>
            <a:r>
              <a:rPr 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、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媒体报导</a:t>
            </a:r>
            <a:r>
              <a:rPr 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、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好评反馈</a:t>
            </a:r>
            <a:r>
              <a:rPr 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、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领导合影</a:t>
            </a:r>
            <a:r>
              <a:rPr 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、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网站更新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4"/>
            </p:custDataLst>
          </p:nvPr>
        </p:nvSpPr>
        <p:spPr>
          <a:xfrm>
            <a:off x="1180465" y="302895"/>
            <a:ext cx="71774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914400">
              <a:buClrTx/>
              <a:buSzTx/>
              <a:tabLst>
                <a:tab pos="895350" algn="l"/>
              </a:tabLst>
            </a:pPr>
            <a:r>
              <a:rPr lang="en-US" altLang="zh-CN" sz="2800" dirty="0">
                <a:solidFill>
                  <a:srgbClr val="007BC6"/>
                </a:solidFill>
                <a:latin typeface="方正兰亭超细黑简体" pitchFamily="2" charset="-122"/>
                <a:ea typeface="方正兰亭超细黑简体" pitchFamily="2" charset="-122"/>
              </a:rPr>
              <a:t>内容怎么写-</a:t>
            </a:r>
            <a:r>
              <a:rPr lang="en-US" altLang="zh-CN" sz="2800" dirty="0">
                <a:solidFill>
                  <a:schemeClr val="tx1"/>
                </a:solidFill>
                <a:latin typeface="方正兰亭超细黑简体" pitchFamily="2" charset="-122"/>
                <a:ea typeface="方正兰亭超细黑简体" pitchFamily="2" charset="-122"/>
              </a:rPr>
              <a:t>采购商思考点（总结）</a:t>
            </a:r>
            <a:endParaRPr lang="en-US" altLang="zh-CN" sz="2800" dirty="0">
              <a:solidFill>
                <a:schemeClr val="tx1"/>
              </a:solidFill>
              <a:latin typeface="方正兰亭超细黑简体" pitchFamily="2" charset="-122"/>
              <a:ea typeface="方正兰亭超细黑简体" pitchFamily="2" charset="-122"/>
            </a:endParaRPr>
          </a:p>
        </p:txBody>
      </p:sp>
      <p:sp>
        <p:nvSpPr>
          <p:cNvPr id="25789" name="Freeform 218"/>
          <p:cNvSpPr>
            <a:spLocks noEditPoints="1"/>
          </p:cNvSpPr>
          <p:nvPr>
            <p:custDataLst>
              <p:tags r:id="rId5"/>
            </p:custDataLst>
          </p:nvPr>
        </p:nvSpPr>
        <p:spPr>
          <a:xfrm>
            <a:off x="2157095" y="2753360"/>
            <a:ext cx="512445" cy="556895"/>
          </a:xfrm>
          <a:custGeom>
            <a:avLst/>
            <a:gdLst/>
            <a:ahLst/>
            <a:cxnLst>
              <a:cxn ang="0">
                <a:pos x="79375" y="133350"/>
              </a:cxn>
              <a:cxn ang="0">
                <a:pos x="69850" y="133350"/>
              </a:cxn>
              <a:cxn ang="0">
                <a:pos x="31750" y="25400"/>
              </a:cxn>
              <a:cxn ang="0">
                <a:pos x="38100" y="31750"/>
              </a:cxn>
              <a:cxn ang="0">
                <a:pos x="25400" y="31750"/>
              </a:cxn>
              <a:cxn ang="0">
                <a:pos x="117475" y="25400"/>
              </a:cxn>
              <a:cxn ang="0">
                <a:pos x="123825" y="31750"/>
              </a:cxn>
              <a:cxn ang="0">
                <a:pos x="111125" y="31750"/>
              </a:cxn>
              <a:cxn ang="0">
                <a:pos x="73025" y="117475"/>
              </a:cxn>
              <a:cxn ang="0">
                <a:pos x="98425" y="88900"/>
              </a:cxn>
              <a:cxn ang="0">
                <a:pos x="104775" y="47625"/>
              </a:cxn>
              <a:cxn ang="0">
                <a:pos x="101600" y="44450"/>
              </a:cxn>
              <a:cxn ang="0">
                <a:pos x="44450" y="47625"/>
              </a:cxn>
              <a:cxn ang="0">
                <a:pos x="50800" y="88900"/>
              </a:cxn>
              <a:cxn ang="0">
                <a:pos x="104775" y="92075"/>
              </a:cxn>
              <a:cxn ang="0">
                <a:pos x="76200" y="123825"/>
              </a:cxn>
              <a:cxn ang="0">
                <a:pos x="73025" y="123825"/>
              </a:cxn>
              <a:cxn ang="0">
                <a:pos x="31750" y="50800"/>
              </a:cxn>
              <a:cxn ang="0">
                <a:pos x="38100" y="44450"/>
              </a:cxn>
              <a:cxn ang="0">
                <a:pos x="41275" y="38100"/>
              </a:cxn>
              <a:cxn ang="0">
                <a:pos x="104775" y="38100"/>
              </a:cxn>
              <a:cxn ang="0">
                <a:pos x="111125" y="44450"/>
              </a:cxn>
              <a:cxn ang="0">
                <a:pos x="114300" y="47625"/>
              </a:cxn>
              <a:cxn ang="0">
                <a:pos x="104775" y="92075"/>
              </a:cxn>
              <a:cxn ang="0">
                <a:pos x="73025" y="149225"/>
              </a:cxn>
              <a:cxn ang="0">
                <a:pos x="136525" y="34925"/>
              </a:cxn>
              <a:cxn ang="0">
                <a:pos x="28575" y="12700"/>
              </a:cxn>
              <a:cxn ang="0">
                <a:pos x="12700" y="38100"/>
              </a:cxn>
              <a:cxn ang="0">
                <a:pos x="76200" y="158750"/>
              </a:cxn>
              <a:cxn ang="0">
                <a:pos x="73025" y="158750"/>
              </a:cxn>
              <a:cxn ang="0">
                <a:pos x="0" y="34925"/>
              </a:cxn>
              <a:cxn ang="0">
                <a:pos x="3175" y="22225"/>
              </a:cxn>
              <a:cxn ang="0">
                <a:pos x="19050" y="6350"/>
              </a:cxn>
              <a:cxn ang="0">
                <a:pos x="123825" y="0"/>
              </a:cxn>
              <a:cxn ang="0">
                <a:pos x="130175" y="6350"/>
              </a:cxn>
              <a:cxn ang="0">
                <a:pos x="149225" y="28575"/>
              </a:cxn>
              <a:cxn ang="0">
                <a:pos x="149225" y="38100"/>
              </a:cxn>
            </a:cxnLst>
            <a:pathLst>
              <a:path w="47" h="51">
                <a:moveTo>
                  <a:pt x="23" y="40"/>
                </a:moveTo>
                <a:cubicBezTo>
                  <a:pt x="25" y="40"/>
                  <a:pt x="25" y="41"/>
                  <a:pt x="25" y="42"/>
                </a:cubicBezTo>
                <a:cubicBezTo>
                  <a:pt x="25" y="43"/>
                  <a:pt x="25" y="44"/>
                  <a:pt x="23" y="44"/>
                </a:cubicBezTo>
                <a:cubicBezTo>
                  <a:pt x="22" y="44"/>
                  <a:pt x="22" y="43"/>
                  <a:pt x="22" y="42"/>
                </a:cubicBezTo>
                <a:cubicBezTo>
                  <a:pt x="22" y="41"/>
                  <a:pt x="22" y="40"/>
                  <a:pt x="23" y="40"/>
                </a:cubicBezTo>
                <a:close/>
                <a:moveTo>
                  <a:pt x="10" y="8"/>
                </a:moveTo>
                <a:cubicBezTo>
                  <a:pt x="10" y="8"/>
                  <a:pt x="10" y="8"/>
                  <a:pt x="10" y="8"/>
                </a:cubicBezTo>
                <a:cubicBezTo>
                  <a:pt x="11" y="8"/>
                  <a:pt x="12" y="9"/>
                  <a:pt x="12" y="10"/>
                </a:cubicBezTo>
                <a:cubicBezTo>
                  <a:pt x="12" y="11"/>
                  <a:pt x="11" y="12"/>
                  <a:pt x="10" y="12"/>
                </a:cubicBezTo>
                <a:cubicBezTo>
                  <a:pt x="9" y="12"/>
                  <a:pt x="8" y="11"/>
                  <a:pt x="8" y="10"/>
                </a:cubicBezTo>
                <a:cubicBezTo>
                  <a:pt x="8" y="9"/>
                  <a:pt x="9" y="8"/>
                  <a:pt x="10" y="8"/>
                </a:cubicBezTo>
                <a:close/>
                <a:moveTo>
                  <a:pt x="37" y="8"/>
                </a:moveTo>
                <a:cubicBezTo>
                  <a:pt x="37" y="8"/>
                  <a:pt x="37" y="8"/>
                  <a:pt x="37" y="8"/>
                </a:cubicBezTo>
                <a:cubicBezTo>
                  <a:pt x="38" y="8"/>
                  <a:pt x="39" y="9"/>
                  <a:pt x="39" y="10"/>
                </a:cubicBezTo>
                <a:cubicBezTo>
                  <a:pt x="39" y="11"/>
                  <a:pt x="38" y="12"/>
                  <a:pt x="37" y="12"/>
                </a:cubicBezTo>
                <a:cubicBezTo>
                  <a:pt x="36" y="12"/>
                  <a:pt x="35" y="11"/>
                  <a:pt x="35" y="10"/>
                </a:cubicBezTo>
                <a:cubicBezTo>
                  <a:pt x="35" y="9"/>
                  <a:pt x="36" y="8"/>
                  <a:pt x="37" y="8"/>
                </a:cubicBezTo>
                <a:close/>
                <a:moveTo>
                  <a:pt x="23" y="37"/>
                </a:moveTo>
                <a:cubicBezTo>
                  <a:pt x="23" y="37"/>
                  <a:pt x="23" y="37"/>
                  <a:pt x="23" y="37"/>
                </a:cubicBezTo>
                <a:cubicBezTo>
                  <a:pt x="26" y="35"/>
                  <a:pt x="29" y="31"/>
                  <a:pt x="31" y="28"/>
                </a:cubicBezTo>
                <a:cubicBezTo>
                  <a:pt x="33" y="24"/>
                  <a:pt x="34" y="20"/>
                  <a:pt x="34" y="16"/>
                </a:cubicBezTo>
                <a:cubicBezTo>
                  <a:pt x="34" y="16"/>
                  <a:pt x="34" y="15"/>
                  <a:pt x="33" y="15"/>
                </a:cubicBezTo>
                <a:cubicBezTo>
                  <a:pt x="33" y="15"/>
                  <a:pt x="33" y="15"/>
                  <a:pt x="33" y="15"/>
                </a:cubicBezTo>
                <a:cubicBezTo>
                  <a:pt x="33" y="15"/>
                  <a:pt x="33" y="14"/>
                  <a:pt x="32" y="14"/>
                </a:cubicBezTo>
                <a:cubicBezTo>
                  <a:pt x="15" y="14"/>
                  <a:pt x="15" y="14"/>
                  <a:pt x="15" y="14"/>
                </a:cubicBezTo>
                <a:cubicBezTo>
                  <a:pt x="14" y="14"/>
                  <a:pt x="14" y="15"/>
                  <a:pt x="14" y="15"/>
                </a:cubicBezTo>
                <a:cubicBezTo>
                  <a:pt x="13" y="15"/>
                  <a:pt x="13" y="16"/>
                  <a:pt x="13" y="16"/>
                </a:cubicBezTo>
                <a:cubicBezTo>
                  <a:pt x="13" y="20"/>
                  <a:pt x="14" y="24"/>
                  <a:pt x="16" y="28"/>
                </a:cubicBezTo>
                <a:cubicBezTo>
                  <a:pt x="18" y="31"/>
                  <a:pt x="21" y="35"/>
                  <a:pt x="23" y="37"/>
                </a:cubicBezTo>
                <a:close/>
                <a:moveTo>
                  <a:pt x="33" y="29"/>
                </a:moveTo>
                <a:cubicBezTo>
                  <a:pt x="33" y="29"/>
                  <a:pt x="33" y="29"/>
                  <a:pt x="33" y="29"/>
                </a:cubicBezTo>
                <a:cubicBezTo>
                  <a:pt x="31" y="33"/>
                  <a:pt x="28" y="37"/>
                  <a:pt x="24" y="39"/>
                </a:cubicBezTo>
                <a:cubicBezTo>
                  <a:pt x="24" y="39"/>
                  <a:pt x="24" y="39"/>
                  <a:pt x="24" y="39"/>
                </a:cubicBezTo>
                <a:cubicBezTo>
                  <a:pt x="24" y="40"/>
                  <a:pt x="23" y="40"/>
                  <a:pt x="23" y="39"/>
                </a:cubicBezTo>
                <a:cubicBezTo>
                  <a:pt x="19" y="37"/>
                  <a:pt x="16" y="33"/>
                  <a:pt x="14" y="29"/>
                </a:cubicBezTo>
                <a:cubicBezTo>
                  <a:pt x="12" y="25"/>
                  <a:pt x="11" y="20"/>
                  <a:pt x="10" y="16"/>
                </a:cubicBezTo>
                <a:cubicBezTo>
                  <a:pt x="10" y="15"/>
                  <a:pt x="10" y="15"/>
                  <a:pt x="11" y="15"/>
                </a:cubicBezTo>
                <a:cubicBezTo>
                  <a:pt x="11" y="14"/>
                  <a:pt x="12" y="14"/>
                  <a:pt x="12" y="14"/>
                </a:cubicBezTo>
                <a:cubicBezTo>
                  <a:pt x="12" y="14"/>
                  <a:pt x="12" y="14"/>
                  <a:pt x="12" y="14"/>
                </a:cubicBezTo>
                <a:cubicBezTo>
                  <a:pt x="12" y="13"/>
                  <a:pt x="13" y="13"/>
                  <a:pt x="13" y="12"/>
                </a:cubicBezTo>
                <a:cubicBezTo>
                  <a:pt x="13" y="12"/>
                  <a:pt x="14" y="12"/>
                  <a:pt x="14" y="12"/>
                </a:cubicBezTo>
                <a:cubicBezTo>
                  <a:pt x="33" y="12"/>
                  <a:pt x="33" y="12"/>
                  <a:pt x="33" y="12"/>
                </a:cubicBezTo>
                <a:cubicBezTo>
                  <a:pt x="33" y="12"/>
                  <a:pt x="34" y="12"/>
                  <a:pt x="34" y="12"/>
                </a:cubicBezTo>
                <a:cubicBezTo>
                  <a:pt x="34" y="13"/>
                  <a:pt x="35" y="13"/>
                  <a:pt x="35" y="14"/>
                </a:cubicBezTo>
                <a:cubicBezTo>
                  <a:pt x="35" y="14"/>
                  <a:pt x="35" y="14"/>
                  <a:pt x="35" y="14"/>
                </a:cubicBezTo>
                <a:cubicBezTo>
                  <a:pt x="35" y="14"/>
                  <a:pt x="36" y="14"/>
                  <a:pt x="36" y="15"/>
                </a:cubicBezTo>
                <a:cubicBezTo>
                  <a:pt x="37" y="15"/>
                  <a:pt x="37" y="15"/>
                  <a:pt x="37" y="16"/>
                </a:cubicBezTo>
                <a:cubicBezTo>
                  <a:pt x="36" y="20"/>
                  <a:pt x="35" y="25"/>
                  <a:pt x="33" y="29"/>
                </a:cubicBezTo>
                <a:close/>
                <a:moveTo>
                  <a:pt x="23" y="47"/>
                </a:moveTo>
                <a:cubicBezTo>
                  <a:pt x="23" y="47"/>
                  <a:pt x="23" y="47"/>
                  <a:pt x="23" y="47"/>
                </a:cubicBezTo>
                <a:cubicBezTo>
                  <a:pt x="36" y="40"/>
                  <a:pt x="43" y="26"/>
                  <a:pt x="43" y="12"/>
                </a:cubicBezTo>
                <a:cubicBezTo>
                  <a:pt x="43" y="11"/>
                  <a:pt x="43" y="11"/>
                  <a:pt x="43" y="11"/>
                </a:cubicBezTo>
                <a:cubicBezTo>
                  <a:pt x="40" y="10"/>
                  <a:pt x="38" y="7"/>
                  <a:pt x="38" y="4"/>
                </a:cubicBezTo>
                <a:cubicBezTo>
                  <a:pt x="9" y="4"/>
                  <a:pt x="9" y="4"/>
                  <a:pt x="9" y="4"/>
                </a:cubicBezTo>
                <a:cubicBezTo>
                  <a:pt x="9" y="7"/>
                  <a:pt x="6" y="10"/>
                  <a:pt x="4" y="11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26"/>
                  <a:pt x="11" y="40"/>
                  <a:pt x="23" y="47"/>
                </a:cubicBezTo>
                <a:close/>
                <a:moveTo>
                  <a:pt x="24" y="50"/>
                </a:moveTo>
                <a:cubicBezTo>
                  <a:pt x="24" y="50"/>
                  <a:pt x="24" y="50"/>
                  <a:pt x="24" y="50"/>
                </a:cubicBezTo>
                <a:cubicBezTo>
                  <a:pt x="24" y="51"/>
                  <a:pt x="23" y="51"/>
                  <a:pt x="23" y="50"/>
                </a:cubicBezTo>
                <a:cubicBezTo>
                  <a:pt x="8" y="44"/>
                  <a:pt x="0" y="28"/>
                  <a:pt x="0" y="12"/>
                </a:cubicBezTo>
                <a:cubicBezTo>
                  <a:pt x="0" y="12"/>
                  <a:pt x="0" y="11"/>
                  <a:pt x="0" y="11"/>
                </a:cubicBezTo>
                <a:cubicBezTo>
                  <a:pt x="0" y="10"/>
                  <a:pt x="0" y="10"/>
                  <a:pt x="0" y="9"/>
                </a:cubicBezTo>
                <a:cubicBezTo>
                  <a:pt x="0" y="8"/>
                  <a:pt x="1" y="7"/>
                  <a:pt x="1" y="7"/>
                </a:cubicBezTo>
                <a:cubicBezTo>
                  <a:pt x="4" y="7"/>
                  <a:pt x="6" y="5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1"/>
                  <a:pt x="7" y="0"/>
                  <a:pt x="8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40" y="0"/>
                  <a:pt x="41" y="1"/>
                  <a:pt x="41" y="2"/>
                </a:cubicBezTo>
                <a:cubicBezTo>
                  <a:pt x="41" y="5"/>
                  <a:pt x="43" y="7"/>
                  <a:pt x="46" y="7"/>
                </a:cubicBezTo>
                <a:cubicBezTo>
                  <a:pt x="46" y="7"/>
                  <a:pt x="47" y="8"/>
                  <a:pt x="47" y="9"/>
                </a:cubicBezTo>
                <a:cubicBezTo>
                  <a:pt x="47" y="10"/>
                  <a:pt x="47" y="10"/>
                  <a:pt x="47" y="11"/>
                </a:cubicBezTo>
                <a:cubicBezTo>
                  <a:pt x="47" y="11"/>
                  <a:pt x="47" y="12"/>
                  <a:pt x="47" y="12"/>
                </a:cubicBezTo>
                <a:cubicBezTo>
                  <a:pt x="47" y="28"/>
                  <a:pt x="39" y="43"/>
                  <a:pt x="24" y="50"/>
                </a:cubicBezTo>
                <a:close/>
              </a:path>
            </a:pathLst>
          </a:custGeom>
          <a:solidFill>
            <a:srgbClr val="F0EFEF"/>
          </a:solidFill>
          <a:ln w="9525">
            <a:noFill/>
          </a:ln>
        </p:spPr>
        <p:txBody>
          <a:bodyPr/>
          <a:p>
            <a:endParaRPr lang="zh-CN" altLang="en-US" sz="2400"/>
          </a:p>
        </p:txBody>
      </p:sp>
      <p:sp>
        <p:nvSpPr>
          <p:cNvPr id="25746" name="Freeform 175"/>
          <p:cNvSpPr>
            <a:spLocks noEditPoints="1"/>
          </p:cNvSpPr>
          <p:nvPr>
            <p:custDataLst>
              <p:tags r:id="rId6"/>
            </p:custDataLst>
          </p:nvPr>
        </p:nvSpPr>
        <p:spPr>
          <a:xfrm>
            <a:off x="5819775" y="2710815"/>
            <a:ext cx="548640" cy="548640"/>
          </a:xfrm>
          <a:custGeom>
            <a:avLst/>
            <a:gdLst/>
            <a:ahLst/>
            <a:cxnLst>
              <a:cxn ang="0">
                <a:pos x="104775" y="73025"/>
              </a:cxn>
              <a:cxn ang="0">
                <a:pos x="98425" y="66675"/>
              </a:cxn>
              <a:cxn ang="0">
                <a:pos x="92075" y="63500"/>
              </a:cxn>
              <a:cxn ang="0">
                <a:pos x="95250" y="85725"/>
              </a:cxn>
              <a:cxn ang="0">
                <a:pos x="104775" y="88900"/>
              </a:cxn>
              <a:cxn ang="0">
                <a:pos x="107950" y="98425"/>
              </a:cxn>
              <a:cxn ang="0">
                <a:pos x="107950" y="107950"/>
              </a:cxn>
              <a:cxn ang="0">
                <a:pos x="95250" y="117475"/>
              </a:cxn>
              <a:cxn ang="0">
                <a:pos x="92075" y="120650"/>
              </a:cxn>
              <a:cxn ang="0">
                <a:pos x="82550" y="120650"/>
              </a:cxn>
              <a:cxn ang="0">
                <a:pos x="79375" y="117475"/>
              </a:cxn>
              <a:cxn ang="0">
                <a:pos x="66675" y="107950"/>
              </a:cxn>
              <a:cxn ang="0">
                <a:pos x="73025" y="107950"/>
              </a:cxn>
              <a:cxn ang="0">
                <a:pos x="79375" y="111125"/>
              </a:cxn>
              <a:cxn ang="0">
                <a:pos x="82550" y="92075"/>
              </a:cxn>
              <a:cxn ang="0">
                <a:pos x="76200" y="92075"/>
              </a:cxn>
              <a:cxn ang="0">
                <a:pos x="66675" y="79375"/>
              </a:cxn>
              <a:cxn ang="0">
                <a:pos x="66675" y="76200"/>
              </a:cxn>
              <a:cxn ang="0">
                <a:pos x="66675" y="73025"/>
              </a:cxn>
              <a:cxn ang="0">
                <a:pos x="69850" y="60325"/>
              </a:cxn>
              <a:cxn ang="0">
                <a:pos x="82550" y="57150"/>
              </a:cxn>
              <a:cxn ang="0">
                <a:pos x="85725" y="50800"/>
              </a:cxn>
              <a:cxn ang="0">
                <a:pos x="92075" y="57150"/>
              </a:cxn>
              <a:cxn ang="0">
                <a:pos x="104775" y="60325"/>
              </a:cxn>
              <a:cxn ang="0">
                <a:pos x="85725" y="25400"/>
              </a:cxn>
              <a:cxn ang="0">
                <a:pos x="133350" y="44450"/>
              </a:cxn>
              <a:cxn ang="0">
                <a:pos x="133350" y="133350"/>
              </a:cxn>
              <a:cxn ang="0">
                <a:pos x="41275" y="133350"/>
              </a:cxn>
              <a:cxn ang="0">
                <a:pos x="41275" y="44450"/>
              </a:cxn>
              <a:cxn ang="0">
                <a:pos x="85725" y="0"/>
              </a:cxn>
              <a:cxn ang="0">
                <a:pos x="149225" y="25400"/>
              </a:cxn>
              <a:cxn ang="0">
                <a:pos x="149225" y="25400"/>
              </a:cxn>
              <a:cxn ang="0">
                <a:pos x="149225" y="149225"/>
              </a:cxn>
              <a:cxn ang="0">
                <a:pos x="149225" y="149225"/>
              </a:cxn>
              <a:cxn ang="0">
                <a:pos x="25400" y="149225"/>
              </a:cxn>
              <a:cxn ang="0">
                <a:pos x="25400" y="149225"/>
              </a:cxn>
              <a:cxn ang="0">
                <a:pos x="25400" y="25400"/>
              </a:cxn>
              <a:cxn ang="0">
                <a:pos x="25400" y="25400"/>
              </a:cxn>
              <a:cxn ang="0">
                <a:pos x="139700" y="34925"/>
              </a:cxn>
              <a:cxn ang="0">
                <a:pos x="85725" y="12700"/>
              </a:cxn>
              <a:cxn ang="0">
                <a:pos x="12700" y="88900"/>
              </a:cxn>
              <a:cxn ang="0">
                <a:pos x="85725" y="161925"/>
              </a:cxn>
              <a:cxn ang="0">
                <a:pos x="161925" y="88900"/>
              </a:cxn>
              <a:cxn ang="0">
                <a:pos x="127000" y="47625"/>
              </a:cxn>
              <a:cxn ang="0">
                <a:pos x="85725" y="31750"/>
              </a:cxn>
              <a:cxn ang="0">
                <a:pos x="31750" y="88900"/>
              </a:cxn>
              <a:cxn ang="0">
                <a:pos x="85725" y="142875"/>
              </a:cxn>
              <a:cxn ang="0">
                <a:pos x="142875" y="88900"/>
              </a:cxn>
              <a:cxn ang="0">
                <a:pos x="82550" y="63500"/>
              </a:cxn>
              <a:cxn ang="0">
                <a:pos x="79375" y="63500"/>
              </a:cxn>
              <a:cxn ang="0">
                <a:pos x="73025" y="69850"/>
              </a:cxn>
              <a:cxn ang="0">
                <a:pos x="73025" y="73025"/>
              </a:cxn>
              <a:cxn ang="0">
                <a:pos x="73025" y="76200"/>
              </a:cxn>
              <a:cxn ang="0">
                <a:pos x="76200" y="82550"/>
              </a:cxn>
              <a:cxn ang="0">
                <a:pos x="82550" y="85725"/>
              </a:cxn>
              <a:cxn ang="0">
                <a:pos x="92075" y="111125"/>
              </a:cxn>
              <a:cxn ang="0">
                <a:pos x="95250" y="111125"/>
              </a:cxn>
              <a:cxn ang="0">
                <a:pos x="98425" y="107950"/>
              </a:cxn>
              <a:cxn ang="0">
                <a:pos x="98425" y="104775"/>
              </a:cxn>
              <a:cxn ang="0">
                <a:pos x="98425" y="92075"/>
              </a:cxn>
              <a:cxn ang="0">
                <a:pos x="92075" y="92075"/>
              </a:cxn>
            </a:cxnLst>
            <a:pathLst>
              <a:path w="55" h="55">
                <a:moveTo>
                  <a:pt x="34" y="22"/>
                </a:moveTo>
                <a:cubicBezTo>
                  <a:pt x="34" y="22"/>
                  <a:pt x="33" y="23"/>
                  <a:pt x="33" y="23"/>
                </a:cubicBezTo>
                <a:cubicBezTo>
                  <a:pt x="32" y="23"/>
                  <a:pt x="31" y="22"/>
                  <a:pt x="31" y="22"/>
                </a:cubicBezTo>
                <a:cubicBezTo>
                  <a:pt x="31" y="21"/>
                  <a:pt x="31" y="21"/>
                  <a:pt x="31" y="21"/>
                </a:cubicBezTo>
                <a:cubicBezTo>
                  <a:pt x="31" y="21"/>
                  <a:pt x="31" y="20"/>
                  <a:pt x="30" y="20"/>
                </a:cubicBezTo>
                <a:cubicBezTo>
                  <a:pt x="29" y="20"/>
                  <a:pt x="29" y="20"/>
                  <a:pt x="29" y="20"/>
                </a:cubicBezTo>
                <a:cubicBezTo>
                  <a:pt x="29" y="27"/>
                  <a:pt x="29" y="27"/>
                  <a:pt x="29" y="27"/>
                </a:cubicBezTo>
                <a:cubicBezTo>
                  <a:pt x="30" y="27"/>
                  <a:pt x="30" y="27"/>
                  <a:pt x="30" y="27"/>
                </a:cubicBezTo>
                <a:cubicBezTo>
                  <a:pt x="30" y="27"/>
                  <a:pt x="30" y="27"/>
                  <a:pt x="30" y="27"/>
                </a:cubicBezTo>
                <a:cubicBezTo>
                  <a:pt x="31" y="27"/>
                  <a:pt x="32" y="27"/>
                  <a:pt x="33" y="28"/>
                </a:cubicBezTo>
                <a:cubicBezTo>
                  <a:pt x="33" y="28"/>
                  <a:pt x="34" y="29"/>
                  <a:pt x="34" y="30"/>
                </a:cubicBezTo>
                <a:cubicBezTo>
                  <a:pt x="34" y="31"/>
                  <a:pt x="34" y="31"/>
                  <a:pt x="34" y="31"/>
                </a:cubicBezTo>
                <a:cubicBezTo>
                  <a:pt x="34" y="31"/>
                  <a:pt x="34" y="31"/>
                  <a:pt x="34" y="31"/>
                </a:cubicBezTo>
                <a:cubicBezTo>
                  <a:pt x="34" y="34"/>
                  <a:pt x="34" y="34"/>
                  <a:pt x="34" y="34"/>
                </a:cubicBezTo>
                <a:cubicBezTo>
                  <a:pt x="34" y="35"/>
                  <a:pt x="33" y="36"/>
                  <a:pt x="33" y="36"/>
                </a:cubicBezTo>
                <a:cubicBezTo>
                  <a:pt x="32" y="37"/>
                  <a:pt x="31" y="37"/>
                  <a:pt x="30" y="37"/>
                </a:cubicBezTo>
                <a:cubicBezTo>
                  <a:pt x="29" y="37"/>
                  <a:pt x="29" y="37"/>
                  <a:pt x="29" y="37"/>
                </a:cubicBezTo>
                <a:cubicBezTo>
                  <a:pt x="29" y="38"/>
                  <a:pt x="29" y="38"/>
                  <a:pt x="29" y="38"/>
                </a:cubicBezTo>
                <a:cubicBezTo>
                  <a:pt x="29" y="39"/>
                  <a:pt x="28" y="40"/>
                  <a:pt x="27" y="40"/>
                </a:cubicBezTo>
                <a:cubicBezTo>
                  <a:pt x="27" y="40"/>
                  <a:pt x="26" y="39"/>
                  <a:pt x="26" y="38"/>
                </a:cubicBezTo>
                <a:cubicBezTo>
                  <a:pt x="26" y="37"/>
                  <a:pt x="26" y="37"/>
                  <a:pt x="26" y="37"/>
                </a:cubicBezTo>
                <a:cubicBezTo>
                  <a:pt x="25" y="37"/>
                  <a:pt x="25" y="37"/>
                  <a:pt x="25" y="37"/>
                </a:cubicBezTo>
                <a:cubicBezTo>
                  <a:pt x="24" y="37"/>
                  <a:pt x="23" y="37"/>
                  <a:pt x="22" y="36"/>
                </a:cubicBezTo>
                <a:cubicBezTo>
                  <a:pt x="21" y="36"/>
                  <a:pt x="21" y="35"/>
                  <a:pt x="21" y="34"/>
                </a:cubicBezTo>
                <a:cubicBezTo>
                  <a:pt x="21" y="33"/>
                  <a:pt x="21" y="33"/>
                  <a:pt x="22" y="33"/>
                </a:cubicBezTo>
                <a:cubicBezTo>
                  <a:pt x="23" y="33"/>
                  <a:pt x="23" y="33"/>
                  <a:pt x="23" y="34"/>
                </a:cubicBezTo>
                <a:cubicBezTo>
                  <a:pt x="23" y="34"/>
                  <a:pt x="23" y="35"/>
                  <a:pt x="24" y="35"/>
                </a:cubicBezTo>
                <a:cubicBezTo>
                  <a:pt x="24" y="35"/>
                  <a:pt x="24" y="35"/>
                  <a:pt x="25" y="35"/>
                </a:cubicBezTo>
                <a:cubicBezTo>
                  <a:pt x="26" y="35"/>
                  <a:pt x="26" y="35"/>
                  <a:pt x="26" y="35"/>
                </a:cubicBezTo>
                <a:cubicBezTo>
                  <a:pt x="26" y="29"/>
                  <a:pt x="26" y="29"/>
                  <a:pt x="26" y="29"/>
                </a:cubicBezTo>
                <a:cubicBezTo>
                  <a:pt x="25" y="29"/>
                  <a:pt x="25" y="29"/>
                  <a:pt x="25" y="29"/>
                </a:cubicBezTo>
                <a:cubicBezTo>
                  <a:pt x="24" y="29"/>
                  <a:pt x="24" y="29"/>
                  <a:pt x="24" y="29"/>
                </a:cubicBezTo>
                <a:cubicBezTo>
                  <a:pt x="23" y="29"/>
                  <a:pt x="23" y="29"/>
                  <a:pt x="22" y="28"/>
                </a:cubicBezTo>
                <a:cubicBezTo>
                  <a:pt x="21" y="27"/>
                  <a:pt x="21" y="26"/>
                  <a:pt x="21" y="25"/>
                </a:cubicBezTo>
                <a:cubicBezTo>
                  <a:pt x="21" y="24"/>
                  <a:pt x="21" y="24"/>
                  <a:pt x="21" y="24"/>
                </a:cubicBezTo>
                <a:cubicBezTo>
                  <a:pt x="21" y="24"/>
                  <a:pt x="21" y="24"/>
                  <a:pt x="21" y="24"/>
                </a:cubicBezTo>
                <a:cubicBezTo>
                  <a:pt x="21" y="23"/>
                  <a:pt x="21" y="23"/>
                  <a:pt x="21" y="23"/>
                </a:cubicBezTo>
                <a:cubicBezTo>
                  <a:pt x="21" y="23"/>
                  <a:pt x="21" y="23"/>
                  <a:pt x="21" y="23"/>
                </a:cubicBezTo>
                <a:cubicBezTo>
                  <a:pt x="21" y="22"/>
                  <a:pt x="21" y="22"/>
                  <a:pt x="21" y="22"/>
                </a:cubicBezTo>
                <a:cubicBezTo>
                  <a:pt x="21" y="21"/>
                  <a:pt x="21" y="20"/>
                  <a:pt x="22" y="19"/>
                </a:cubicBezTo>
                <a:cubicBezTo>
                  <a:pt x="23" y="19"/>
                  <a:pt x="24" y="18"/>
                  <a:pt x="25" y="18"/>
                </a:cubicBezTo>
                <a:cubicBezTo>
                  <a:pt x="26" y="18"/>
                  <a:pt x="26" y="18"/>
                  <a:pt x="26" y="18"/>
                </a:cubicBezTo>
                <a:cubicBezTo>
                  <a:pt x="26" y="17"/>
                  <a:pt x="26" y="17"/>
                  <a:pt x="26" y="17"/>
                </a:cubicBezTo>
                <a:cubicBezTo>
                  <a:pt x="26" y="17"/>
                  <a:pt x="27" y="16"/>
                  <a:pt x="27" y="16"/>
                </a:cubicBezTo>
                <a:cubicBezTo>
                  <a:pt x="28" y="16"/>
                  <a:pt x="29" y="17"/>
                  <a:pt x="29" y="17"/>
                </a:cubicBezTo>
                <a:cubicBezTo>
                  <a:pt x="29" y="18"/>
                  <a:pt x="29" y="18"/>
                  <a:pt x="29" y="18"/>
                </a:cubicBezTo>
                <a:cubicBezTo>
                  <a:pt x="30" y="18"/>
                  <a:pt x="30" y="18"/>
                  <a:pt x="30" y="18"/>
                </a:cubicBezTo>
                <a:cubicBezTo>
                  <a:pt x="31" y="18"/>
                  <a:pt x="32" y="19"/>
                  <a:pt x="33" y="19"/>
                </a:cubicBezTo>
                <a:cubicBezTo>
                  <a:pt x="33" y="20"/>
                  <a:pt x="34" y="21"/>
                  <a:pt x="34" y="22"/>
                </a:cubicBezTo>
                <a:close/>
                <a:moveTo>
                  <a:pt x="27" y="8"/>
                </a:moveTo>
                <a:cubicBezTo>
                  <a:pt x="27" y="8"/>
                  <a:pt x="27" y="8"/>
                  <a:pt x="27" y="8"/>
                </a:cubicBezTo>
                <a:cubicBezTo>
                  <a:pt x="33" y="8"/>
                  <a:pt x="38" y="10"/>
                  <a:pt x="42" y="14"/>
                </a:cubicBezTo>
                <a:cubicBezTo>
                  <a:pt x="45" y="17"/>
                  <a:pt x="47" y="22"/>
                  <a:pt x="47" y="28"/>
                </a:cubicBezTo>
                <a:cubicBezTo>
                  <a:pt x="47" y="33"/>
                  <a:pt x="45" y="38"/>
                  <a:pt x="42" y="42"/>
                </a:cubicBezTo>
                <a:cubicBezTo>
                  <a:pt x="38" y="46"/>
                  <a:pt x="33" y="48"/>
                  <a:pt x="27" y="48"/>
                </a:cubicBezTo>
                <a:cubicBezTo>
                  <a:pt x="22" y="48"/>
                  <a:pt x="17" y="46"/>
                  <a:pt x="13" y="42"/>
                </a:cubicBezTo>
                <a:cubicBezTo>
                  <a:pt x="10" y="38"/>
                  <a:pt x="7" y="33"/>
                  <a:pt x="7" y="28"/>
                </a:cubicBezTo>
                <a:cubicBezTo>
                  <a:pt x="7" y="22"/>
                  <a:pt x="10" y="17"/>
                  <a:pt x="13" y="14"/>
                </a:cubicBezTo>
                <a:cubicBezTo>
                  <a:pt x="17" y="10"/>
                  <a:pt x="22" y="8"/>
                  <a:pt x="27" y="8"/>
                </a:cubicBezTo>
                <a:close/>
                <a:moveTo>
                  <a:pt x="27" y="0"/>
                </a:moveTo>
                <a:cubicBezTo>
                  <a:pt x="27" y="0"/>
                  <a:pt x="27" y="0"/>
                  <a:pt x="27" y="0"/>
                </a:cubicBezTo>
                <a:cubicBezTo>
                  <a:pt x="35" y="0"/>
                  <a:pt x="42" y="3"/>
                  <a:pt x="47" y="8"/>
                </a:cubicBezTo>
                <a:cubicBezTo>
                  <a:pt x="47" y="8"/>
                  <a:pt x="47" y="8"/>
                  <a:pt x="47" y="8"/>
                </a:cubicBezTo>
                <a:cubicBezTo>
                  <a:pt x="47" y="8"/>
                  <a:pt x="47" y="8"/>
                  <a:pt x="47" y="8"/>
                </a:cubicBezTo>
                <a:cubicBezTo>
                  <a:pt x="52" y="13"/>
                  <a:pt x="55" y="20"/>
                  <a:pt x="55" y="28"/>
                </a:cubicBezTo>
                <a:cubicBezTo>
                  <a:pt x="55" y="35"/>
                  <a:pt x="52" y="42"/>
                  <a:pt x="47" y="47"/>
                </a:cubicBezTo>
                <a:cubicBezTo>
                  <a:pt x="47" y="47"/>
                  <a:pt x="47" y="47"/>
                  <a:pt x="47" y="47"/>
                </a:cubicBezTo>
                <a:cubicBezTo>
                  <a:pt x="47" y="47"/>
                  <a:pt x="47" y="47"/>
                  <a:pt x="47" y="47"/>
                </a:cubicBezTo>
                <a:cubicBezTo>
                  <a:pt x="42" y="52"/>
                  <a:pt x="35" y="55"/>
                  <a:pt x="27" y="55"/>
                </a:cubicBezTo>
                <a:cubicBezTo>
                  <a:pt x="20" y="55"/>
                  <a:pt x="13" y="52"/>
                  <a:pt x="8" y="47"/>
                </a:cubicBezTo>
                <a:cubicBezTo>
                  <a:pt x="8" y="47"/>
                  <a:pt x="8" y="47"/>
                  <a:pt x="8" y="47"/>
                </a:cubicBezTo>
                <a:cubicBezTo>
                  <a:pt x="8" y="47"/>
                  <a:pt x="8" y="47"/>
                  <a:pt x="8" y="47"/>
                </a:cubicBezTo>
                <a:cubicBezTo>
                  <a:pt x="3" y="42"/>
                  <a:pt x="0" y="35"/>
                  <a:pt x="0" y="28"/>
                </a:cubicBezTo>
                <a:cubicBezTo>
                  <a:pt x="0" y="20"/>
                  <a:pt x="3" y="13"/>
                  <a:pt x="8" y="8"/>
                </a:cubicBezTo>
                <a:cubicBezTo>
                  <a:pt x="8" y="8"/>
                  <a:pt x="8" y="8"/>
                  <a:pt x="8" y="8"/>
                </a:cubicBezTo>
                <a:cubicBezTo>
                  <a:pt x="8" y="8"/>
                  <a:pt x="8" y="8"/>
                  <a:pt x="8" y="8"/>
                </a:cubicBezTo>
                <a:cubicBezTo>
                  <a:pt x="13" y="3"/>
                  <a:pt x="20" y="0"/>
                  <a:pt x="27" y="0"/>
                </a:cubicBezTo>
                <a:close/>
                <a:moveTo>
                  <a:pt x="44" y="11"/>
                </a:moveTo>
                <a:cubicBezTo>
                  <a:pt x="44" y="11"/>
                  <a:pt x="44" y="11"/>
                  <a:pt x="44" y="11"/>
                </a:cubicBezTo>
                <a:cubicBezTo>
                  <a:pt x="40" y="7"/>
                  <a:pt x="34" y="4"/>
                  <a:pt x="27" y="4"/>
                </a:cubicBezTo>
                <a:cubicBezTo>
                  <a:pt x="21" y="4"/>
                  <a:pt x="15" y="7"/>
                  <a:pt x="11" y="11"/>
                </a:cubicBezTo>
                <a:cubicBezTo>
                  <a:pt x="6" y="15"/>
                  <a:pt x="4" y="21"/>
                  <a:pt x="4" y="28"/>
                </a:cubicBezTo>
                <a:cubicBezTo>
                  <a:pt x="4" y="34"/>
                  <a:pt x="6" y="40"/>
                  <a:pt x="11" y="44"/>
                </a:cubicBezTo>
                <a:cubicBezTo>
                  <a:pt x="15" y="49"/>
                  <a:pt x="21" y="51"/>
                  <a:pt x="27" y="51"/>
                </a:cubicBezTo>
                <a:cubicBezTo>
                  <a:pt x="34" y="51"/>
                  <a:pt x="40" y="49"/>
                  <a:pt x="44" y="44"/>
                </a:cubicBezTo>
                <a:cubicBezTo>
                  <a:pt x="48" y="40"/>
                  <a:pt x="51" y="34"/>
                  <a:pt x="51" y="28"/>
                </a:cubicBezTo>
                <a:cubicBezTo>
                  <a:pt x="51" y="21"/>
                  <a:pt x="48" y="15"/>
                  <a:pt x="44" y="11"/>
                </a:cubicBezTo>
                <a:close/>
                <a:moveTo>
                  <a:pt x="40" y="15"/>
                </a:moveTo>
                <a:cubicBezTo>
                  <a:pt x="40" y="15"/>
                  <a:pt x="40" y="15"/>
                  <a:pt x="40" y="15"/>
                </a:cubicBezTo>
                <a:cubicBezTo>
                  <a:pt x="37" y="12"/>
                  <a:pt x="32" y="10"/>
                  <a:pt x="27" y="10"/>
                </a:cubicBezTo>
                <a:cubicBezTo>
                  <a:pt x="23" y="10"/>
                  <a:pt x="18" y="12"/>
                  <a:pt x="15" y="15"/>
                </a:cubicBezTo>
                <a:cubicBezTo>
                  <a:pt x="12" y="19"/>
                  <a:pt x="10" y="23"/>
                  <a:pt x="10" y="28"/>
                </a:cubicBezTo>
                <a:cubicBezTo>
                  <a:pt x="10" y="33"/>
                  <a:pt x="12" y="37"/>
                  <a:pt x="15" y="40"/>
                </a:cubicBezTo>
                <a:cubicBezTo>
                  <a:pt x="18" y="43"/>
                  <a:pt x="23" y="45"/>
                  <a:pt x="27" y="45"/>
                </a:cubicBezTo>
                <a:cubicBezTo>
                  <a:pt x="32" y="45"/>
                  <a:pt x="37" y="43"/>
                  <a:pt x="40" y="40"/>
                </a:cubicBezTo>
                <a:cubicBezTo>
                  <a:pt x="43" y="37"/>
                  <a:pt x="45" y="33"/>
                  <a:pt x="45" y="28"/>
                </a:cubicBezTo>
                <a:cubicBezTo>
                  <a:pt x="45" y="23"/>
                  <a:pt x="43" y="19"/>
                  <a:pt x="40" y="15"/>
                </a:cubicBezTo>
                <a:close/>
                <a:moveTo>
                  <a:pt x="26" y="20"/>
                </a:moveTo>
                <a:cubicBezTo>
                  <a:pt x="26" y="20"/>
                  <a:pt x="26" y="20"/>
                  <a:pt x="26" y="20"/>
                </a:cubicBezTo>
                <a:cubicBezTo>
                  <a:pt x="25" y="20"/>
                  <a:pt x="25" y="20"/>
                  <a:pt x="25" y="20"/>
                </a:cubicBezTo>
                <a:cubicBezTo>
                  <a:pt x="24" y="20"/>
                  <a:pt x="24" y="21"/>
                  <a:pt x="24" y="21"/>
                </a:cubicBezTo>
                <a:cubicBezTo>
                  <a:pt x="23" y="21"/>
                  <a:pt x="23" y="21"/>
                  <a:pt x="23" y="22"/>
                </a:cubicBezTo>
                <a:cubicBezTo>
                  <a:pt x="23" y="23"/>
                  <a:pt x="23" y="23"/>
                  <a:pt x="23" y="23"/>
                </a:cubicBezTo>
                <a:cubicBezTo>
                  <a:pt x="23" y="23"/>
                  <a:pt x="23" y="23"/>
                  <a:pt x="23" y="23"/>
                </a:cubicBezTo>
                <a:cubicBezTo>
                  <a:pt x="23" y="24"/>
                  <a:pt x="23" y="24"/>
                  <a:pt x="23" y="24"/>
                </a:cubicBezTo>
                <a:cubicBezTo>
                  <a:pt x="23" y="24"/>
                  <a:pt x="23" y="24"/>
                  <a:pt x="23" y="24"/>
                </a:cubicBezTo>
                <a:cubicBezTo>
                  <a:pt x="23" y="25"/>
                  <a:pt x="23" y="25"/>
                  <a:pt x="23" y="25"/>
                </a:cubicBezTo>
                <a:cubicBezTo>
                  <a:pt x="23" y="26"/>
                  <a:pt x="23" y="26"/>
                  <a:pt x="24" y="26"/>
                </a:cubicBezTo>
                <a:cubicBezTo>
                  <a:pt x="24" y="27"/>
                  <a:pt x="24" y="27"/>
                  <a:pt x="25" y="27"/>
                </a:cubicBezTo>
                <a:cubicBezTo>
                  <a:pt x="26" y="27"/>
                  <a:pt x="26" y="27"/>
                  <a:pt x="26" y="27"/>
                </a:cubicBezTo>
                <a:cubicBezTo>
                  <a:pt x="26" y="20"/>
                  <a:pt x="26" y="20"/>
                  <a:pt x="26" y="20"/>
                </a:cubicBezTo>
                <a:close/>
                <a:moveTo>
                  <a:pt x="29" y="35"/>
                </a:moveTo>
                <a:cubicBezTo>
                  <a:pt x="29" y="35"/>
                  <a:pt x="29" y="35"/>
                  <a:pt x="29" y="35"/>
                </a:cubicBezTo>
                <a:cubicBezTo>
                  <a:pt x="30" y="35"/>
                  <a:pt x="30" y="35"/>
                  <a:pt x="30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35"/>
                  <a:pt x="31" y="34"/>
                  <a:pt x="31" y="34"/>
                </a:cubicBezTo>
                <a:cubicBezTo>
                  <a:pt x="31" y="33"/>
                  <a:pt x="31" y="33"/>
                  <a:pt x="31" y="33"/>
                </a:cubicBezTo>
                <a:cubicBezTo>
                  <a:pt x="31" y="33"/>
                  <a:pt x="31" y="33"/>
                  <a:pt x="31" y="33"/>
                </a:cubicBezTo>
                <a:cubicBezTo>
                  <a:pt x="31" y="30"/>
                  <a:pt x="31" y="30"/>
                  <a:pt x="31" y="30"/>
                </a:cubicBezTo>
                <a:cubicBezTo>
                  <a:pt x="31" y="30"/>
                  <a:pt x="31" y="30"/>
                  <a:pt x="31" y="29"/>
                </a:cubicBezTo>
                <a:cubicBezTo>
                  <a:pt x="31" y="29"/>
                  <a:pt x="31" y="29"/>
                  <a:pt x="30" y="29"/>
                </a:cubicBezTo>
                <a:cubicBezTo>
                  <a:pt x="29" y="29"/>
                  <a:pt x="29" y="29"/>
                  <a:pt x="29" y="29"/>
                </a:cubicBezTo>
                <a:cubicBezTo>
                  <a:pt x="29" y="35"/>
                  <a:pt x="29" y="35"/>
                  <a:pt x="29" y="35"/>
                </a:cubicBezTo>
                <a:close/>
              </a:path>
            </a:pathLst>
          </a:custGeom>
          <a:solidFill>
            <a:srgbClr val="F0EFEF"/>
          </a:solidFill>
          <a:ln w="9525">
            <a:noFill/>
          </a:ln>
        </p:spPr>
        <p:txBody>
          <a:bodyPr/>
          <a:p>
            <a:endParaRPr lang="zh-CN" altLang="en-US" sz="2400"/>
          </a:p>
        </p:txBody>
      </p:sp>
      <p:sp>
        <p:nvSpPr>
          <p:cNvPr id="98" name="AutoShape 81"/>
          <p:cNvSpPr/>
          <p:nvPr>
            <p:custDataLst>
              <p:tags r:id="rId7"/>
            </p:custDataLst>
          </p:nvPr>
        </p:nvSpPr>
        <p:spPr bwMode="auto">
          <a:xfrm>
            <a:off x="9522460" y="2701290"/>
            <a:ext cx="511810" cy="51181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35" y="9811"/>
                </a:moveTo>
                <a:cubicBezTo>
                  <a:pt x="20220" y="10144"/>
                  <a:pt x="20081" y="10800"/>
                  <a:pt x="18899" y="10800"/>
                </a:cubicBezTo>
                <a:lnTo>
                  <a:pt x="17549" y="10800"/>
                </a:lnTo>
                <a:cubicBezTo>
                  <a:pt x="17363" y="10800"/>
                  <a:pt x="17212" y="10950"/>
                  <a:pt x="17212" y="11137"/>
                </a:cubicBezTo>
                <a:cubicBezTo>
                  <a:pt x="17212" y="11324"/>
                  <a:pt x="17363" y="11475"/>
                  <a:pt x="17549" y="11475"/>
                </a:cubicBezTo>
                <a:lnTo>
                  <a:pt x="18858" y="11475"/>
                </a:lnTo>
                <a:cubicBezTo>
                  <a:pt x="19870" y="11475"/>
                  <a:pt x="20003" y="12314"/>
                  <a:pt x="19938" y="12719"/>
                </a:cubicBezTo>
                <a:cubicBezTo>
                  <a:pt x="19855" y="13223"/>
                  <a:pt x="19618" y="14175"/>
                  <a:pt x="18478" y="14175"/>
                </a:cubicBezTo>
                <a:lnTo>
                  <a:pt x="16874" y="14175"/>
                </a:lnTo>
                <a:cubicBezTo>
                  <a:pt x="16688" y="14175"/>
                  <a:pt x="16537" y="14325"/>
                  <a:pt x="16537" y="14512"/>
                </a:cubicBezTo>
                <a:cubicBezTo>
                  <a:pt x="16537" y="14699"/>
                  <a:pt x="16688" y="14850"/>
                  <a:pt x="16874" y="14850"/>
                </a:cubicBezTo>
                <a:lnTo>
                  <a:pt x="18203" y="14850"/>
                </a:lnTo>
                <a:cubicBezTo>
                  <a:pt x="19343" y="14850"/>
                  <a:pt x="19243" y="15718"/>
                  <a:pt x="19079" y="16237"/>
                </a:cubicBezTo>
                <a:cubicBezTo>
                  <a:pt x="18864" y="16918"/>
                  <a:pt x="18732" y="17549"/>
                  <a:pt x="17297" y="17549"/>
                </a:cubicBezTo>
                <a:lnTo>
                  <a:pt x="16196" y="17549"/>
                </a:lnTo>
                <a:cubicBezTo>
                  <a:pt x="16009" y="17549"/>
                  <a:pt x="15859" y="17700"/>
                  <a:pt x="15859" y="17887"/>
                </a:cubicBezTo>
                <a:cubicBezTo>
                  <a:pt x="15859" y="18073"/>
                  <a:pt x="16009" y="18225"/>
                  <a:pt x="16196" y="18225"/>
                </a:cubicBezTo>
                <a:lnTo>
                  <a:pt x="17255" y="18225"/>
                </a:lnTo>
                <a:cubicBezTo>
                  <a:pt x="17993" y="18225"/>
                  <a:pt x="18027" y="18923"/>
                  <a:pt x="17950" y="19174"/>
                </a:cubicBezTo>
                <a:cubicBezTo>
                  <a:pt x="17866" y="19448"/>
                  <a:pt x="17767" y="19651"/>
                  <a:pt x="17762" y="19660"/>
                </a:cubicBezTo>
                <a:cubicBezTo>
                  <a:pt x="17558" y="20028"/>
                  <a:pt x="17229" y="20249"/>
                  <a:pt x="16534" y="20249"/>
                </a:cubicBezTo>
                <a:lnTo>
                  <a:pt x="12844" y="20249"/>
                </a:lnTo>
                <a:cubicBezTo>
                  <a:pt x="10990" y="20249"/>
                  <a:pt x="9151" y="19829"/>
                  <a:pt x="9104" y="19818"/>
                </a:cubicBezTo>
                <a:cubicBezTo>
                  <a:pt x="6299" y="19172"/>
                  <a:pt x="6152" y="19122"/>
                  <a:pt x="5976" y="19072"/>
                </a:cubicBezTo>
                <a:cubicBezTo>
                  <a:pt x="5976" y="19072"/>
                  <a:pt x="5405" y="18976"/>
                  <a:pt x="5405" y="18478"/>
                </a:cubicBezTo>
                <a:lnTo>
                  <a:pt x="5399" y="9155"/>
                </a:lnTo>
                <a:cubicBezTo>
                  <a:pt x="5399" y="8839"/>
                  <a:pt x="5601" y="8552"/>
                  <a:pt x="5935" y="8452"/>
                </a:cubicBezTo>
                <a:cubicBezTo>
                  <a:pt x="5977" y="8435"/>
                  <a:pt x="6034" y="8419"/>
                  <a:pt x="6074" y="8401"/>
                </a:cubicBezTo>
                <a:cubicBezTo>
                  <a:pt x="9158" y="7125"/>
                  <a:pt x="10097" y="4324"/>
                  <a:pt x="10124" y="2025"/>
                </a:cubicBezTo>
                <a:cubicBezTo>
                  <a:pt x="10128" y="1702"/>
                  <a:pt x="10378" y="1350"/>
                  <a:pt x="10800" y="1350"/>
                </a:cubicBezTo>
                <a:cubicBezTo>
                  <a:pt x="11514" y="1350"/>
                  <a:pt x="12774" y="2782"/>
                  <a:pt x="12774" y="4554"/>
                </a:cubicBezTo>
                <a:cubicBezTo>
                  <a:pt x="12774" y="6155"/>
                  <a:pt x="12711" y="6432"/>
                  <a:pt x="12149" y="8100"/>
                </a:cubicBezTo>
                <a:cubicBezTo>
                  <a:pt x="18899" y="8100"/>
                  <a:pt x="18852" y="8196"/>
                  <a:pt x="19448" y="8353"/>
                </a:cubicBezTo>
                <a:cubicBezTo>
                  <a:pt x="20187" y="8564"/>
                  <a:pt x="20249" y="9175"/>
                  <a:pt x="20249" y="9386"/>
                </a:cubicBezTo>
                <a:cubicBezTo>
                  <a:pt x="20249" y="9618"/>
                  <a:pt x="20243" y="9584"/>
                  <a:pt x="20235" y="9811"/>
                </a:cubicBezTo>
                <a:moveTo>
                  <a:pt x="4724" y="19575"/>
                </a:moveTo>
                <a:cubicBezTo>
                  <a:pt x="4724" y="19948"/>
                  <a:pt x="4423" y="20249"/>
                  <a:pt x="4049" y="20249"/>
                </a:cubicBezTo>
                <a:lnTo>
                  <a:pt x="2024" y="20249"/>
                </a:lnTo>
                <a:cubicBezTo>
                  <a:pt x="1652" y="20249"/>
                  <a:pt x="1349" y="19948"/>
                  <a:pt x="1349" y="19575"/>
                </a:cubicBezTo>
                <a:lnTo>
                  <a:pt x="1349" y="8774"/>
                </a:lnTo>
                <a:cubicBezTo>
                  <a:pt x="1349" y="8401"/>
                  <a:pt x="1652" y="8100"/>
                  <a:pt x="2024" y="8100"/>
                </a:cubicBezTo>
                <a:lnTo>
                  <a:pt x="4049" y="8100"/>
                </a:lnTo>
                <a:cubicBezTo>
                  <a:pt x="4423" y="8100"/>
                  <a:pt x="4724" y="8401"/>
                  <a:pt x="4724" y="8774"/>
                </a:cubicBezTo>
                <a:cubicBezTo>
                  <a:pt x="4724" y="8774"/>
                  <a:pt x="4724" y="19575"/>
                  <a:pt x="4724" y="19575"/>
                </a:cubicBezTo>
                <a:close/>
                <a:moveTo>
                  <a:pt x="19686" y="7069"/>
                </a:moveTo>
                <a:cubicBezTo>
                  <a:pt x="18842" y="6846"/>
                  <a:pt x="16858" y="6849"/>
                  <a:pt x="13956" y="6773"/>
                </a:cubicBezTo>
                <a:cubicBezTo>
                  <a:pt x="14093" y="6139"/>
                  <a:pt x="14124" y="5568"/>
                  <a:pt x="14124" y="4554"/>
                </a:cubicBezTo>
                <a:cubicBezTo>
                  <a:pt x="14124" y="2133"/>
                  <a:pt x="12361" y="0"/>
                  <a:pt x="10800" y="0"/>
                </a:cubicBezTo>
                <a:cubicBezTo>
                  <a:pt x="9698" y="0"/>
                  <a:pt x="8789" y="901"/>
                  <a:pt x="8774" y="2009"/>
                </a:cubicBezTo>
                <a:cubicBezTo>
                  <a:pt x="8760" y="3368"/>
                  <a:pt x="8340" y="5716"/>
                  <a:pt x="6074" y="6906"/>
                </a:cubicBezTo>
                <a:cubicBezTo>
                  <a:pt x="5908" y="6994"/>
                  <a:pt x="5433" y="7228"/>
                  <a:pt x="5364" y="7259"/>
                </a:cubicBezTo>
                <a:lnTo>
                  <a:pt x="5399" y="7289"/>
                </a:lnTo>
                <a:cubicBezTo>
                  <a:pt x="5045" y="6984"/>
                  <a:pt x="4554" y="6750"/>
                  <a:pt x="4049" y="6750"/>
                </a:cubicBezTo>
                <a:lnTo>
                  <a:pt x="2024" y="6750"/>
                </a:lnTo>
                <a:cubicBezTo>
                  <a:pt x="908" y="6750"/>
                  <a:pt x="0" y="7658"/>
                  <a:pt x="0" y="8774"/>
                </a:cubicBezTo>
                <a:lnTo>
                  <a:pt x="0" y="19575"/>
                </a:lnTo>
                <a:cubicBezTo>
                  <a:pt x="0" y="20691"/>
                  <a:pt x="908" y="21599"/>
                  <a:pt x="2024" y="21599"/>
                </a:cubicBezTo>
                <a:lnTo>
                  <a:pt x="4049" y="21599"/>
                </a:lnTo>
                <a:cubicBezTo>
                  <a:pt x="4853" y="21599"/>
                  <a:pt x="5525" y="21114"/>
                  <a:pt x="5850" y="20434"/>
                </a:cubicBezTo>
                <a:cubicBezTo>
                  <a:pt x="5859" y="20437"/>
                  <a:pt x="5873" y="20441"/>
                  <a:pt x="5882" y="20442"/>
                </a:cubicBezTo>
                <a:cubicBezTo>
                  <a:pt x="5927" y="20454"/>
                  <a:pt x="5979" y="20467"/>
                  <a:pt x="6044" y="20485"/>
                </a:cubicBezTo>
                <a:cubicBezTo>
                  <a:pt x="6056" y="20487"/>
                  <a:pt x="6062" y="20488"/>
                  <a:pt x="6074" y="20492"/>
                </a:cubicBezTo>
                <a:cubicBezTo>
                  <a:pt x="6464" y="20588"/>
                  <a:pt x="7212" y="20768"/>
                  <a:pt x="8812" y="21135"/>
                </a:cubicBezTo>
                <a:cubicBezTo>
                  <a:pt x="9155" y="21213"/>
                  <a:pt x="10966" y="21599"/>
                  <a:pt x="12844" y="21599"/>
                </a:cubicBezTo>
                <a:lnTo>
                  <a:pt x="16534" y="21599"/>
                </a:lnTo>
                <a:cubicBezTo>
                  <a:pt x="17659" y="21599"/>
                  <a:pt x="18469" y="21167"/>
                  <a:pt x="18952" y="20298"/>
                </a:cubicBezTo>
                <a:cubicBezTo>
                  <a:pt x="18958" y="20285"/>
                  <a:pt x="19114" y="19982"/>
                  <a:pt x="19240" y="19572"/>
                </a:cubicBezTo>
                <a:cubicBezTo>
                  <a:pt x="19336" y="19263"/>
                  <a:pt x="19371" y="18827"/>
                  <a:pt x="19256" y="18384"/>
                </a:cubicBezTo>
                <a:cubicBezTo>
                  <a:pt x="19981" y="17886"/>
                  <a:pt x="20214" y="17133"/>
                  <a:pt x="20366" y="16643"/>
                </a:cubicBezTo>
                <a:cubicBezTo>
                  <a:pt x="20620" y="15838"/>
                  <a:pt x="20544" y="15235"/>
                  <a:pt x="20367" y="14803"/>
                </a:cubicBezTo>
                <a:cubicBezTo>
                  <a:pt x="20775" y="14418"/>
                  <a:pt x="21122" y="13831"/>
                  <a:pt x="21269" y="12935"/>
                </a:cubicBezTo>
                <a:cubicBezTo>
                  <a:pt x="21361" y="12380"/>
                  <a:pt x="21263" y="11809"/>
                  <a:pt x="21007" y="11334"/>
                </a:cubicBezTo>
                <a:cubicBezTo>
                  <a:pt x="21389" y="10905"/>
                  <a:pt x="21564" y="10365"/>
                  <a:pt x="21583" y="9865"/>
                </a:cubicBezTo>
                <a:lnTo>
                  <a:pt x="21591" y="9724"/>
                </a:lnTo>
                <a:cubicBezTo>
                  <a:pt x="21596" y="9635"/>
                  <a:pt x="21600" y="9581"/>
                  <a:pt x="21600" y="9386"/>
                </a:cubicBezTo>
                <a:cubicBezTo>
                  <a:pt x="21600" y="8533"/>
                  <a:pt x="21010" y="7446"/>
                  <a:pt x="19686" y="7069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p>
            <a:pPr algn="ctr" defTabSz="171450" fontAlgn="base" hangingPunct="0">
              <a:spcBef>
                <a:spcPct val="0"/>
              </a:spcBef>
              <a:spcAft>
                <a:spcPct val="0"/>
              </a:spcAft>
            </a:pPr>
            <a:endParaRPr lang="en-US" sz="1465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panose="020B0502020104020203" charset="0"/>
              <a:sym typeface="Gill Sans" panose="020B0502020104020203" charset="0"/>
            </a:endParaRPr>
          </a:p>
        </p:txBody>
      </p:sp>
      <p:sp>
        <p:nvSpPr>
          <p:cNvPr id="23" name="矩形: 圆角 42"/>
          <p:cNvSpPr/>
          <p:nvPr>
            <p:custDataLst>
              <p:tags r:id="rId8"/>
            </p:custDataLst>
          </p:nvPr>
        </p:nvSpPr>
        <p:spPr>
          <a:xfrm>
            <a:off x="9779000" y="22860"/>
            <a:ext cx="2413000" cy="591820"/>
          </a:xfrm>
          <a:prstGeom prst="roundRect">
            <a:avLst>
              <a:gd name="adj" fmla="val 50000"/>
            </a:avLst>
          </a:prstGeom>
          <a:solidFill>
            <a:srgbClr val="007BC6"/>
          </a:solidFill>
          <a:ln>
            <a:solidFill>
              <a:srgbClr val="007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" name="图片 1" descr="微信图片_2022091609575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914255" y="83185"/>
            <a:ext cx="2063115" cy="400050"/>
          </a:xfrm>
          <a:prstGeom prst="rect">
            <a:avLst/>
          </a:prstGeom>
          <a:solidFill>
            <a:srgbClr val="007BC6"/>
          </a:solidFill>
          <a:ln>
            <a:solidFill>
              <a:srgbClr val="007BC6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  <p:bldLst>
      <p:bldP spid="26" grpId="0"/>
      <p:bldP spid="36" grpId="0"/>
      <p:bldP spid="47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62685" y="292100"/>
            <a:ext cx="65062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914400">
              <a:tabLst>
                <a:tab pos="895350" algn="l"/>
              </a:tabLst>
            </a:pPr>
            <a:r>
              <a:rPr lang="en-US" altLang="zh-CN" sz="2800" dirty="0">
                <a:solidFill>
                  <a:srgbClr val="007BC6"/>
                </a:solidFill>
                <a:latin typeface="方正兰亭超细黑简体" pitchFamily="2" charset="-122"/>
                <a:ea typeface="方正兰亭超细黑简体" pitchFamily="2" charset="-122"/>
              </a:rPr>
              <a:t>内容怎么写-</a:t>
            </a:r>
            <a:r>
              <a:rPr lang="en-US" altLang="zh-CN" sz="2800" dirty="0">
                <a:solidFill>
                  <a:schemeClr val="tx1"/>
                </a:solidFill>
                <a:latin typeface="方正兰亭超细黑简体" pitchFamily="2" charset="-122"/>
                <a:ea typeface="方正兰亭超细黑简体" pitchFamily="2" charset="-122"/>
              </a:rPr>
              <a:t>谷歌关注面（维度）</a:t>
            </a:r>
            <a:endParaRPr lang="en-US" altLang="zh-CN" sz="2800" dirty="0">
              <a:solidFill>
                <a:schemeClr val="tx1"/>
              </a:solidFill>
              <a:latin typeface="方正兰亭超细黑简体" pitchFamily="2" charset="-122"/>
              <a:ea typeface="方正兰亭超细黑简体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2061210" y="2655570"/>
            <a:ext cx="2186940" cy="2412391"/>
            <a:chOff x="4126" y="3661"/>
            <a:chExt cx="2624" cy="2895"/>
          </a:xfrm>
        </p:grpSpPr>
        <p:sp>
          <p:nvSpPr>
            <p:cNvPr id="5" name="文本框 4"/>
            <p:cNvSpPr txBox="1"/>
            <p:nvPr>
              <p:custDataLst>
                <p:tags r:id="rId2"/>
              </p:custDataLst>
            </p:nvPr>
          </p:nvSpPr>
          <p:spPr>
            <a:xfrm>
              <a:off x="4126" y="5818"/>
              <a:ext cx="2624" cy="7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Bold" panose="020B0800000000000000" pitchFamily="34" charset="-122"/>
                  <a:sym typeface="+mn-ea"/>
                </a:rPr>
                <a:t>内容表现不够丰富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Bold" panose="020B0800000000000000" pitchFamily="34" charset="-122"/>
                <a:sym typeface="+mn-ea"/>
              </a:endParaRPr>
            </a:p>
            <a:p>
              <a:pPr lvl="0" algn="ctr">
                <a:buClrTx/>
                <a:buSzTx/>
                <a:buFontTx/>
              </a:pPr>
              <a:r>
                <a:rPr lang="zh-CN" altLang="en-US" sz="2000" dirty="0">
                  <a:solidFill>
                    <a:schemeClr val="tx1"/>
                  </a:solidFill>
                  <a:highlight>
                    <a:srgbClr val="FFFF00"/>
                  </a:highlight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Bold" panose="020B0800000000000000" pitchFamily="34" charset="-122"/>
                  <a:sym typeface="+mn-ea"/>
                </a:rPr>
                <a:t>弱站</a:t>
              </a:r>
              <a:endParaRPr lang="zh-CN" altLang="en-US" sz="2000" dirty="0">
                <a:solidFill>
                  <a:schemeClr val="tx1"/>
                </a:solidFill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Bold" panose="020B0800000000000000" pitchFamily="34" charset="-122"/>
                <a:sym typeface="+mn-ea"/>
              </a:endParaRPr>
            </a:p>
          </p:txBody>
        </p:sp>
        <p:sp>
          <p:nvSpPr>
            <p:cNvPr id="6" name="流程图: 联系 1"/>
            <p:cNvSpPr/>
            <p:nvPr>
              <p:custDataLst>
                <p:tags r:id="rId3"/>
              </p:custDataLst>
            </p:nvPr>
          </p:nvSpPr>
          <p:spPr>
            <a:xfrm>
              <a:off x="4466" y="3661"/>
              <a:ext cx="1945" cy="1945"/>
            </a:xfrm>
            <a:prstGeom prst="flowChartConnector">
              <a:avLst/>
            </a:prstGeom>
            <a:gradFill flip="none" rotWithShape="1">
              <a:gsLst>
                <a:gs pos="0">
                  <a:srgbClr val="3170E2"/>
                </a:gs>
                <a:gs pos="70000">
                  <a:srgbClr val="234DD6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4969510" y="2655570"/>
            <a:ext cx="2186940" cy="2412391"/>
            <a:chOff x="8206" y="3661"/>
            <a:chExt cx="2624" cy="2895"/>
          </a:xfrm>
        </p:grpSpPr>
        <p:sp>
          <p:nvSpPr>
            <p:cNvPr id="8" name="文本框 7"/>
            <p:cNvSpPr txBox="1"/>
            <p:nvPr>
              <p:custDataLst>
                <p:tags r:id="rId4"/>
              </p:custDataLst>
            </p:nvPr>
          </p:nvSpPr>
          <p:spPr>
            <a:xfrm>
              <a:off x="8206" y="5818"/>
              <a:ext cx="2624" cy="7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Bold" panose="020B0800000000000000" pitchFamily="34" charset="-122"/>
                  <a:sym typeface="+mn-ea"/>
                </a:rPr>
                <a:t>内容质量不够优秀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Bold" panose="020B0800000000000000" pitchFamily="34" charset="-122"/>
                <a:sym typeface="+mn-ea"/>
              </a:endParaRPr>
            </a:p>
            <a:p>
              <a:pPr lvl="0" algn="ctr">
                <a:buClrTx/>
                <a:buSzTx/>
                <a:buFontTx/>
              </a:pPr>
              <a:r>
                <a:rPr lang="zh-CN" altLang="en-US" sz="2000" dirty="0">
                  <a:solidFill>
                    <a:schemeClr val="tx1"/>
                  </a:solidFill>
                  <a:highlight>
                    <a:srgbClr val="FFFF00"/>
                  </a:highlight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Bold" panose="020B0800000000000000" pitchFamily="34" charset="-122"/>
                  <a:sym typeface="+mn-ea"/>
                </a:rPr>
                <a:t>垃圾站</a:t>
              </a:r>
              <a:endParaRPr lang="zh-CN" altLang="en-US" sz="2000" dirty="0">
                <a:solidFill>
                  <a:schemeClr val="tx1"/>
                </a:solidFill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Bold" panose="020B0800000000000000" pitchFamily="34" charset="-122"/>
                <a:sym typeface="+mn-ea"/>
              </a:endParaRPr>
            </a:p>
          </p:txBody>
        </p:sp>
        <p:sp>
          <p:nvSpPr>
            <p:cNvPr id="18" name="流程图: 联系 1"/>
            <p:cNvSpPr/>
            <p:nvPr>
              <p:custDataLst>
                <p:tags r:id="rId5"/>
              </p:custDataLst>
            </p:nvPr>
          </p:nvSpPr>
          <p:spPr>
            <a:xfrm>
              <a:off x="8545" y="3661"/>
              <a:ext cx="1945" cy="1945"/>
            </a:xfrm>
            <a:prstGeom prst="flowChartConnector">
              <a:avLst/>
            </a:prstGeom>
            <a:gradFill flip="none" rotWithShape="1">
              <a:gsLst>
                <a:gs pos="0">
                  <a:srgbClr val="1BDBFE"/>
                </a:gs>
                <a:gs pos="70000">
                  <a:srgbClr val="01A8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7865110" y="2655570"/>
            <a:ext cx="2186940" cy="2412391"/>
            <a:chOff x="12285" y="3661"/>
            <a:chExt cx="2624" cy="2895"/>
          </a:xfrm>
        </p:grpSpPr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12285" y="5818"/>
              <a:ext cx="2624" cy="7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Bold" panose="020B0800000000000000" pitchFamily="34" charset="-122"/>
                  <a:sym typeface="+mn-ea"/>
                </a:rPr>
                <a:t>内容没有持续更新</a:t>
              </a:r>
              <a:r>
                <a:rPr lang="zh-CN" altLang="en-US" sz="2000" dirty="0">
                  <a:solidFill>
                    <a:schemeClr val="tx1"/>
                  </a:solidFill>
                  <a:highlight>
                    <a:srgbClr val="FFFF00"/>
                  </a:highlight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Bold" panose="020B0800000000000000" pitchFamily="34" charset="-122"/>
                  <a:sym typeface="+mn-ea"/>
                </a:rPr>
                <a:t>死站</a:t>
              </a:r>
              <a:endParaRPr lang="zh-CN" altLang="en-US" sz="2000" dirty="0">
                <a:solidFill>
                  <a:schemeClr val="tx1"/>
                </a:solidFill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Bold" panose="020B0800000000000000" pitchFamily="34" charset="-122"/>
                <a:sym typeface="+mn-ea"/>
              </a:endParaRPr>
            </a:p>
          </p:txBody>
        </p:sp>
        <p:sp>
          <p:nvSpPr>
            <p:cNvPr id="21" name="流程图: 联系 1"/>
            <p:cNvSpPr/>
            <p:nvPr>
              <p:custDataLst>
                <p:tags r:id="rId7"/>
              </p:custDataLst>
            </p:nvPr>
          </p:nvSpPr>
          <p:spPr>
            <a:xfrm>
              <a:off x="12625" y="3661"/>
              <a:ext cx="1945" cy="1945"/>
            </a:xfrm>
            <a:prstGeom prst="flowChartConnector">
              <a:avLst/>
            </a:prstGeom>
            <a:gradFill flip="none" rotWithShape="1">
              <a:gsLst>
                <a:gs pos="0">
                  <a:srgbClr val="3170E2"/>
                </a:gs>
                <a:gs pos="70000">
                  <a:srgbClr val="234DD6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endParaRPr>
            </a:p>
          </p:txBody>
        </p:sp>
        <p:sp>
          <p:nvSpPr>
            <p:cNvPr id="98" name="AutoShape 81"/>
            <p:cNvSpPr/>
            <p:nvPr>
              <p:custDataLst>
                <p:tags r:id="rId8"/>
              </p:custDataLst>
            </p:nvPr>
          </p:nvSpPr>
          <p:spPr bwMode="auto">
            <a:xfrm>
              <a:off x="13189" y="4187"/>
              <a:ext cx="843" cy="84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35" y="9811"/>
                  </a:moveTo>
                  <a:cubicBezTo>
                    <a:pt x="20220" y="10144"/>
                    <a:pt x="20081" y="10800"/>
                    <a:pt x="18899" y="10800"/>
                  </a:cubicBezTo>
                  <a:lnTo>
                    <a:pt x="17549" y="10800"/>
                  </a:lnTo>
                  <a:cubicBezTo>
                    <a:pt x="17363" y="10800"/>
                    <a:pt x="17212" y="10950"/>
                    <a:pt x="17212" y="11137"/>
                  </a:cubicBezTo>
                  <a:cubicBezTo>
                    <a:pt x="17212" y="11324"/>
                    <a:pt x="17363" y="11475"/>
                    <a:pt x="17549" y="11475"/>
                  </a:cubicBezTo>
                  <a:lnTo>
                    <a:pt x="18858" y="11475"/>
                  </a:lnTo>
                  <a:cubicBezTo>
                    <a:pt x="19870" y="11475"/>
                    <a:pt x="20003" y="12314"/>
                    <a:pt x="19938" y="12719"/>
                  </a:cubicBezTo>
                  <a:cubicBezTo>
                    <a:pt x="19855" y="13223"/>
                    <a:pt x="19618" y="14175"/>
                    <a:pt x="18478" y="14175"/>
                  </a:cubicBezTo>
                  <a:lnTo>
                    <a:pt x="16874" y="14175"/>
                  </a:lnTo>
                  <a:cubicBezTo>
                    <a:pt x="16688" y="14175"/>
                    <a:pt x="16537" y="14325"/>
                    <a:pt x="16537" y="14512"/>
                  </a:cubicBezTo>
                  <a:cubicBezTo>
                    <a:pt x="16537" y="14699"/>
                    <a:pt x="16688" y="14850"/>
                    <a:pt x="16874" y="14850"/>
                  </a:cubicBezTo>
                  <a:lnTo>
                    <a:pt x="18203" y="14850"/>
                  </a:lnTo>
                  <a:cubicBezTo>
                    <a:pt x="19343" y="14850"/>
                    <a:pt x="19243" y="15718"/>
                    <a:pt x="19079" y="16237"/>
                  </a:cubicBezTo>
                  <a:cubicBezTo>
                    <a:pt x="18864" y="16918"/>
                    <a:pt x="18732" y="17549"/>
                    <a:pt x="17297" y="17549"/>
                  </a:cubicBezTo>
                  <a:lnTo>
                    <a:pt x="16196" y="17549"/>
                  </a:lnTo>
                  <a:cubicBezTo>
                    <a:pt x="16009" y="17549"/>
                    <a:pt x="15859" y="17700"/>
                    <a:pt x="15859" y="17887"/>
                  </a:cubicBezTo>
                  <a:cubicBezTo>
                    <a:pt x="15859" y="18073"/>
                    <a:pt x="16009" y="18225"/>
                    <a:pt x="16196" y="18225"/>
                  </a:cubicBezTo>
                  <a:lnTo>
                    <a:pt x="17255" y="18225"/>
                  </a:lnTo>
                  <a:cubicBezTo>
                    <a:pt x="17993" y="18225"/>
                    <a:pt x="18027" y="18923"/>
                    <a:pt x="17950" y="19174"/>
                  </a:cubicBezTo>
                  <a:cubicBezTo>
                    <a:pt x="17866" y="19448"/>
                    <a:pt x="17767" y="19651"/>
                    <a:pt x="17762" y="19660"/>
                  </a:cubicBezTo>
                  <a:cubicBezTo>
                    <a:pt x="17558" y="20028"/>
                    <a:pt x="17229" y="20249"/>
                    <a:pt x="16534" y="20249"/>
                  </a:cubicBezTo>
                  <a:lnTo>
                    <a:pt x="12844" y="20249"/>
                  </a:lnTo>
                  <a:cubicBezTo>
                    <a:pt x="10990" y="20249"/>
                    <a:pt x="9151" y="19829"/>
                    <a:pt x="9104" y="19818"/>
                  </a:cubicBezTo>
                  <a:cubicBezTo>
                    <a:pt x="6299" y="19172"/>
                    <a:pt x="6152" y="19122"/>
                    <a:pt x="5976" y="19072"/>
                  </a:cubicBezTo>
                  <a:cubicBezTo>
                    <a:pt x="5976" y="19072"/>
                    <a:pt x="5405" y="18976"/>
                    <a:pt x="5405" y="18478"/>
                  </a:cubicBezTo>
                  <a:lnTo>
                    <a:pt x="5399" y="9155"/>
                  </a:lnTo>
                  <a:cubicBezTo>
                    <a:pt x="5399" y="8839"/>
                    <a:pt x="5601" y="8552"/>
                    <a:pt x="5935" y="8452"/>
                  </a:cubicBezTo>
                  <a:cubicBezTo>
                    <a:pt x="5977" y="8435"/>
                    <a:pt x="6034" y="8419"/>
                    <a:pt x="6074" y="8401"/>
                  </a:cubicBezTo>
                  <a:cubicBezTo>
                    <a:pt x="9158" y="7125"/>
                    <a:pt x="10097" y="4324"/>
                    <a:pt x="10124" y="2025"/>
                  </a:cubicBezTo>
                  <a:cubicBezTo>
                    <a:pt x="10128" y="1702"/>
                    <a:pt x="10378" y="1350"/>
                    <a:pt x="10800" y="1350"/>
                  </a:cubicBezTo>
                  <a:cubicBezTo>
                    <a:pt x="11514" y="1350"/>
                    <a:pt x="12774" y="2782"/>
                    <a:pt x="12774" y="4554"/>
                  </a:cubicBezTo>
                  <a:cubicBezTo>
                    <a:pt x="12774" y="6155"/>
                    <a:pt x="12711" y="6432"/>
                    <a:pt x="12149" y="8100"/>
                  </a:cubicBezTo>
                  <a:cubicBezTo>
                    <a:pt x="18899" y="8100"/>
                    <a:pt x="18852" y="8196"/>
                    <a:pt x="19448" y="8353"/>
                  </a:cubicBezTo>
                  <a:cubicBezTo>
                    <a:pt x="20187" y="8564"/>
                    <a:pt x="20249" y="9175"/>
                    <a:pt x="20249" y="9386"/>
                  </a:cubicBezTo>
                  <a:cubicBezTo>
                    <a:pt x="20249" y="9618"/>
                    <a:pt x="20243" y="9584"/>
                    <a:pt x="20235" y="9811"/>
                  </a:cubicBezTo>
                  <a:moveTo>
                    <a:pt x="4724" y="19575"/>
                  </a:moveTo>
                  <a:cubicBezTo>
                    <a:pt x="4724" y="19948"/>
                    <a:pt x="4423" y="20249"/>
                    <a:pt x="4049" y="20249"/>
                  </a:cubicBezTo>
                  <a:lnTo>
                    <a:pt x="2024" y="20249"/>
                  </a:lnTo>
                  <a:cubicBezTo>
                    <a:pt x="1652" y="20249"/>
                    <a:pt x="1349" y="19948"/>
                    <a:pt x="1349" y="19575"/>
                  </a:cubicBezTo>
                  <a:lnTo>
                    <a:pt x="1349" y="8774"/>
                  </a:lnTo>
                  <a:cubicBezTo>
                    <a:pt x="1349" y="8401"/>
                    <a:pt x="1652" y="8100"/>
                    <a:pt x="2024" y="8100"/>
                  </a:cubicBezTo>
                  <a:lnTo>
                    <a:pt x="4049" y="8100"/>
                  </a:lnTo>
                  <a:cubicBezTo>
                    <a:pt x="4423" y="8100"/>
                    <a:pt x="4724" y="8401"/>
                    <a:pt x="4724" y="8774"/>
                  </a:cubicBezTo>
                  <a:cubicBezTo>
                    <a:pt x="4724" y="8774"/>
                    <a:pt x="4724" y="19575"/>
                    <a:pt x="4724" y="19575"/>
                  </a:cubicBezTo>
                  <a:close/>
                  <a:moveTo>
                    <a:pt x="19686" y="7069"/>
                  </a:moveTo>
                  <a:cubicBezTo>
                    <a:pt x="18842" y="6846"/>
                    <a:pt x="16858" y="6849"/>
                    <a:pt x="13956" y="6773"/>
                  </a:cubicBezTo>
                  <a:cubicBezTo>
                    <a:pt x="14093" y="6139"/>
                    <a:pt x="14124" y="5568"/>
                    <a:pt x="14124" y="4554"/>
                  </a:cubicBezTo>
                  <a:cubicBezTo>
                    <a:pt x="14124" y="2133"/>
                    <a:pt x="12361" y="0"/>
                    <a:pt x="10800" y="0"/>
                  </a:cubicBezTo>
                  <a:cubicBezTo>
                    <a:pt x="9698" y="0"/>
                    <a:pt x="8789" y="901"/>
                    <a:pt x="8774" y="2009"/>
                  </a:cubicBezTo>
                  <a:cubicBezTo>
                    <a:pt x="8760" y="3368"/>
                    <a:pt x="8340" y="5716"/>
                    <a:pt x="6074" y="6906"/>
                  </a:cubicBezTo>
                  <a:cubicBezTo>
                    <a:pt x="5908" y="6994"/>
                    <a:pt x="5433" y="7228"/>
                    <a:pt x="5364" y="7259"/>
                  </a:cubicBezTo>
                  <a:lnTo>
                    <a:pt x="5399" y="7289"/>
                  </a:lnTo>
                  <a:cubicBezTo>
                    <a:pt x="5045" y="6984"/>
                    <a:pt x="4554" y="6750"/>
                    <a:pt x="4049" y="6750"/>
                  </a:cubicBezTo>
                  <a:lnTo>
                    <a:pt x="2024" y="6750"/>
                  </a:lnTo>
                  <a:cubicBezTo>
                    <a:pt x="908" y="6750"/>
                    <a:pt x="0" y="7658"/>
                    <a:pt x="0" y="8774"/>
                  </a:cubicBezTo>
                  <a:lnTo>
                    <a:pt x="0" y="19575"/>
                  </a:lnTo>
                  <a:cubicBezTo>
                    <a:pt x="0" y="20691"/>
                    <a:pt x="908" y="21599"/>
                    <a:pt x="2024" y="21599"/>
                  </a:cubicBezTo>
                  <a:lnTo>
                    <a:pt x="4049" y="21599"/>
                  </a:lnTo>
                  <a:cubicBezTo>
                    <a:pt x="4853" y="21599"/>
                    <a:pt x="5525" y="21114"/>
                    <a:pt x="5850" y="20434"/>
                  </a:cubicBezTo>
                  <a:cubicBezTo>
                    <a:pt x="5859" y="20437"/>
                    <a:pt x="5873" y="20441"/>
                    <a:pt x="5882" y="20442"/>
                  </a:cubicBezTo>
                  <a:cubicBezTo>
                    <a:pt x="5927" y="20454"/>
                    <a:pt x="5979" y="20467"/>
                    <a:pt x="6044" y="20485"/>
                  </a:cubicBezTo>
                  <a:cubicBezTo>
                    <a:pt x="6056" y="20487"/>
                    <a:pt x="6062" y="20488"/>
                    <a:pt x="6074" y="20492"/>
                  </a:cubicBezTo>
                  <a:cubicBezTo>
                    <a:pt x="6464" y="20588"/>
                    <a:pt x="7212" y="20768"/>
                    <a:pt x="8812" y="21135"/>
                  </a:cubicBezTo>
                  <a:cubicBezTo>
                    <a:pt x="9155" y="21213"/>
                    <a:pt x="10966" y="21599"/>
                    <a:pt x="12844" y="21599"/>
                  </a:cubicBezTo>
                  <a:lnTo>
                    <a:pt x="16534" y="21599"/>
                  </a:lnTo>
                  <a:cubicBezTo>
                    <a:pt x="17659" y="21599"/>
                    <a:pt x="18469" y="21167"/>
                    <a:pt x="18952" y="20298"/>
                  </a:cubicBezTo>
                  <a:cubicBezTo>
                    <a:pt x="18958" y="20285"/>
                    <a:pt x="19114" y="19982"/>
                    <a:pt x="19240" y="19572"/>
                  </a:cubicBezTo>
                  <a:cubicBezTo>
                    <a:pt x="19336" y="19263"/>
                    <a:pt x="19371" y="18827"/>
                    <a:pt x="19256" y="18384"/>
                  </a:cubicBezTo>
                  <a:cubicBezTo>
                    <a:pt x="19981" y="17886"/>
                    <a:pt x="20214" y="17133"/>
                    <a:pt x="20366" y="16643"/>
                  </a:cubicBezTo>
                  <a:cubicBezTo>
                    <a:pt x="20620" y="15838"/>
                    <a:pt x="20544" y="15235"/>
                    <a:pt x="20367" y="14803"/>
                  </a:cubicBezTo>
                  <a:cubicBezTo>
                    <a:pt x="20775" y="14418"/>
                    <a:pt x="21122" y="13831"/>
                    <a:pt x="21269" y="12935"/>
                  </a:cubicBezTo>
                  <a:cubicBezTo>
                    <a:pt x="21361" y="12380"/>
                    <a:pt x="21263" y="11809"/>
                    <a:pt x="21007" y="11334"/>
                  </a:cubicBezTo>
                  <a:cubicBezTo>
                    <a:pt x="21389" y="10905"/>
                    <a:pt x="21564" y="10365"/>
                    <a:pt x="21583" y="9865"/>
                  </a:cubicBezTo>
                  <a:lnTo>
                    <a:pt x="21591" y="9724"/>
                  </a:lnTo>
                  <a:cubicBezTo>
                    <a:pt x="21596" y="9635"/>
                    <a:pt x="21600" y="9581"/>
                    <a:pt x="21600" y="9386"/>
                  </a:cubicBezTo>
                  <a:cubicBezTo>
                    <a:pt x="21600" y="8533"/>
                    <a:pt x="21010" y="7446"/>
                    <a:pt x="19686" y="706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17145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65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sym typeface="Gill Sans" panose="020B0502020104020203" charset="0"/>
              </a:endParaRPr>
            </a:p>
          </p:txBody>
        </p:sp>
      </p:grpSp>
      <p:sp>
        <p:nvSpPr>
          <p:cNvPr id="25623" name="Freeform 52"/>
          <p:cNvSpPr>
            <a:spLocks noEditPoints="1"/>
          </p:cNvSpPr>
          <p:nvPr>
            <p:custDataLst>
              <p:tags r:id="rId9"/>
            </p:custDataLst>
          </p:nvPr>
        </p:nvSpPr>
        <p:spPr>
          <a:xfrm>
            <a:off x="2839085" y="3148330"/>
            <a:ext cx="624205" cy="600075"/>
          </a:xfrm>
          <a:custGeom>
            <a:avLst/>
            <a:gdLst/>
            <a:ahLst/>
            <a:cxnLst>
              <a:cxn ang="0">
                <a:pos x="85725" y="6350"/>
              </a:cxn>
              <a:cxn ang="0">
                <a:pos x="101600" y="53975"/>
              </a:cxn>
              <a:cxn ang="0">
                <a:pos x="152400" y="53975"/>
              </a:cxn>
              <a:cxn ang="0">
                <a:pos x="158750" y="60325"/>
              </a:cxn>
              <a:cxn ang="0">
                <a:pos x="155575" y="63500"/>
              </a:cxn>
              <a:cxn ang="0">
                <a:pos x="155575" y="63500"/>
              </a:cxn>
              <a:cxn ang="0">
                <a:pos x="114300" y="95250"/>
              </a:cxn>
              <a:cxn ang="0">
                <a:pos x="130175" y="146050"/>
              </a:cxn>
              <a:cxn ang="0">
                <a:pos x="127000" y="152400"/>
              </a:cxn>
              <a:cxn ang="0">
                <a:pos x="120650" y="152400"/>
              </a:cxn>
              <a:cxn ang="0">
                <a:pos x="120650" y="152400"/>
              </a:cxn>
              <a:cxn ang="0">
                <a:pos x="79375" y="120650"/>
              </a:cxn>
              <a:cxn ang="0">
                <a:pos x="38100" y="152400"/>
              </a:cxn>
              <a:cxn ang="0">
                <a:pos x="28575" y="149225"/>
              </a:cxn>
              <a:cxn ang="0">
                <a:pos x="28575" y="142875"/>
              </a:cxn>
              <a:cxn ang="0">
                <a:pos x="44450" y="95250"/>
              </a:cxn>
              <a:cxn ang="0">
                <a:pos x="3175" y="63500"/>
              </a:cxn>
              <a:cxn ang="0">
                <a:pos x="3175" y="57150"/>
              </a:cxn>
              <a:cxn ang="0">
                <a:pos x="6350" y="53975"/>
              </a:cxn>
              <a:cxn ang="0">
                <a:pos x="57150" y="53975"/>
              </a:cxn>
              <a:cxn ang="0">
                <a:pos x="73025" y="6350"/>
              </a:cxn>
              <a:cxn ang="0">
                <a:pos x="82550" y="0"/>
              </a:cxn>
              <a:cxn ang="0">
                <a:pos x="85725" y="6350"/>
              </a:cxn>
              <a:cxn ang="0">
                <a:pos x="85725" y="6350"/>
              </a:cxn>
              <a:cxn ang="0">
                <a:pos x="92075" y="63500"/>
              </a:cxn>
              <a:cxn ang="0">
                <a:pos x="92075" y="63500"/>
              </a:cxn>
              <a:cxn ang="0">
                <a:pos x="79375" y="25400"/>
              </a:cxn>
              <a:cxn ang="0">
                <a:pos x="69850" y="60325"/>
              </a:cxn>
              <a:cxn ang="0">
                <a:pos x="63500" y="66675"/>
              </a:cxn>
              <a:cxn ang="0">
                <a:pos x="25400" y="66675"/>
              </a:cxn>
              <a:cxn ang="0">
                <a:pos x="57150" y="88900"/>
              </a:cxn>
              <a:cxn ang="0">
                <a:pos x="57150" y="95250"/>
              </a:cxn>
              <a:cxn ang="0">
                <a:pos x="47625" y="130175"/>
              </a:cxn>
              <a:cxn ang="0">
                <a:pos x="76200" y="107950"/>
              </a:cxn>
              <a:cxn ang="0">
                <a:pos x="82550" y="107950"/>
              </a:cxn>
              <a:cxn ang="0">
                <a:pos x="114300" y="130175"/>
              </a:cxn>
              <a:cxn ang="0">
                <a:pos x="101600" y="95250"/>
              </a:cxn>
              <a:cxn ang="0">
                <a:pos x="104775" y="88900"/>
              </a:cxn>
              <a:cxn ang="0">
                <a:pos x="133350" y="66675"/>
              </a:cxn>
              <a:cxn ang="0">
                <a:pos x="98425" y="66675"/>
              </a:cxn>
              <a:cxn ang="0">
                <a:pos x="92075" y="63500"/>
              </a:cxn>
            </a:cxnLst>
            <a:pathLst>
              <a:path w="50" h="48">
                <a:moveTo>
                  <a:pt x="27" y="2"/>
                </a:moveTo>
                <a:cubicBezTo>
                  <a:pt x="32" y="17"/>
                  <a:pt x="32" y="17"/>
                  <a:pt x="32" y="17"/>
                </a:cubicBezTo>
                <a:cubicBezTo>
                  <a:pt x="48" y="17"/>
                  <a:pt x="48" y="17"/>
                  <a:pt x="48" y="17"/>
                </a:cubicBezTo>
                <a:cubicBezTo>
                  <a:pt x="49" y="17"/>
                  <a:pt x="50" y="18"/>
                  <a:pt x="50" y="19"/>
                </a:cubicBezTo>
                <a:cubicBezTo>
                  <a:pt x="50" y="20"/>
                  <a:pt x="50" y="20"/>
                  <a:pt x="49" y="20"/>
                </a:cubicBezTo>
                <a:cubicBezTo>
                  <a:pt x="49" y="20"/>
                  <a:pt x="49" y="20"/>
                  <a:pt x="49" y="20"/>
                </a:cubicBezTo>
                <a:cubicBezTo>
                  <a:pt x="36" y="30"/>
                  <a:pt x="36" y="30"/>
                  <a:pt x="36" y="30"/>
                </a:cubicBezTo>
                <a:cubicBezTo>
                  <a:pt x="41" y="46"/>
                  <a:pt x="41" y="46"/>
                  <a:pt x="41" y="46"/>
                </a:cubicBezTo>
                <a:cubicBezTo>
                  <a:pt x="42" y="47"/>
                  <a:pt x="41" y="48"/>
                  <a:pt x="40" y="48"/>
                </a:cubicBezTo>
                <a:cubicBezTo>
                  <a:pt x="40" y="48"/>
                  <a:pt x="39" y="48"/>
                  <a:pt x="38" y="48"/>
                </a:cubicBezTo>
                <a:cubicBezTo>
                  <a:pt x="38" y="48"/>
                  <a:pt x="38" y="48"/>
                  <a:pt x="38" y="48"/>
                </a:cubicBezTo>
                <a:cubicBezTo>
                  <a:pt x="25" y="38"/>
                  <a:pt x="25" y="38"/>
                  <a:pt x="25" y="38"/>
                </a:cubicBezTo>
                <a:cubicBezTo>
                  <a:pt x="12" y="48"/>
                  <a:pt x="12" y="48"/>
                  <a:pt x="12" y="48"/>
                </a:cubicBezTo>
                <a:cubicBezTo>
                  <a:pt x="11" y="48"/>
                  <a:pt x="10" y="48"/>
                  <a:pt x="9" y="47"/>
                </a:cubicBezTo>
                <a:cubicBezTo>
                  <a:pt x="9" y="47"/>
                  <a:pt x="9" y="46"/>
                  <a:pt x="9" y="45"/>
                </a:cubicBezTo>
                <a:cubicBezTo>
                  <a:pt x="14" y="30"/>
                  <a:pt x="14" y="30"/>
                  <a:pt x="14" y="30"/>
                </a:cubicBezTo>
                <a:cubicBezTo>
                  <a:pt x="1" y="20"/>
                  <a:pt x="1" y="20"/>
                  <a:pt x="1" y="20"/>
                </a:cubicBezTo>
                <a:cubicBezTo>
                  <a:pt x="0" y="20"/>
                  <a:pt x="0" y="19"/>
                  <a:pt x="1" y="18"/>
                </a:cubicBezTo>
                <a:cubicBezTo>
                  <a:pt x="1" y="17"/>
                  <a:pt x="1" y="17"/>
                  <a:pt x="2" y="17"/>
                </a:cubicBezTo>
                <a:cubicBezTo>
                  <a:pt x="18" y="17"/>
                  <a:pt x="18" y="17"/>
                  <a:pt x="18" y="17"/>
                </a:cubicBezTo>
                <a:cubicBezTo>
                  <a:pt x="23" y="2"/>
                  <a:pt x="23" y="2"/>
                  <a:pt x="23" y="2"/>
                </a:cubicBezTo>
                <a:cubicBezTo>
                  <a:pt x="24" y="1"/>
                  <a:pt x="25" y="0"/>
                  <a:pt x="26" y="0"/>
                </a:cubicBezTo>
                <a:cubicBezTo>
                  <a:pt x="26" y="0"/>
                  <a:pt x="27" y="1"/>
                  <a:pt x="27" y="2"/>
                </a:cubicBezTo>
                <a:cubicBezTo>
                  <a:pt x="27" y="2"/>
                  <a:pt x="27" y="2"/>
                  <a:pt x="27" y="2"/>
                </a:cubicBezTo>
                <a:close/>
                <a:moveTo>
                  <a:pt x="29" y="20"/>
                </a:moveTo>
                <a:cubicBezTo>
                  <a:pt x="29" y="20"/>
                  <a:pt x="29" y="20"/>
                  <a:pt x="29" y="20"/>
                </a:cubicBezTo>
                <a:cubicBezTo>
                  <a:pt x="25" y="8"/>
                  <a:pt x="25" y="8"/>
                  <a:pt x="25" y="8"/>
                </a:cubicBezTo>
                <a:cubicBezTo>
                  <a:pt x="22" y="19"/>
                  <a:pt x="22" y="19"/>
                  <a:pt x="22" y="19"/>
                </a:cubicBezTo>
                <a:cubicBezTo>
                  <a:pt x="21" y="20"/>
                  <a:pt x="21" y="21"/>
                  <a:pt x="20" y="21"/>
                </a:cubicBezTo>
                <a:cubicBezTo>
                  <a:pt x="8" y="21"/>
                  <a:pt x="8" y="21"/>
                  <a:pt x="8" y="21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8"/>
                  <a:pt x="19" y="29"/>
                  <a:pt x="18" y="30"/>
                </a:cubicBezTo>
                <a:cubicBezTo>
                  <a:pt x="15" y="41"/>
                  <a:pt x="15" y="41"/>
                  <a:pt x="15" y="41"/>
                </a:cubicBezTo>
                <a:cubicBezTo>
                  <a:pt x="24" y="34"/>
                  <a:pt x="24" y="34"/>
                  <a:pt x="24" y="34"/>
                </a:cubicBezTo>
                <a:cubicBezTo>
                  <a:pt x="25" y="34"/>
                  <a:pt x="26" y="34"/>
                  <a:pt x="26" y="34"/>
                </a:cubicBezTo>
                <a:cubicBezTo>
                  <a:pt x="36" y="41"/>
                  <a:pt x="36" y="41"/>
                  <a:pt x="36" y="41"/>
                </a:cubicBezTo>
                <a:cubicBezTo>
                  <a:pt x="32" y="30"/>
                  <a:pt x="32" y="30"/>
                  <a:pt x="32" y="30"/>
                </a:cubicBezTo>
                <a:cubicBezTo>
                  <a:pt x="32" y="29"/>
                  <a:pt x="32" y="28"/>
                  <a:pt x="33" y="28"/>
                </a:cubicBezTo>
                <a:cubicBezTo>
                  <a:pt x="42" y="21"/>
                  <a:pt x="42" y="21"/>
                  <a:pt x="42" y="21"/>
                </a:cubicBezTo>
                <a:cubicBezTo>
                  <a:pt x="31" y="21"/>
                  <a:pt x="31" y="21"/>
                  <a:pt x="31" y="21"/>
                </a:cubicBezTo>
                <a:cubicBezTo>
                  <a:pt x="30" y="21"/>
                  <a:pt x="29" y="20"/>
                  <a:pt x="29" y="20"/>
                </a:cubicBezTo>
                <a:close/>
              </a:path>
            </a:pathLst>
          </a:custGeom>
          <a:solidFill>
            <a:srgbClr val="F0EFEF"/>
          </a:solidFill>
          <a:ln w="9525">
            <a:noFill/>
          </a:ln>
        </p:spPr>
        <p:txBody>
          <a:bodyPr/>
          <a:p>
            <a:endParaRPr lang="zh-CN" altLang="en-US" sz="2400"/>
          </a:p>
        </p:txBody>
      </p:sp>
      <p:sp>
        <p:nvSpPr>
          <p:cNvPr id="25958" name="Freeform 387"/>
          <p:cNvSpPr>
            <a:spLocks noEditPoints="1"/>
          </p:cNvSpPr>
          <p:nvPr>
            <p:custDataLst>
              <p:tags r:id="rId10"/>
            </p:custDataLst>
          </p:nvPr>
        </p:nvSpPr>
        <p:spPr>
          <a:xfrm>
            <a:off x="5725160" y="3148330"/>
            <a:ext cx="631190" cy="561975"/>
          </a:xfrm>
          <a:custGeom>
            <a:avLst/>
            <a:gdLst/>
            <a:ahLst/>
            <a:cxnLst>
              <a:cxn ang="0">
                <a:pos x="76200" y="19050"/>
              </a:cxn>
              <a:cxn ang="0">
                <a:pos x="79375" y="12700"/>
              </a:cxn>
              <a:cxn ang="0">
                <a:pos x="85725" y="19050"/>
              </a:cxn>
              <a:cxn ang="0">
                <a:pos x="85725" y="57150"/>
              </a:cxn>
              <a:cxn ang="0">
                <a:pos x="111125" y="57150"/>
              </a:cxn>
              <a:cxn ang="0">
                <a:pos x="117475" y="63500"/>
              </a:cxn>
              <a:cxn ang="0">
                <a:pos x="111125" y="69850"/>
              </a:cxn>
              <a:cxn ang="0">
                <a:pos x="79375" y="69850"/>
              </a:cxn>
              <a:cxn ang="0">
                <a:pos x="79375" y="69850"/>
              </a:cxn>
              <a:cxn ang="0">
                <a:pos x="76200" y="63500"/>
              </a:cxn>
              <a:cxn ang="0">
                <a:pos x="76200" y="19050"/>
              </a:cxn>
              <a:cxn ang="0">
                <a:pos x="19050" y="60325"/>
              </a:cxn>
              <a:cxn ang="0">
                <a:pos x="19050" y="60325"/>
              </a:cxn>
              <a:cxn ang="0">
                <a:pos x="3175" y="60325"/>
              </a:cxn>
              <a:cxn ang="0">
                <a:pos x="3175" y="60325"/>
              </a:cxn>
              <a:cxn ang="0">
                <a:pos x="3175" y="66675"/>
              </a:cxn>
              <a:cxn ang="0">
                <a:pos x="9525" y="76200"/>
              </a:cxn>
              <a:cxn ang="0">
                <a:pos x="19050" y="82550"/>
              </a:cxn>
              <a:cxn ang="0">
                <a:pos x="19050" y="82550"/>
              </a:cxn>
              <a:cxn ang="0">
                <a:pos x="25400" y="82550"/>
              </a:cxn>
              <a:cxn ang="0">
                <a:pos x="31750" y="76200"/>
              </a:cxn>
              <a:cxn ang="0">
                <a:pos x="41275" y="66675"/>
              </a:cxn>
              <a:cxn ang="0">
                <a:pos x="41275" y="66675"/>
              </a:cxn>
              <a:cxn ang="0">
                <a:pos x="41275" y="63500"/>
              </a:cxn>
              <a:cxn ang="0">
                <a:pos x="38100" y="60325"/>
              </a:cxn>
              <a:cxn ang="0">
                <a:pos x="25400" y="60325"/>
              </a:cxn>
              <a:cxn ang="0">
                <a:pos x="41275" y="25400"/>
              </a:cxn>
              <a:cxn ang="0">
                <a:pos x="79375" y="9525"/>
              </a:cxn>
              <a:cxn ang="0">
                <a:pos x="120650" y="25400"/>
              </a:cxn>
              <a:cxn ang="0">
                <a:pos x="120650" y="25400"/>
              </a:cxn>
              <a:cxn ang="0">
                <a:pos x="136525" y="63500"/>
              </a:cxn>
              <a:cxn ang="0">
                <a:pos x="120650" y="104775"/>
              </a:cxn>
              <a:cxn ang="0">
                <a:pos x="79375" y="120650"/>
              </a:cxn>
              <a:cxn ang="0">
                <a:pos x="76200" y="123825"/>
              </a:cxn>
              <a:cxn ang="0">
                <a:pos x="79375" y="127000"/>
              </a:cxn>
              <a:cxn ang="0">
                <a:pos x="123825" y="107950"/>
              </a:cxn>
              <a:cxn ang="0">
                <a:pos x="142875" y="63500"/>
              </a:cxn>
              <a:cxn ang="0">
                <a:pos x="123825" y="19050"/>
              </a:cxn>
              <a:cxn ang="0">
                <a:pos x="123825" y="19050"/>
              </a:cxn>
              <a:cxn ang="0">
                <a:pos x="123825" y="19050"/>
              </a:cxn>
              <a:cxn ang="0">
                <a:pos x="79375" y="0"/>
              </a:cxn>
              <a:cxn ang="0">
                <a:pos x="38100" y="19050"/>
              </a:cxn>
              <a:cxn ang="0">
                <a:pos x="19050" y="60325"/>
              </a:cxn>
              <a:cxn ang="0">
                <a:pos x="15875" y="69850"/>
              </a:cxn>
              <a:cxn ang="0">
                <a:pos x="15875" y="69850"/>
              </a:cxn>
              <a:cxn ang="0">
                <a:pos x="12700" y="66675"/>
              </a:cxn>
              <a:cxn ang="0">
                <a:pos x="22225" y="66675"/>
              </a:cxn>
              <a:cxn ang="0">
                <a:pos x="22225" y="66675"/>
              </a:cxn>
              <a:cxn ang="0">
                <a:pos x="22225" y="66675"/>
              </a:cxn>
              <a:cxn ang="0">
                <a:pos x="31750" y="66675"/>
              </a:cxn>
              <a:cxn ang="0">
                <a:pos x="28575" y="69850"/>
              </a:cxn>
              <a:cxn ang="0">
                <a:pos x="22225" y="76200"/>
              </a:cxn>
              <a:cxn ang="0">
                <a:pos x="15875" y="69850"/>
              </a:cxn>
            </a:cxnLst>
            <a:pathLst>
              <a:path w="45" h="40">
                <a:moveTo>
                  <a:pt x="24" y="6"/>
                </a:moveTo>
                <a:cubicBezTo>
                  <a:pt x="24" y="5"/>
                  <a:pt x="24" y="4"/>
                  <a:pt x="25" y="4"/>
                </a:cubicBezTo>
                <a:cubicBezTo>
                  <a:pt x="26" y="4"/>
                  <a:pt x="27" y="5"/>
                  <a:pt x="27" y="6"/>
                </a:cubicBezTo>
                <a:cubicBezTo>
                  <a:pt x="27" y="18"/>
                  <a:pt x="27" y="18"/>
                  <a:pt x="27" y="18"/>
                </a:cubicBezTo>
                <a:cubicBezTo>
                  <a:pt x="35" y="18"/>
                  <a:pt x="35" y="18"/>
                  <a:pt x="35" y="18"/>
                </a:cubicBezTo>
                <a:cubicBezTo>
                  <a:pt x="36" y="18"/>
                  <a:pt x="37" y="19"/>
                  <a:pt x="37" y="20"/>
                </a:cubicBezTo>
                <a:cubicBezTo>
                  <a:pt x="37" y="21"/>
                  <a:pt x="36" y="22"/>
                  <a:pt x="35" y="22"/>
                </a:cubicBezTo>
                <a:cubicBezTo>
                  <a:pt x="25" y="22"/>
                  <a:pt x="25" y="22"/>
                  <a:pt x="25" y="22"/>
                </a:cubicBezTo>
                <a:cubicBezTo>
                  <a:pt x="25" y="22"/>
                  <a:pt x="25" y="22"/>
                  <a:pt x="25" y="22"/>
                </a:cubicBezTo>
                <a:cubicBezTo>
                  <a:pt x="24" y="22"/>
                  <a:pt x="24" y="21"/>
                  <a:pt x="24" y="20"/>
                </a:cubicBezTo>
                <a:cubicBezTo>
                  <a:pt x="24" y="6"/>
                  <a:pt x="24" y="6"/>
                  <a:pt x="24" y="6"/>
                </a:cubicBezTo>
                <a:close/>
                <a:moveTo>
                  <a:pt x="6" y="19"/>
                </a:moveTo>
                <a:cubicBezTo>
                  <a:pt x="6" y="19"/>
                  <a:pt x="6" y="19"/>
                  <a:pt x="6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0" y="20"/>
                  <a:pt x="0" y="20"/>
                  <a:pt x="1" y="21"/>
                </a:cubicBezTo>
                <a:cubicBezTo>
                  <a:pt x="3" y="24"/>
                  <a:pt x="3" y="24"/>
                  <a:pt x="3" y="24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7"/>
                  <a:pt x="7" y="27"/>
                  <a:pt x="8" y="26"/>
                </a:cubicBezTo>
                <a:cubicBezTo>
                  <a:pt x="10" y="24"/>
                  <a:pt x="10" y="24"/>
                  <a:pt x="10" y="24"/>
                </a:cubicBezTo>
                <a:cubicBezTo>
                  <a:pt x="13" y="21"/>
                  <a:pt x="13" y="21"/>
                  <a:pt x="13" y="21"/>
                </a:cubicBezTo>
                <a:cubicBezTo>
                  <a:pt x="13" y="21"/>
                  <a:pt x="13" y="21"/>
                  <a:pt x="13" y="21"/>
                </a:cubicBezTo>
                <a:cubicBezTo>
                  <a:pt x="13" y="21"/>
                  <a:pt x="13" y="20"/>
                  <a:pt x="13" y="20"/>
                </a:cubicBezTo>
                <a:cubicBezTo>
                  <a:pt x="13" y="20"/>
                  <a:pt x="13" y="19"/>
                  <a:pt x="12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5"/>
                  <a:pt x="10" y="11"/>
                  <a:pt x="13" y="8"/>
                </a:cubicBezTo>
                <a:cubicBezTo>
                  <a:pt x="16" y="5"/>
                  <a:pt x="21" y="3"/>
                  <a:pt x="25" y="3"/>
                </a:cubicBezTo>
                <a:cubicBezTo>
                  <a:pt x="30" y="3"/>
                  <a:pt x="35" y="5"/>
                  <a:pt x="38" y="8"/>
                </a:cubicBezTo>
                <a:cubicBezTo>
                  <a:pt x="38" y="8"/>
                  <a:pt x="38" y="8"/>
                  <a:pt x="38" y="8"/>
                </a:cubicBezTo>
                <a:cubicBezTo>
                  <a:pt x="41" y="11"/>
                  <a:pt x="43" y="15"/>
                  <a:pt x="43" y="20"/>
                </a:cubicBezTo>
                <a:cubicBezTo>
                  <a:pt x="43" y="25"/>
                  <a:pt x="41" y="29"/>
                  <a:pt x="38" y="33"/>
                </a:cubicBezTo>
                <a:cubicBezTo>
                  <a:pt x="35" y="36"/>
                  <a:pt x="30" y="38"/>
                  <a:pt x="25" y="38"/>
                </a:cubicBezTo>
                <a:cubicBezTo>
                  <a:pt x="25" y="38"/>
                  <a:pt x="24" y="38"/>
                  <a:pt x="24" y="39"/>
                </a:cubicBezTo>
                <a:cubicBezTo>
                  <a:pt x="24" y="39"/>
                  <a:pt x="25" y="40"/>
                  <a:pt x="25" y="40"/>
                </a:cubicBezTo>
                <a:cubicBezTo>
                  <a:pt x="31" y="40"/>
                  <a:pt x="36" y="38"/>
                  <a:pt x="39" y="34"/>
                </a:cubicBezTo>
                <a:cubicBezTo>
                  <a:pt x="43" y="30"/>
                  <a:pt x="45" y="26"/>
                  <a:pt x="45" y="20"/>
                </a:cubicBezTo>
                <a:cubicBezTo>
                  <a:pt x="45" y="15"/>
                  <a:pt x="43" y="10"/>
                  <a:pt x="39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6" y="3"/>
                  <a:pt x="31" y="0"/>
                  <a:pt x="25" y="0"/>
                </a:cubicBezTo>
                <a:cubicBezTo>
                  <a:pt x="20" y="0"/>
                  <a:pt x="15" y="3"/>
                  <a:pt x="12" y="6"/>
                </a:cubicBezTo>
                <a:cubicBezTo>
                  <a:pt x="8" y="10"/>
                  <a:pt x="6" y="14"/>
                  <a:pt x="6" y="19"/>
                </a:cubicBezTo>
                <a:close/>
                <a:moveTo>
                  <a:pt x="5" y="22"/>
                </a:moveTo>
                <a:cubicBezTo>
                  <a:pt x="5" y="22"/>
                  <a:pt x="5" y="22"/>
                  <a:pt x="5" y="22"/>
                </a:cubicBezTo>
                <a:cubicBezTo>
                  <a:pt x="4" y="21"/>
                  <a:pt x="4" y="21"/>
                  <a:pt x="4" y="21"/>
                </a:cubicBezTo>
                <a:cubicBezTo>
                  <a:pt x="7" y="21"/>
                  <a:pt x="7" y="21"/>
                  <a:pt x="7" y="21"/>
                </a:cubicBezTo>
                <a:cubicBezTo>
                  <a:pt x="7" y="21"/>
                  <a:pt x="7" y="21"/>
                  <a:pt x="7" y="21"/>
                </a:cubicBezTo>
                <a:cubicBezTo>
                  <a:pt x="7" y="21"/>
                  <a:pt x="7" y="21"/>
                  <a:pt x="7" y="21"/>
                </a:cubicBezTo>
                <a:cubicBezTo>
                  <a:pt x="10" y="21"/>
                  <a:pt x="10" y="21"/>
                  <a:pt x="10" y="21"/>
                </a:cubicBezTo>
                <a:cubicBezTo>
                  <a:pt x="9" y="22"/>
                  <a:pt x="9" y="22"/>
                  <a:pt x="9" y="22"/>
                </a:cubicBezTo>
                <a:cubicBezTo>
                  <a:pt x="7" y="24"/>
                  <a:pt x="7" y="24"/>
                  <a:pt x="7" y="24"/>
                </a:cubicBezTo>
                <a:cubicBezTo>
                  <a:pt x="5" y="22"/>
                  <a:pt x="5" y="22"/>
                  <a:pt x="5" y="22"/>
                </a:cubicBezTo>
                <a:close/>
              </a:path>
            </a:pathLst>
          </a:custGeom>
          <a:solidFill>
            <a:srgbClr val="F0EFEF"/>
          </a:solidFill>
          <a:ln w="9525">
            <a:noFill/>
          </a:ln>
        </p:spPr>
        <p:txBody>
          <a:bodyPr/>
          <a:p>
            <a:endParaRPr lang="zh-CN" altLang="en-US" sz="2400"/>
          </a:p>
        </p:txBody>
      </p:sp>
      <p:sp>
        <p:nvSpPr>
          <p:cNvPr id="45" name="矩形: 圆角 44"/>
          <p:cNvSpPr/>
          <p:nvPr>
            <p:custDataLst>
              <p:tags r:id="rId11"/>
            </p:custDataLst>
          </p:nvPr>
        </p:nvSpPr>
        <p:spPr>
          <a:xfrm>
            <a:off x="2455931" y="2032471"/>
            <a:ext cx="1537254" cy="41081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3170E2"/>
              </a:gs>
              <a:gs pos="70000">
                <a:srgbClr val="234DD6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丰富度</a:t>
            </a:r>
            <a:endParaRPr lang="zh-CN" altLang="en-US" sz="200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0" name="矩形: 圆角 44"/>
          <p:cNvSpPr/>
          <p:nvPr>
            <p:custDataLst>
              <p:tags r:id="rId12"/>
            </p:custDataLst>
          </p:nvPr>
        </p:nvSpPr>
        <p:spPr>
          <a:xfrm>
            <a:off x="5272156" y="1994371"/>
            <a:ext cx="1537254" cy="41081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3170E2"/>
              </a:gs>
              <a:gs pos="70000">
                <a:srgbClr val="234DD6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质量度</a:t>
            </a:r>
            <a:endParaRPr lang="zh-CN" altLang="en-US" sz="200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1" name="矩形: 圆角 44"/>
          <p:cNvSpPr/>
          <p:nvPr>
            <p:custDataLst>
              <p:tags r:id="rId13"/>
            </p:custDataLst>
          </p:nvPr>
        </p:nvSpPr>
        <p:spPr>
          <a:xfrm>
            <a:off x="8111876" y="1994371"/>
            <a:ext cx="1537254" cy="41081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3170E2"/>
              </a:gs>
              <a:gs pos="70000">
                <a:srgbClr val="234DD6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更新度</a:t>
            </a:r>
            <a:endParaRPr lang="zh-CN" altLang="en-US" sz="200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3" name="矩形: 圆角 42"/>
          <p:cNvSpPr/>
          <p:nvPr>
            <p:custDataLst>
              <p:tags r:id="rId14"/>
            </p:custDataLst>
          </p:nvPr>
        </p:nvSpPr>
        <p:spPr>
          <a:xfrm>
            <a:off x="9779000" y="22860"/>
            <a:ext cx="2413000" cy="591820"/>
          </a:xfrm>
          <a:prstGeom prst="roundRect">
            <a:avLst>
              <a:gd name="adj" fmla="val 50000"/>
            </a:avLst>
          </a:prstGeom>
          <a:solidFill>
            <a:srgbClr val="007BC6"/>
          </a:solidFill>
          <a:ln>
            <a:solidFill>
              <a:srgbClr val="007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4" name="图片 23" descr="微信图片_20220916095754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9914255" y="83185"/>
            <a:ext cx="2063115" cy="400050"/>
          </a:xfrm>
          <a:prstGeom prst="rect">
            <a:avLst/>
          </a:prstGeom>
          <a:solidFill>
            <a:srgbClr val="007BC6"/>
          </a:solidFill>
          <a:ln>
            <a:solidFill>
              <a:srgbClr val="007BC6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244600" y="353060"/>
            <a:ext cx="680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914400">
              <a:tabLst>
                <a:tab pos="895350" algn="l"/>
              </a:tabLst>
            </a:pPr>
            <a:r>
              <a:rPr lang="en-US" altLang="zh-CN" sz="2800" dirty="0">
                <a:solidFill>
                  <a:srgbClr val="007BC6"/>
                </a:solidFill>
                <a:latin typeface="方正兰亭超细黑简体" pitchFamily="2" charset="-122"/>
                <a:ea typeface="方正兰亭超细黑简体" pitchFamily="2" charset="-122"/>
                <a:sym typeface="+mn-ea"/>
              </a:rPr>
              <a:t>内容怎么写-</a:t>
            </a:r>
            <a:r>
              <a:rPr lang="en-US" altLang="zh-CN" sz="2800" dirty="0">
                <a:solidFill>
                  <a:schemeClr val="tx1"/>
                </a:solidFill>
                <a:latin typeface="方正兰亭超细黑简体" pitchFamily="2" charset="-122"/>
                <a:ea typeface="方正兰亭超细黑简体" pitchFamily="2" charset="-122"/>
                <a:sym typeface="+mn-ea"/>
              </a:rPr>
              <a:t>谷歌思考点（总结）</a:t>
            </a:r>
            <a:endParaRPr lang="en-US" altLang="zh-CN" sz="2800" dirty="0">
              <a:solidFill>
                <a:schemeClr val="tx1"/>
              </a:solidFill>
              <a:latin typeface="方正兰亭超细黑简体" pitchFamily="2" charset="-122"/>
              <a:ea typeface="方正兰亭超细黑简体" pitchFamily="2" charset="-122"/>
              <a:sym typeface="+mn-ea"/>
            </a:endParaRPr>
          </a:p>
        </p:txBody>
      </p:sp>
      <p:sp>
        <p:nvSpPr>
          <p:cNvPr id="7" name="îṩľiḋe"/>
          <p:cNvSpPr/>
          <p:nvPr>
            <p:custDataLst>
              <p:tags r:id="rId2"/>
            </p:custDataLst>
          </p:nvPr>
        </p:nvSpPr>
        <p:spPr>
          <a:xfrm>
            <a:off x="4280905" y="1338470"/>
            <a:ext cx="3617491" cy="47310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zh-CN" altLang="en-US" sz="2000">
              <a:solidFill>
                <a:schemeClr val="tx1">
                  <a:lumMod val="75000"/>
                  <a:lumOff val="25000"/>
                </a:schemeClr>
              </a:solidFill>
              <a:latin typeface="仓耳青禾体-谷力 W05" panose="02020400000000000000" pitchFamily="18" charset="-122"/>
              <a:ea typeface="仓耳青禾体-谷力 W05" panose="02020400000000000000" pitchFamily="18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774739" y="2127551"/>
            <a:ext cx="661906" cy="1119106"/>
            <a:chOff x="5774739" y="2127551"/>
            <a:chExt cx="661906" cy="1119106"/>
          </a:xfrm>
        </p:grpSpPr>
        <p:sp>
          <p:nvSpPr>
            <p:cNvPr id="38" name="îṧļíḍê"/>
            <p:cNvSpPr/>
            <p:nvPr>
              <p:custDataLst>
                <p:tags r:id="rId3"/>
              </p:custDataLst>
            </p:nvPr>
          </p:nvSpPr>
          <p:spPr>
            <a:xfrm>
              <a:off x="5774739" y="2127551"/>
              <a:ext cx="661906" cy="661906"/>
            </a:xfrm>
            <a:prstGeom prst="ellipse">
              <a:avLst/>
            </a:prstGeom>
            <a:gradFill flip="none" rotWithShape="1">
              <a:gsLst>
                <a:gs pos="0">
                  <a:srgbClr val="1BDBFE"/>
                </a:gs>
                <a:gs pos="70000">
                  <a:srgbClr val="01A8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cxnSp>
          <p:nvCxnSpPr>
            <p:cNvPr id="11" name="直接箭头连接符 10"/>
            <p:cNvCxnSpPr>
              <a:stCxn id="38" idx="4"/>
            </p:cNvCxnSpPr>
            <p:nvPr>
              <p:custDataLst>
                <p:tags r:id="rId4"/>
              </p:custDataLst>
            </p:nvPr>
          </p:nvCxnSpPr>
          <p:spPr>
            <a:xfrm>
              <a:off x="6105692" y="2789457"/>
              <a:ext cx="0" cy="457200"/>
            </a:xfrm>
            <a:prstGeom prst="straightConnector1">
              <a:avLst/>
            </a:prstGeom>
            <a:ln w="3175" cap="rnd">
              <a:solidFill>
                <a:schemeClr val="tx1">
                  <a:lumMod val="75000"/>
                  <a:lumOff val="25000"/>
                </a:schemeClr>
              </a:solidFill>
              <a:prstDash val="dash"/>
              <a:round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组合 12"/>
          <p:cNvGrpSpPr/>
          <p:nvPr/>
        </p:nvGrpSpPr>
        <p:grpSpPr>
          <a:xfrm>
            <a:off x="1993314" y="2127551"/>
            <a:ext cx="661906" cy="1119106"/>
            <a:chOff x="1993314" y="2127551"/>
            <a:chExt cx="661906" cy="1119106"/>
          </a:xfrm>
        </p:grpSpPr>
        <p:sp>
          <p:nvSpPr>
            <p:cNvPr id="36" name="íṥlïḋe"/>
            <p:cNvSpPr/>
            <p:nvPr>
              <p:custDataLst>
                <p:tags r:id="rId5"/>
              </p:custDataLst>
            </p:nvPr>
          </p:nvSpPr>
          <p:spPr>
            <a:xfrm>
              <a:off x="1993314" y="2127551"/>
              <a:ext cx="661906" cy="661906"/>
            </a:xfrm>
            <a:prstGeom prst="ellipse">
              <a:avLst/>
            </a:prstGeom>
            <a:gradFill flip="none" rotWithShape="1">
              <a:gsLst>
                <a:gs pos="0">
                  <a:srgbClr val="1BDBFE"/>
                </a:gs>
                <a:gs pos="70000">
                  <a:srgbClr val="01A8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cxnSp>
          <p:nvCxnSpPr>
            <p:cNvPr id="26" name="直接箭头连接符 25"/>
            <p:cNvCxnSpPr>
              <a:stCxn id="36" idx="4"/>
            </p:cNvCxnSpPr>
            <p:nvPr>
              <p:custDataLst>
                <p:tags r:id="rId6"/>
              </p:custDataLst>
            </p:nvPr>
          </p:nvCxnSpPr>
          <p:spPr>
            <a:xfrm>
              <a:off x="2324267" y="2789457"/>
              <a:ext cx="0" cy="457200"/>
            </a:xfrm>
            <a:prstGeom prst="straightConnector1">
              <a:avLst/>
            </a:prstGeom>
            <a:ln w="3175" cap="rnd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9556164" y="2127551"/>
            <a:ext cx="661906" cy="1119106"/>
            <a:chOff x="9556164" y="2127551"/>
            <a:chExt cx="661906" cy="1119106"/>
          </a:xfrm>
        </p:grpSpPr>
        <p:sp>
          <p:nvSpPr>
            <p:cNvPr id="34" name="íṩľíḋè"/>
            <p:cNvSpPr/>
            <p:nvPr>
              <p:custDataLst>
                <p:tags r:id="rId7"/>
              </p:custDataLst>
            </p:nvPr>
          </p:nvSpPr>
          <p:spPr>
            <a:xfrm>
              <a:off x="9556164" y="2127551"/>
              <a:ext cx="661906" cy="661906"/>
            </a:xfrm>
            <a:prstGeom prst="ellipse">
              <a:avLst/>
            </a:prstGeom>
            <a:gradFill flip="none" rotWithShape="1">
              <a:gsLst>
                <a:gs pos="0">
                  <a:srgbClr val="1BDBFE"/>
                </a:gs>
                <a:gs pos="70000">
                  <a:srgbClr val="01A8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cxnSp>
          <p:nvCxnSpPr>
            <p:cNvPr id="29" name="直接箭头连接符 28"/>
            <p:cNvCxnSpPr>
              <a:stCxn id="34" idx="4"/>
            </p:cNvCxnSpPr>
            <p:nvPr>
              <p:custDataLst>
                <p:tags r:id="rId8"/>
              </p:custDataLst>
            </p:nvPr>
          </p:nvCxnSpPr>
          <p:spPr>
            <a:xfrm>
              <a:off x="9887117" y="2789457"/>
              <a:ext cx="0" cy="457200"/>
            </a:xfrm>
            <a:prstGeom prst="straightConnector1">
              <a:avLst/>
            </a:prstGeom>
            <a:ln w="3175" cap="rnd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PA-矩形 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963930" y="3514090"/>
            <a:ext cx="276796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网上没有或谷歌没收录叫原创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  <a:p>
            <a:pPr algn="just" eaLnBrk="1" hangingPunct="1">
              <a:lnSpc>
                <a:spcPct val="150000"/>
              </a:lnSpc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原创度高于70%，优，优先收录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  <a:p>
            <a:pPr algn="just" eaLnBrk="1" hangingPunct="1">
              <a:lnSpc>
                <a:spcPct val="150000"/>
              </a:lnSpc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原创度30%-70%，良，选择收录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  <a:p>
            <a:pPr algn="just" eaLnBrk="1" hangingPunct="1">
              <a:lnSpc>
                <a:spcPct val="150000"/>
              </a:lnSpc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原创度低于30%，差，较难收录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17" name="PA-矩形 4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867910" y="3514090"/>
            <a:ext cx="279654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站内页面内容之间的重复比例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  <a:p>
            <a:pPr algn="just" eaLnBrk="1" hangingPunct="1">
              <a:lnSpc>
                <a:spcPct val="150000"/>
              </a:lnSpc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重复度高于70%，差，较难收录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  <a:p>
            <a:pPr algn="just" eaLnBrk="1" hangingPunct="1">
              <a:lnSpc>
                <a:spcPct val="150000"/>
              </a:lnSpc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重复度30%-70%，良，选择收录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  <a:p>
            <a:pPr algn="just" eaLnBrk="1" hangingPunct="1">
              <a:lnSpc>
                <a:spcPct val="150000"/>
              </a:lnSpc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重复度低于30%，优，优先收录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19" name="PA-矩形 4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339455" y="3461385"/>
            <a:ext cx="335724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站内页面TDK、ALT和内容的相关性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  <a:p>
            <a:pPr algn="just" eaLnBrk="1" hangingPunct="1">
              <a:lnSpc>
                <a:spcPct val="150000"/>
              </a:lnSpc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基础相关：内容有包含页面产品词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  <a:p>
            <a:pPr algn="just" eaLnBrk="1" hangingPunct="1">
              <a:lnSpc>
                <a:spcPct val="150000"/>
              </a:lnSpc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中级相关：内容包含关键词比例3%-8%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  <a:p>
            <a:pPr algn="just" eaLnBrk="1" hangingPunct="1">
              <a:lnSpc>
                <a:spcPct val="150000"/>
              </a:lnSpc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高级相关：内容表述意图谷歌认为高相关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45" name="矩形: 圆角 44"/>
          <p:cNvSpPr/>
          <p:nvPr>
            <p:custDataLst>
              <p:tags r:id="rId12"/>
            </p:custDataLst>
          </p:nvPr>
        </p:nvSpPr>
        <p:spPr>
          <a:xfrm>
            <a:off x="1563756" y="4903306"/>
            <a:ext cx="1537254" cy="41081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3170E2"/>
              </a:gs>
              <a:gs pos="70000">
                <a:srgbClr val="234DD6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原创度</a:t>
            </a:r>
            <a:endParaRPr lang="zh-CN" altLang="en-US" sz="200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6" name="矩形: 圆角 45"/>
          <p:cNvSpPr/>
          <p:nvPr>
            <p:custDataLst>
              <p:tags r:id="rId13"/>
            </p:custDataLst>
          </p:nvPr>
        </p:nvSpPr>
        <p:spPr>
          <a:xfrm>
            <a:off x="5327373" y="4903306"/>
            <a:ext cx="1537254" cy="41081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3170E2"/>
              </a:gs>
              <a:gs pos="70000">
                <a:srgbClr val="234DD6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重复度</a:t>
            </a:r>
            <a:endParaRPr lang="zh-CN" altLang="en-US" sz="200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7" name="矩形: 圆角 46"/>
          <p:cNvSpPr/>
          <p:nvPr>
            <p:custDataLst>
              <p:tags r:id="rId14"/>
            </p:custDataLst>
          </p:nvPr>
        </p:nvSpPr>
        <p:spPr>
          <a:xfrm>
            <a:off x="9143999" y="4903306"/>
            <a:ext cx="1537254" cy="41081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3170E2"/>
              </a:gs>
              <a:gs pos="70000">
                <a:srgbClr val="234DD6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相关度</a:t>
            </a:r>
            <a:endParaRPr lang="zh-CN" altLang="en-US" sz="200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5642" name="Freeform 71"/>
          <p:cNvSpPr>
            <a:spLocks noEditPoints="1"/>
          </p:cNvSpPr>
          <p:nvPr>
            <p:custDataLst>
              <p:tags r:id="rId15"/>
            </p:custDataLst>
          </p:nvPr>
        </p:nvSpPr>
        <p:spPr>
          <a:xfrm>
            <a:off x="2162175" y="2280285"/>
            <a:ext cx="370840" cy="356235"/>
          </a:xfrm>
          <a:custGeom>
            <a:avLst/>
            <a:gdLst/>
            <a:ahLst/>
            <a:cxnLst>
              <a:cxn ang="0">
                <a:pos x="12700" y="120650"/>
              </a:cxn>
              <a:cxn ang="0">
                <a:pos x="19050" y="50800"/>
              </a:cxn>
              <a:cxn ang="0">
                <a:pos x="25400" y="47625"/>
              </a:cxn>
              <a:cxn ang="0">
                <a:pos x="28575" y="50800"/>
              </a:cxn>
              <a:cxn ang="0">
                <a:pos x="28575" y="50800"/>
              </a:cxn>
              <a:cxn ang="0">
                <a:pos x="28575" y="53975"/>
              </a:cxn>
              <a:cxn ang="0">
                <a:pos x="34925" y="41275"/>
              </a:cxn>
              <a:cxn ang="0">
                <a:pos x="66675" y="15875"/>
              </a:cxn>
              <a:cxn ang="0">
                <a:pos x="73025" y="19050"/>
              </a:cxn>
              <a:cxn ang="0">
                <a:pos x="73025" y="22225"/>
              </a:cxn>
              <a:cxn ang="0">
                <a:pos x="69850" y="31750"/>
              </a:cxn>
              <a:cxn ang="0">
                <a:pos x="101600" y="12700"/>
              </a:cxn>
              <a:cxn ang="0">
                <a:pos x="165100" y="31750"/>
              </a:cxn>
              <a:cxn ang="0">
                <a:pos x="161925" y="41275"/>
              </a:cxn>
              <a:cxn ang="0">
                <a:pos x="158750" y="41275"/>
              </a:cxn>
              <a:cxn ang="0">
                <a:pos x="123825" y="73025"/>
              </a:cxn>
              <a:cxn ang="0">
                <a:pos x="73025" y="104775"/>
              </a:cxn>
              <a:cxn ang="0">
                <a:pos x="79375" y="107950"/>
              </a:cxn>
              <a:cxn ang="0">
                <a:pos x="85725" y="117475"/>
              </a:cxn>
              <a:cxn ang="0">
                <a:pos x="82550" y="120650"/>
              </a:cxn>
              <a:cxn ang="0">
                <a:pos x="22225" y="127000"/>
              </a:cxn>
              <a:cxn ang="0">
                <a:pos x="19050" y="152400"/>
              </a:cxn>
              <a:cxn ang="0">
                <a:pos x="19050" y="152400"/>
              </a:cxn>
              <a:cxn ang="0">
                <a:pos x="34925" y="152400"/>
              </a:cxn>
              <a:cxn ang="0">
                <a:pos x="38100" y="155575"/>
              </a:cxn>
              <a:cxn ang="0">
                <a:pos x="34925" y="158750"/>
              </a:cxn>
              <a:cxn ang="0">
                <a:pos x="15875" y="158750"/>
              </a:cxn>
              <a:cxn ang="0">
                <a:pos x="12700" y="158750"/>
              </a:cxn>
              <a:cxn ang="0">
                <a:pos x="12700" y="158750"/>
              </a:cxn>
              <a:cxn ang="0">
                <a:pos x="6350" y="155575"/>
              </a:cxn>
              <a:cxn ang="0">
                <a:pos x="12700" y="120650"/>
              </a:cxn>
              <a:cxn ang="0">
                <a:pos x="57150" y="158750"/>
              </a:cxn>
              <a:cxn ang="0">
                <a:pos x="57150" y="158750"/>
              </a:cxn>
              <a:cxn ang="0">
                <a:pos x="120650" y="158750"/>
              </a:cxn>
              <a:cxn ang="0">
                <a:pos x="123825" y="155575"/>
              </a:cxn>
              <a:cxn ang="0">
                <a:pos x="120650" y="152400"/>
              </a:cxn>
              <a:cxn ang="0">
                <a:pos x="57150" y="152400"/>
              </a:cxn>
              <a:cxn ang="0">
                <a:pos x="53975" y="155575"/>
              </a:cxn>
              <a:cxn ang="0">
                <a:pos x="57150" y="158750"/>
              </a:cxn>
              <a:cxn ang="0">
                <a:pos x="22225" y="114300"/>
              </a:cxn>
              <a:cxn ang="0">
                <a:pos x="22225" y="114300"/>
              </a:cxn>
              <a:cxn ang="0">
                <a:pos x="63500" y="114300"/>
              </a:cxn>
              <a:cxn ang="0">
                <a:pos x="53975" y="104775"/>
              </a:cxn>
              <a:cxn ang="0">
                <a:pos x="60325" y="92075"/>
              </a:cxn>
              <a:cxn ang="0">
                <a:pos x="114300" y="66675"/>
              </a:cxn>
              <a:cxn ang="0">
                <a:pos x="149225" y="31750"/>
              </a:cxn>
              <a:cxn ang="0">
                <a:pos x="66675" y="57150"/>
              </a:cxn>
              <a:cxn ang="0">
                <a:pos x="60325" y="60325"/>
              </a:cxn>
              <a:cxn ang="0">
                <a:pos x="53975" y="53975"/>
              </a:cxn>
              <a:cxn ang="0">
                <a:pos x="57150" y="34925"/>
              </a:cxn>
              <a:cxn ang="0">
                <a:pos x="44450" y="47625"/>
              </a:cxn>
              <a:cxn ang="0">
                <a:pos x="41275" y="76200"/>
              </a:cxn>
              <a:cxn ang="0">
                <a:pos x="38100" y="82550"/>
              </a:cxn>
              <a:cxn ang="0">
                <a:pos x="31750" y="82550"/>
              </a:cxn>
              <a:cxn ang="0">
                <a:pos x="22225" y="69850"/>
              </a:cxn>
              <a:cxn ang="0">
                <a:pos x="22225" y="114300"/>
              </a:cxn>
            </a:cxnLst>
            <a:pathLst>
              <a:path w="52" h="50">
                <a:moveTo>
                  <a:pt x="4" y="38"/>
                </a:moveTo>
                <a:cubicBezTo>
                  <a:pt x="0" y="32"/>
                  <a:pt x="2" y="22"/>
                  <a:pt x="6" y="16"/>
                </a:cubicBezTo>
                <a:cubicBezTo>
                  <a:pt x="6" y="15"/>
                  <a:pt x="7" y="15"/>
                  <a:pt x="8" y="15"/>
                </a:cubicBezTo>
                <a:cubicBezTo>
                  <a:pt x="9" y="15"/>
                  <a:pt x="9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7"/>
                  <a:pt x="9" y="17"/>
                  <a:pt x="9" y="17"/>
                </a:cubicBezTo>
                <a:cubicBezTo>
                  <a:pt x="10" y="16"/>
                  <a:pt x="10" y="15"/>
                  <a:pt x="11" y="13"/>
                </a:cubicBezTo>
                <a:cubicBezTo>
                  <a:pt x="13" y="9"/>
                  <a:pt x="17" y="6"/>
                  <a:pt x="21" y="5"/>
                </a:cubicBezTo>
                <a:cubicBezTo>
                  <a:pt x="22" y="4"/>
                  <a:pt x="23" y="5"/>
                  <a:pt x="23" y="6"/>
                </a:cubicBezTo>
                <a:cubicBezTo>
                  <a:pt x="23" y="6"/>
                  <a:pt x="23" y="7"/>
                  <a:pt x="23" y="7"/>
                </a:cubicBezTo>
                <a:cubicBezTo>
                  <a:pt x="23" y="8"/>
                  <a:pt x="22" y="9"/>
                  <a:pt x="22" y="10"/>
                </a:cubicBezTo>
                <a:cubicBezTo>
                  <a:pt x="25" y="7"/>
                  <a:pt x="29" y="5"/>
                  <a:pt x="32" y="4"/>
                </a:cubicBezTo>
                <a:cubicBezTo>
                  <a:pt x="40" y="1"/>
                  <a:pt x="49" y="2"/>
                  <a:pt x="52" y="10"/>
                </a:cubicBezTo>
                <a:cubicBezTo>
                  <a:pt x="52" y="11"/>
                  <a:pt x="52" y="12"/>
                  <a:pt x="51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44" y="15"/>
                  <a:pt x="42" y="19"/>
                  <a:pt x="39" y="23"/>
                </a:cubicBezTo>
                <a:cubicBezTo>
                  <a:pt x="36" y="28"/>
                  <a:pt x="33" y="34"/>
                  <a:pt x="23" y="33"/>
                </a:cubicBezTo>
                <a:cubicBezTo>
                  <a:pt x="23" y="34"/>
                  <a:pt x="24" y="34"/>
                  <a:pt x="25" y="34"/>
                </a:cubicBezTo>
                <a:cubicBezTo>
                  <a:pt x="26" y="35"/>
                  <a:pt x="27" y="36"/>
                  <a:pt x="27" y="37"/>
                </a:cubicBezTo>
                <a:cubicBezTo>
                  <a:pt x="27" y="37"/>
                  <a:pt x="26" y="38"/>
                  <a:pt x="26" y="38"/>
                </a:cubicBezTo>
                <a:cubicBezTo>
                  <a:pt x="21" y="41"/>
                  <a:pt x="12" y="43"/>
                  <a:pt x="7" y="40"/>
                </a:cubicBezTo>
                <a:cubicBezTo>
                  <a:pt x="6" y="42"/>
                  <a:pt x="5" y="44"/>
                  <a:pt x="6" y="48"/>
                </a:cubicBezTo>
                <a:cubicBezTo>
                  <a:pt x="6" y="48"/>
                  <a:pt x="6" y="48"/>
                  <a:pt x="6" y="48"/>
                </a:cubicBezTo>
                <a:cubicBezTo>
                  <a:pt x="11" y="48"/>
                  <a:pt x="11" y="48"/>
                  <a:pt x="11" y="48"/>
                </a:cubicBezTo>
                <a:cubicBezTo>
                  <a:pt x="12" y="48"/>
                  <a:pt x="12" y="48"/>
                  <a:pt x="12" y="49"/>
                </a:cubicBezTo>
                <a:cubicBezTo>
                  <a:pt x="12" y="50"/>
                  <a:pt x="12" y="50"/>
                  <a:pt x="11" y="50"/>
                </a:cubicBezTo>
                <a:cubicBezTo>
                  <a:pt x="5" y="50"/>
                  <a:pt x="5" y="50"/>
                  <a:pt x="5" y="50"/>
                </a:cubicBezTo>
                <a:cubicBezTo>
                  <a:pt x="4" y="50"/>
                  <a:pt x="4" y="50"/>
                  <a:pt x="4" y="50"/>
                </a:cubicBezTo>
                <a:cubicBezTo>
                  <a:pt x="4" y="50"/>
                  <a:pt x="4" y="50"/>
                  <a:pt x="4" y="50"/>
                </a:cubicBezTo>
                <a:cubicBezTo>
                  <a:pt x="3" y="50"/>
                  <a:pt x="2" y="49"/>
                  <a:pt x="2" y="49"/>
                </a:cubicBezTo>
                <a:cubicBezTo>
                  <a:pt x="1" y="43"/>
                  <a:pt x="3" y="40"/>
                  <a:pt x="4" y="38"/>
                </a:cubicBezTo>
                <a:close/>
                <a:moveTo>
                  <a:pt x="18" y="50"/>
                </a:moveTo>
                <a:cubicBezTo>
                  <a:pt x="18" y="50"/>
                  <a:pt x="18" y="50"/>
                  <a:pt x="18" y="50"/>
                </a:cubicBezTo>
                <a:cubicBezTo>
                  <a:pt x="38" y="50"/>
                  <a:pt x="38" y="50"/>
                  <a:pt x="38" y="50"/>
                </a:cubicBezTo>
                <a:cubicBezTo>
                  <a:pt x="39" y="50"/>
                  <a:pt x="39" y="50"/>
                  <a:pt x="39" y="49"/>
                </a:cubicBezTo>
                <a:cubicBezTo>
                  <a:pt x="39" y="48"/>
                  <a:pt x="39" y="48"/>
                  <a:pt x="38" y="48"/>
                </a:cubicBezTo>
                <a:cubicBezTo>
                  <a:pt x="18" y="48"/>
                  <a:pt x="18" y="48"/>
                  <a:pt x="18" y="48"/>
                </a:cubicBezTo>
                <a:cubicBezTo>
                  <a:pt x="17" y="48"/>
                  <a:pt x="17" y="48"/>
                  <a:pt x="17" y="49"/>
                </a:cubicBezTo>
                <a:cubicBezTo>
                  <a:pt x="17" y="50"/>
                  <a:pt x="17" y="50"/>
                  <a:pt x="18" y="50"/>
                </a:cubicBezTo>
                <a:close/>
                <a:moveTo>
                  <a:pt x="7" y="36"/>
                </a:moveTo>
                <a:cubicBezTo>
                  <a:pt x="7" y="36"/>
                  <a:pt x="7" y="36"/>
                  <a:pt x="7" y="36"/>
                </a:cubicBezTo>
                <a:cubicBezTo>
                  <a:pt x="10" y="39"/>
                  <a:pt x="17" y="37"/>
                  <a:pt x="20" y="36"/>
                </a:cubicBezTo>
                <a:cubicBezTo>
                  <a:pt x="18" y="35"/>
                  <a:pt x="17" y="34"/>
                  <a:pt x="17" y="33"/>
                </a:cubicBezTo>
                <a:cubicBezTo>
                  <a:pt x="16" y="32"/>
                  <a:pt x="16" y="29"/>
                  <a:pt x="19" y="29"/>
                </a:cubicBezTo>
                <a:cubicBezTo>
                  <a:pt x="30" y="31"/>
                  <a:pt x="33" y="26"/>
                  <a:pt x="36" y="21"/>
                </a:cubicBezTo>
                <a:cubicBezTo>
                  <a:pt x="38" y="17"/>
                  <a:pt x="41" y="12"/>
                  <a:pt x="47" y="10"/>
                </a:cubicBezTo>
                <a:cubicBezTo>
                  <a:pt x="41" y="0"/>
                  <a:pt x="24" y="11"/>
                  <a:pt x="21" y="18"/>
                </a:cubicBezTo>
                <a:cubicBezTo>
                  <a:pt x="20" y="19"/>
                  <a:pt x="20" y="19"/>
                  <a:pt x="19" y="19"/>
                </a:cubicBezTo>
                <a:cubicBezTo>
                  <a:pt x="18" y="19"/>
                  <a:pt x="17" y="18"/>
                  <a:pt x="17" y="17"/>
                </a:cubicBezTo>
                <a:cubicBezTo>
                  <a:pt x="17" y="17"/>
                  <a:pt x="17" y="15"/>
                  <a:pt x="18" y="11"/>
                </a:cubicBezTo>
                <a:cubicBezTo>
                  <a:pt x="17" y="12"/>
                  <a:pt x="15" y="14"/>
                  <a:pt x="14" y="15"/>
                </a:cubicBezTo>
                <a:cubicBezTo>
                  <a:pt x="13" y="18"/>
                  <a:pt x="12" y="21"/>
                  <a:pt x="13" y="24"/>
                </a:cubicBezTo>
                <a:cubicBezTo>
                  <a:pt x="13" y="25"/>
                  <a:pt x="13" y="26"/>
                  <a:pt x="12" y="26"/>
                </a:cubicBezTo>
                <a:cubicBezTo>
                  <a:pt x="11" y="27"/>
                  <a:pt x="10" y="27"/>
                  <a:pt x="10" y="26"/>
                </a:cubicBezTo>
                <a:cubicBezTo>
                  <a:pt x="9" y="24"/>
                  <a:pt x="8" y="23"/>
                  <a:pt x="7" y="22"/>
                </a:cubicBezTo>
                <a:cubicBezTo>
                  <a:pt x="5" y="26"/>
                  <a:pt x="5" y="32"/>
                  <a:pt x="7" y="36"/>
                </a:cubicBezTo>
                <a:close/>
              </a:path>
            </a:pathLst>
          </a:custGeom>
          <a:solidFill>
            <a:srgbClr val="F0EFEF"/>
          </a:solidFill>
          <a:ln w="9525">
            <a:noFill/>
          </a:ln>
        </p:spPr>
        <p:txBody>
          <a:bodyPr/>
          <a:p>
            <a:endParaRPr lang="zh-CN" altLang="en-US" sz="2400"/>
          </a:p>
        </p:txBody>
      </p:sp>
      <p:sp>
        <p:nvSpPr>
          <p:cNvPr id="25718" name="Freeform 147"/>
          <p:cNvSpPr>
            <a:spLocks noEditPoints="1"/>
          </p:cNvSpPr>
          <p:nvPr>
            <p:custDataLst>
              <p:tags r:id="rId16"/>
            </p:custDataLst>
          </p:nvPr>
        </p:nvSpPr>
        <p:spPr>
          <a:xfrm>
            <a:off x="9694545" y="2277745"/>
            <a:ext cx="381000" cy="358140"/>
          </a:xfrm>
          <a:custGeom>
            <a:avLst/>
            <a:gdLst/>
            <a:ahLst/>
            <a:cxnLst>
              <a:cxn ang="0">
                <a:pos x="139700" y="63500"/>
              </a:cxn>
              <a:cxn ang="0">
                <a:pos x="139700" y="63500"/>
              </a:cxn>
              <a:cxn ang="0">
                <a:pos x="139700" y="63500"/>
              </a:cxn>
              <a:cxn ang="0">
                <a:pos x="139700" y="63500"/>
              </a:cxn>
              <a:cxn ang="0">
                <a:pos x="114300" y="127000"/>
              </a:cxn>
              <a:cxn ang="0">
                <a:pos x="123825" y="139700"/>
              </a:cxn>
              <a:cxn ang="0">
                <a:pos x="123825" y="146050"/>
              </a:cxn>
              <a:cxn ang="0">
                <a:pos x="120650" y="142875"/>
              </a:cxn>
              <a:cxn ang="0">
                <a:pos x="107950" y="130175"/>
              </a:cxn>
              <a:cxn ang="0">
                <a:pos x="44450" y="130175"/>
              </a:cxn>
              <a:cxn ang="0">
                <a:pos x="34925" y="142875"/>
              </a:cxn>
              <a:cxn ang="0">
                <a:pos x="28575" y="146050"/>
              </a:cxn>
              <a:cxn ang="0">
                <a:pos x="28575" y="139700"/>
              </a:cxn>
              <a:cxn ang="0">
                <a:pos x="38100" y="127000"/>
              </a:cxn>
              <a:cxn ang="0">
                <a:pos x="38100" y="127000"/>
              </a:cxn>
              <a:cxn ang="0">
                <a:pos x="15875" y="63500"/>
              </a:cxn>
              <a:cxn ang="0">
                <a:pos x="15875" y="63500"/>
              </a:cxn>
              <a:cxn ang="0">
                <a:pos x="3175" y="60325"/>
              </a:cxn>
              <a:cxn ang="0">
                <a:pos x="0" y="53975"/>
              </a:cxn>
              <a:cxn ang="0">
                <a:pos x="3175" y="53975"/>
              </a:cxn>
              <a:cxn ang="0">
                <a:pos x="19050" y="57150"/>
              </a:cxn>
              <a:cxn ang="0">
                <a:pos x="19050" y="57150"/>
              </a:cxn>
              <a:cxn ang="0">
                <a:pos x="73025" y="15875"/>
              </a:cxn>
              <a:cxn ang="0">
                <a:pos x="73025" y="15875"/>
              </a:cxn>
              <a:cxn ang="0">
                <a:pos x="73025" y="3175"/>
              </a:cxn>
              <a:cxn ang="0">
                <a:pos x="76200" y="0"/>
              </a:cxn>
              <a:cxn ang="0">
                <a:pos x="79375" y="3175"/>
              </a:cxn>
              <a:cxn ang="0">
                <a:pos x="79375" y="15875"/>
              </a:cxn>
              <a:cxn ang="0">
                <a:pos x="79375" y="15875"/>
              </a:cxn>
              <a:cxn ang="0">
                <a:pos x="136525" y="57150"/>
              </a:cxn>
              <a:cxn ang="0">
                <a:pos x="149225" y="53975"/>
              </a:cxn>
              <a:cxn ang="0">
                <a:pos x="152400" y="53975"/>
              </a:cxn>
              <a:cxn ang="0">
                <a:pos x="152400" y="60325"/>
              </a:cxn>
              <a:cxn ang="0">
                <a:pos x="139700" y="63500"/>
              </a:cxn>
              <a:cxn ang="0">
                <a:pos x="73025" y="76200"/>
              </a:cxn>
              <a:cxn ang="0">
                <a:pos x="73025" y="76200"/>
              </a:cxn>
              <a:cxn ang="0">
                <a:pos x="73025" y="31750"/>
              </a:cxn>
              <a:cxn ang="0">
                <a:pos x="31750" y="60325"/>
              </a:cxn>
              <a:cxn ang="0">
                <a:pos x="73025" y="76200"/>
              </a:cxn>
              <a:cxn ang="0">
                <a:pos x="79375" y="31750"/>
              </a:cxn>
              <a:cxn ang="0">
                <a:pos x="79375" y="31750"/>
              </a:cxn>
              <a:cxn ang="0">
                <a:pos x="79375" y="76200"/>
              </a:cxn>
              <a:cxn ang="0">
                <a:pos x="123825" y="60325"/>
              </a:cxn>
              <a:cxn ang="0">
                <a:pos x="79375" y="31750"/>
              </a:cxn>
              <a:cxn ang="0">
                <a:pos x="123825" y="69850"/>
              </a:cxn>
              <a:cxn ang="0">
                <a:pos x="123825" y="69850"/>
              </a:cxn>
              <a:cxn ang="0">
                <a:pos x="82550" y="82550"/>
              </a:cxn>
              <a:cxn ang="0">
                <a:pos x="107950" y="114300"/>
              </a:cxn>
              <a:cxn ang="0">
                <a:pos x="123825" y="69850"/>
              </a:cxn>
              <a:cxn ang="0">
                <a:pos x="101600" y="117475"/>
              </a:cxn>
              <a:cxn ang="0">
                <a:pos x="101600" y="117475"/>
              </a:cxn>
              <a:cxn ang="0">
                <a:pos x="76200" y="85725"/>
              </a:cxn>
              <a:cxn ang="0">
                <a:pos x="53975" y="117475"/>
              </a:cxn>
              <a:cxn ang="0">
                <a:pos x="101600" y="117475"/>
              </a:cxn>
              <a:cxn ang="0">
                <a:pos x="47625" y="114300"/>
              </a:cxn>
              <a:cxn ang="0">
                <a:pos x="47625" y="114300"/>
              </a:cxn>
              <a:cxn ang="0">
                <a:pos x="69850" y="82550"/>
              </a:cxn>
              <a:cxn ang="0">
                <a:pos x="28575" y="69850"/>
              </a:cxn>
              <a:cxn ang="0">
                <a:pos x="47625" y="114300"/>
              </a:cxn>
            </a:cxnLst>
            <a:pathLst>
              <a:path w="49" h="46">
                <a:moveTo>
                  <a:pt x="44" y="20"/>
                </a:moveTo>
                <a:cubicBezTo>
                  <a:pt x="44" y="20"/>
                  <a:pt x="44" y="20"/>
                  <a:pt x="44" y="20"/>
                </a:cubicBezTo>
                <a:cubicBezTo>
                  <a:pt x="44" y="20"/>
                  <a:pt x="44" y="20"/>
                  <a:pt x="44" y="20"/>
                </a:cubicBezTo>
                <a:cubicBezTo>
                  <a:pt x="44" y="20"/>
                  <a:pt x="44" y="20"/>
                  <a:pt x="44" y="20"/>
                </a:cubicBezTo>
                <a:cubicBezTo>
                  <a:pt x="36" y="40"/>
                  <a:pt x="36" y="40"/>
                  <a:pt x="36" y="40"/>
                </a:cubicBezTo>
                <a:cubicBezTo>
                  <a:pt x="39" y="44"/>
                  <a:pt x="39" y="44"/>
                  <a:pt x="39" y="44"/>
                </a:cubicBezTo>
                <a:cubicBezTo>
                  <a:pt x="40" y="45"/>
                  <a:pt x="40" y="45"/>
                  <a:pt x="39" y="46"/>
                </a:cubicBezTo>
                <a:cubicBezTo>
                  <a:pt x="39" y="46"/>
                  <a:pt x="38" y="46"/>
                  <a:pt x="38" y="45"/>
                </a:cubicBezTo>
                <a:cubicBezTo>
                  <a:pt x="34" y="41"/>
                  <a:pt x="34" y="41"/>
                  <a:pt x="34" y="41"/>
                </a:cubicBezTo>
                <a:cubicBezTo>
                  <a:pt x="14" y="41"/>
                  <a:pt x="14" y="41"/>
                  <a:pt x="14" y="41"/>
                </a:cubicBezTo>
                <a:cubicBezTo>
                  <a:pt x="11" y="45"/>
                  <a:pt x="11" y="45"/>
                  <a:pt x="11" y="45"/>
                </a:cubicBezTo>
                <a:cubicBezTo>
                  <a:pt x="10" y="46"/>
                  <a:pt x="10" y="46"/>
                  <a:pt x="9" y="46"/>
                </a:cubicBezTo>
                <a:cubicBezTo>
                  <a:pt x="9" y="45"/>
                  <a:pt x="9" y="45"/>
                  <a:pt x="9" y="44"/>
                </a:cubicBezTo>
                <a:cubicBezTo>
                  <a:pt x="12" y="40"/>
                  <a:pt x="12" y="40"/>
                  <a:pt x="12" y="40"/>
                </a:cubicBezTo>
                <a:cubicBezTo>
                  <a:pt x="12" y="40"/>
                  <a:pt x="12" y="40"/>
                  <a:pt x="12" y="4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1" y="19"/>
                  <a:pt x="1" y="19"/>
                  <a:pt x="1" y="19"/>
                </a:cubicBezTo>
                <a:cubicBezTo>
                  <a:pt x="0" y="19"/>
                  <a:pt x="0" y="18"/>
                  <a:pt x="0" y="17"/>
                </a:cubicBezTo>
                <a:cubicBezTo>
                  <a:pt x="0" y="17"/>
                  <a:pt x="1" y="16"/>
                  <a:pt x="1" y="17"/>
                </a:cubicBezTo>
                <a:cubicBezTo>
                  <a:pt x="6" y="18"/>
                  <a:pt x="6" y="18"/>
                  <a:pt x="6" y="18"/>
                </a:cubicBezTo>
                <a:cubicBezTo>
                  <a:pt x="6" y="18"/>
                  <a:pt x="6" y="18"/>
                  <a:pt x="6" y="18"/>
                </a:cubicBezTo>
                <a:cubicBezTo>
                  <a:pt x="23" y="5"/>
                  <a:pt x="23" y="5"/>
                  <a:pt x="23" y="5"/>
                </a:cubicBezTo>
                <a:cubicBezTo>
                  <a:pt x="23" y="5"/>
                  <a:pt x="23" y="5"/>
                  <a:pt x="23" y="5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0"/>
                  <a:pt x="24" y="0"/>
                  <a:pt x="24" y="0"/>
                </a:cubicBezTo>
                <a:cubicBezTo>
                  <a:pt x="25" y="0"/>
                  <a:pt x="25" y="0"/>
                  <a:pt x="25" y="1"/>
                </a:cubicBezTo>
                <a:cubicBezTo>
                  <a:pt x="25" y="5"/>
                  <a:pt x="25" y="5"/>
                  <a:pt x="25" y="5"/>
                </a:cubicBezTo>
                <a:cubicBezTo>
                  <a:pt x="25" y="5"/>
                  <a:pt x="25" y="5"/>
                  <a:pt x="25" y="5"/>
                </a:cubicBezTo>
                <a:cubicBezTo>
                  <a:pt x="43" y="18"/>
                  <a:pt x="43" y="18"/>
                  <a:pt x="43" y="18"/>
                </a:cubicBezTo>
                <a:cubicBezTo>
                  <a:pt x="47" y="17"/>
                  <a:pt x="47" y="17"/>
                  <a:pt x="47" y="17"/>
                </a:cubicBezTo>
                <a:cubicBezTo>
                  <a:pt x="48" y="16"/>
                  <a:pt x="48" y="17"/>
                  <a:pt x="48" y="17"/>
                </a:cubicBezTo>
                <a:cubicBezTo>
                  <a:pt x="49" y="18"/>
                  <a:pt x="48" y="19"/>
                  <a:pt x="48" y="19"/>
                </a:cubicBezTo>
                <a:cubicBezTo>
                  <a:pt x="44" y="20"/>
                  <a:pt x="44" y="20"/>
                  <a:pt x="44" y="20"/>
                </a:cubicBezTo>
                <a:close/>
                <a:moveTo>
                  <a:pt x="23" y="24"/>
                </a:moveTo>
                <a:cubicBezTo>
                  <a:pt x="23" y="24"/>
                  <a:pt x="23" y="24"/>
                  <a:pt x="23" y="24"/>
                </a:cubicBezTo>
                <a:cubicBezTo>
                  <a:pt x="23" y="10"/>
                  <a:pt x="23" y="10"/>
                  <a:pt x="23" y="10"/>
                </a:cubicBezTo>
                <a:cubicBezTo>
                  <a:pt x="10" y="19"/>
                  <a:pt x="10" y="19"/>
                  <a:pt x="10" y="19"/>
                </a:cubicBezTo>
                <a:cubicBezTo>
                  <a:pt x="23" y="24"/>
                  <a:pt x="23" y="24"/>
                  <a:pt x="23" y="24"/>
                </a:cubicBezTo>
                <a:close/>
                <a:moveTo>
                  <a:pt x="25" y="10"/>
                </a:moveTo>
                <a:cubicBezTo>
                  <a:pt x="25" y="10"/>
                  <a:pt x="25" y="10"/>
                  <a:pt x="25" y="10"/>
                </a:cubicBezTo>
                <a:cubicBezTo>
                  <a:pt x="25" y="24"/>
                  <a:pt x="25" y="24"/>
                  <a:pt x="25" y="24"/>
                </a:cubicBezTo>
                <a:cubicBezTo>
                  <a:pt x="39" y="19"/>
                  <a:pt x="39" y="19"/>
                  <a:pt x="39" y="19"/>
                </a:cubicBezTo>
                <a:cubicBezTo>
                  <a:pt x="25" y="10"/>
                  <a:pt x="25" y="10"/>
                  <a:pt x="25" y="10"/>
                </a:cubicBezTo>
                <a:close/>
                <a:moveTo>
                  <a:pt x="39" y="22"/>
                </a:moveTo>
                <a:cubicBezTo>
                  <a:pt x="39" y="22"/>
                  <a:pt x="39" y="22"/>
                  <a:pt x="39" y="22"/>
                </a:cubicBezTo>
                <a:cubicBezTo>
                  <a:pt x="26" y="26"/>
                  <a:pt x="26" y="26"/>
                  <a:pt x="26" y="26"/>
                </a:cubicBezTo>
                <a:cubicBezTo>
                  <a:pt x="34" y="36"/>
                  <a:pt x="34" y="36"/>
                  <a:pt x="34" y="36"/>
                </a:cubicBezTo>
                <a:cubicBezTo>
                  <a:pt x="39" y="22"/>
                  <a:pt x="39" y="22"/>
                  <a:pt x="39" y="22"/>
                </a:cubicBezTo>
                <a:close/>
                <a:moveTo>
                  <a:pt x="32" y="37"/>
                </a:moveTo>
                <a:cubicBezTo>
                  <a:pt x="32" y="37"/>
                  <a:pt x="32" y="37"/>
                  <a:pt x="32" y="37"/>
                </a:cubicBezTo>
                <a:cubicBezTo>
                  <a:pt x="24" y="27"/>
                  <a:pt x="24" y="27"/>
                  <a:pt x="24" y="27"/>
                </a:cubicBezTo>
                <a:cubicBezTo>
                  <a:pt x="17" y="37"/>
                  <a:pt x="17" y="37"/>
                  <a:pt x="17" y="37"/>
                </a:cubicBezTo>
                <a:cubicBezTo>
                  <a:pt x="32" y="37"/>
                  <a:pt x="32" y="37"/>
                  <a:pt x="32" y="37"/>
                </a:cubicBezTo>
                <a:close/>
                <a:moveTo>
                  <a:pt x="15" y="36"/>
                </a:moveTo>
                <a:cubicBezTo>
                  <a:pt x="15" y="36"/>
                  <a:pt x="15" y="36"/>
                  <a:pt x="15" y="36"/>
                </a:cubicBezTo>
                <a:cubicBezTo>
                  <a:pt x="22" y="26"/>
                  <a:pt x="22" y="26"/>
                  <a:pt x="22" y="26"/>
                </a:cubicBezTo>
                <a:cubicBezTo>
                  <a:pt x="9" y="22"/>
                  <a:pt x="9" y="22"/>
                  <a:pt x="9" y="22"/>
                </a:cubicBezTo>
                <a:cubicBezTo>
                  <a:pt x="15" y="36"/>
                  <a:pt x="15" y="36"/>
                  <a:pt x="15" y="36"/>
                </a:cubicBezTo>
                <a:close/>
              </a:path>
            </a:pathLst>
          </a:custGeom>
          <a:solidFill>
            <a:srgbClr val="F0EFEF"/>
          </a:solidFill>
          <a:ln w="9525">
            <a:noFill/>
          </a:ln>
        </p:spPr>
        <p:txBody>
          <a:bodyPr/>
          <a:p>
            <a:endParaRPr lang="zh-CN" altLang="en-US" sz="2400"/>
          </a:p>
        </p:txBody>
      </p:sp>
      <p:sp>
        <p:nvSpPr>
          <p:cNvPr id="25683" name="Freeform 112"/>
          <p:cNvSpPr>
            <a:spLocks noEditPoints="1"/>
          </p:cNvSpPr>
          <p:nvPr>
            <p:custDataLst>
              <p:tags r:id="rId17"/>
            </p:custDataLst>
          </p:nvPr>
        </p:nvSpPr>
        <p:spPr>
          <a:xfrm>
            <a:off x="5927090" y="2280285"/>
            <a:ext cx="356870" cy="266065"/>
          </a:xfrm>
          <a:custGeom>
            <a:avLst/>
            <a:gdLst/>
            <a:ahLst/>
            <a:cxnLst>
              <a:cxn ang="0">
                <a:pos x="76200" y="41275"/>
              </a:cxn>
              <a:cxn ang="0">
                <a:pos x="79375" y="44450"/>
              </a:cxn>
              <a:cxn ang="0">
                <a:pos x="85725" y="47625"/>
              </a:cxn>
              <a:cxn ang="0">
                <a:pos x="95250" y="34925"/>
              </a:cxn>
              <a:cxn ang="0">
                <a:pos x="142875" y="6350"/>
              </a:cxn>
              <a:cxn ang="0">
                <a:pos x="149225" y="38100"/>
              </a:cxn>
              <a:cxn ang="0">
                <a:pos x="142875" y="41275"/>
              </a:cxn>
              <a:cxn ang="0">
                <a:pos x="165100" y="66675"/>
              </a:cxn>
              <a:cxn ang="0">
                <a:pos x="165100" y="101600"/>
              </a:cxn>
              <a:cxn ang="0">
                <a:pos x="139700" y="123825"/>
              </a:cxn>
              <a:cxn ang="0">
                <a:pos x="123825" y="127000"/>
              </a:cxn>
              <a:cxn ang="0">
                <a:pos x="107950" y="123825"/>
              </a:cxn>
              <a:cxn ang="0">
                <a:pos x="88900" y="114300"/>
              </a:cxn>
              <a:cxn ang="0">
                <a:pos x="57150" y="127000"/>
              </a:cxn>
              <a:cxn ang="0">
                <a:pos x="25400" y="114300"/>
              </a:cxn>
              <a:cxn ang="0">
                <a:pos x="22225" y="114300"/>
              </a:cxn>
              <a:cxn ang="0">
                <a:pos x="22225" y="114300"/>
              </a:cxn>
              <a:cxn ang="0">
                <a:pos x="28575" y="34925"/>
              </a:cxn>
              <a:cxn ang="0">
                <a:pos x="73025" y="6350"/>
              </a:cxn>
              <a:cxn ang="0">
                <a:pos x="82550" y="38100"/>
              </a:cxn>
              <a:cxn ang="0">
                <a:pos x="76200" y="41275"/>
              </a:cxn>
              <a:cxn ang="0">
                <a:pos x="82550" y="60325"/>
              </a:cxn>
              <a:cxn ang="0">
                <a:pos x="82550" y="60325"/>
              </a:cxn>
              <a:cxn ang="0">
                <a:pos x="79375" y="60325"/>
              </a:cxn>
              <a:cxn ang="0">
                <a:pos x="73025" y="53975"/>
              </a:cxn>
              <a:cxn ang="0">
                <a:pos x="66675" y="50800"/>
              </a:cxn>
              <a:cxn ang="0">
                <a:pos x="63500" y="47625"/>
              </a:cxn>
              <a:cxn ang="0">
                <a:pos x="63500" y="47625"/>
              </a:cxn>
              <a:cxn ang="0">
                <a:pos x="60325" y="41275"/>
              </a:cxn>
              <a:cxn ang="0">
                <a:pos x="63500" y="34925"/>
              </a:cxn>
              <a:cxn ang="0">
                <a:pos x="66675" y="31750"/>
              </a:cxn>
              <a:cxn ang="0">
                <a:pos x="66675" y="31750"/>
              </a:cxn>
              <a:cxn ang="0">
                <a:pos x="79375" y="28575"/>
              </a:cxn>
              <a:cxn ang="0">
                <a:pos x="76200" y="19050"/>
              </a:cxn>
              <a:cxn ang="0">
                <a:pos x="38100" y="41275"/>
              </a:cxn>
              <a:cxn ang="0">
                <a:pos x="31750" y="104775"/>
              </a:cxn>
              <a:cxn ang="0">
                <a:pos x="31750" y="104775"/>
              </a:cxn>
              <a:cxn ang="0">
                <a:pos x="57150" y="117475"/>
              </a:cxn>
              <a:cxn ang="0">
                <a:pos x="82550" y="101600"/>
              </a:cxn>
              <a:cxn ang="0">
                <a:pos x="82550" y="60325"/>
              </a:cxn>
              <a:cxn ang="0">
                <a:pos x="142875" y="53975"/>
              </a:cxn>
              <a:cxn ang="0">
                <a:pos x="142875" y="53975"/>
              </a:cxn>
              <a:cxn ang="0">
                <a:pos x="130175" y="47625"/>
              </a:cxn>
              <a:cxn ang="0">
                <a:pos x="130175" y="47625"/>
              </a:cxn>
              <a:cxn ang="0">
                <a:pos x="130175" y="34925"/>
              </a:cxn>
              <a:cxn ang="0">
                <a:pos x="136525" y="31750"/>
              </a:cxn>
              <a:cxn ang="0">
                <a:pos x="136525" y="31750"/>
              </a:cxn>
              <a:cxn ang="0">
                <a:pos x="146050" y="28575"/>
              </a:cxn>
              <a:cxn ang="0">
                <a:pos x="146050" y="19050"/>
              </a:cxn>
              <a:cxn ang="0">
                <a:pos x="104775" y="41275"/>
              </a:cxn>
              <a:cxn ang="0">
                <a:pos x="101600" y="104775"/>
              </a:cxn>
              <a:cxn ang="0">
                <a:pos x="101600" y="104775"/>
              </a:cxn>
              <a:cxn ang="0">
                <a:pos x="111125" y="114300"/>
              </a:cxn>
              <a:cxn ang="0">
                <a:pos x="123825" y="117475"/>
              </a:cxn>
              <a:cxn ang="0">
                <a:pos x="136525" y="114300"/>
              </a:cxn>
              <a:cxn ang="0">
                <a:pos x="155575" y="95250"/>
              </a:cxn>
              <a:cxn ang="0">
                <a:pos x="142875" y="53975"/>
              </a:cxn>
            </a:cxnLst>
            <a:pathLst>
              <a:path w="54" h="40">
                <a:moveTo>
                  <a:pt x="24" y="13"/>
                </a:moveTo>
                <a:cubicBezTo>
                  <a:pt x="24" y="13"/>
                  <a:pt x="25" y="14"/>
                  <a:pt x="25" y="14"/>
                </a:cubicBezTo>
                <a:cubicBezTo>
                  <a:pt x="26" y="14"/>
                  <a:pt x="27" y="15"/>
                  <a:pt x="27" y="15"/>
                </a:cubicBezTo>
                <a:cubicBezTo>
                  <a:pt x="28" y="14"/>
                  <a:pt x="29" y="12"/>
                  <a:pt x="30" y="11"/>
                </a:cubicBezTo>
                <a:cubicBezTo>
                  <a:pt x="34" y="6"/>
                  <a:pt x="39" y="3"/>
                  <a:pt x="45" y="2"/>
                </a:cubicBezTo>
                <a:cubicBezTo>
                  <a:pt x="51" y="0"/>
                  <a:pt x="54" y="10"/>
                  <a:pt x="47" y="12"/>
                </a:cubicBezTo>
                <a:cubicBezTo>
                  <a:pt x="47" y="12"/>
                  <a:pt x="46" y="13"/>
                  <a:pt x="45" y="13"/>
                </a:cubicBezTo>
                <a:cubicBezTo>
                  <a:pt x="48" y="15"/>
                  <a:pt x="51" y="17"/>
                  <a:pt x="52" y="21"/>
                </a:cubicBezTo>
                <a:cubicBezTo>
                  <a:pt x="54" y="24"/>
                  <a:pt x="54" y="28"/>
                  <a:pt x="52" y="32"/>
                </a:cubicBezTo>
                <a:cubicBezTo>
                  <a:pt x="51" y="35"/>
                  <a:pt x="48" y="38"/>
                  <a:pt x="44" y="39"/>
                </a:cubicBezTo>
                <a:cubicBezTo>
                  <a:pt x="43" y="40"/>
                  <a:pt x="41" y="40"/>
                  <a:pt x="39" y="40"/>
                </a:cubicBezTo>
                <a:cubicBezTo>
                  <a:pt x="37" y="40"/>
                  <a:pt x="35" y="40"/>
                  <a:pt x="34" y="39"/>
                </a:cubicBezTo>
                <a:cubicBezTo>
                  <a:pt x="32" y="38"/>
                  <a:pt x="30" y="37"/>
                  <a:pt x="28" y="36"/>
                </a:cubicBezTo>
                <a:cubicBezTo>
                  <a:pt x="26" y="39"/>
                  <a:pt x="22" y="40"/>
                  <a:pt x="18" y="40"/>
                </a:cubicBezTo>
                <a:cubicBezTo>
                  <a:pt x="14" y="40"/>
                  <a:pt x="10" y="39"/>
                  <a:pt x="8" y="36"/>
                </a:cubicBezTo>
                <a:cubicBezTo>
                  <a:pt x="7" y="36"/>
                  <a:pt x="7" y="36"/>
                  <a:pt x="7" y="36"/>
                </a:cubicBezTo>
                <a:cubicBezTo>
                  <a:pt x="7" y="36"/>
                  <a:pt x="7" y="36"/>
                  <a:pt x="7" y="36"/>
                </a:cubicBezTo>
                <a:cubicBezTo>
                  <a:pt x="0" y="29"/>
                  <a:pt x="3" y="18"/>
                  <a:pt x="9" y="11"/>
                </a:cubicBezTo>
                <a:cubicBezTo>
                  <a:pt x="13" y="6"/>
                  <a:pt x="18" y="3"/>
                  <a:pt x="23" y="2"/>
                </a:cubicBezTo>
                <a:cubicBezTo>
                  <a:pt x="30" y="0"/>
                  <a:pt x="33" y="10"/>
                  <a:pt x="26" y="12"/>
                </a:cubicBezTo>
                <a:cubicBezTo>
                  <a:pt x="26" y="12"/>
                  <a:pt x="25" y="13"/>
                  <a:pt x="24" y="13"/>
                </a:cubicBezTo>
                <a:close/>
                <a:moveTo>
                  <a:pt x="26" y="19"/>
                </a:moveTo>
                <a:cubicBezTo>
                  <a:pt x="26" y="19"/>
                  <a:pt x="26" y="19"/>
                  <a:pt x="26" y="19"/>
                </a:cubicBezTo>
                <a:cubicBezTo>
                  <a:pt x="26" y="19"/>
                  <a:pt x="25" y="19"/>
                  <a:pt x="25" y="19"/>
                </a:cubicBezTo>
                <a:cubicBezTo>
                  <a:pt x="25" y="18"/>
                  <a:pt x="24" y="18"/>
                  <a:pt x="23" y="17"/>
                </a:cubicBezTo>
                <a:cubicBezTo>
                  <a:pt x="23" y="17"/>
                  <a:pt x="22" y="16"/>
                  <a:pt x="21" y="16"/>
                </a:cubicBezTo>
                <a:cubicBezTo>
                  <a:pt x="21" y="16"/>
                  <a:pt x="20" y="16"/>
                  <a:pt x="20" y="15"/>
                </a:cubicBezTo>
                <a:cubicBezTo>
                  <a:pt x="20" y="15"/>
                  <a:pt x="20" y="15"/>
                  <a:pt x="20" y="15"/>
                </a:cubicBezTo>
                <a:cubicBezTo>
                  <a:pt x="19" y="14"/>
                  <a:pt x="19" y="14"/>
                  <a:pt x="19" y="13"/>
                </a:cubicBezTo>
                <a:cubicBezTo>
                  <a:pt x="19" y="12"/>
                  <a:pt x="19" y="12"/>
                  <a:pt x="20" y="11"/>
                </a:cubicBezTo>
                <a:cubicBezTo>
                  <a:pt x="20" y="11"/>
                  <a:pt x="21" y="10"/>
                  <a:pt x="21" y="10"/>
                </a:cubicBezTo>
                <a:cubicBezTo>
                  <a:pt x="21" y="10"/>
                  <a:pt x="21" y="10"/>
                  <a:pt x="21" y="10"/>
                </a:cubicBezTo>
                <a:cubicBezTo>
                  <a:pt x="23" y="10"/>
                  <a:pt x="24" y="9"/>
                  <a:pt x="25" y="9"/>
                </a:cubicBezTo>
                <a:cubicBezTo>
                  <a:pt x="27" y="8"/>
                  <a:pt x="26" y="5"/>
                  <a:pt x="24" y="6"/>
                </a:cubicBezTo>
                <a:cubicBezTo>
                  <a:pt x="19" y="7"/>
                  <a:pt x="15" y="10"/>
                  <a:pt x="12" y="13"/>
                </a:cubicBezTo>
                <a:cubicBezTo>
                  <a:pt x="8" y="18"/>
                  <a:pt x="5" y="28"/>
                  <a:pt x="10" y="33"/>
                </a:cubicBezTo>
                <a:cubicBezTo>
                  <a:pt x="10" y="33"/>
                  <a:pt x="10" y="33"/>
                  <a:pt x="10" y="33"/>
                </a:cubicBezTo>
                <a:cubicBezTo>
                  <a:pt x="12" y="35"/>
                  <a:pt x="15" y="37"/>
                  <a:pt x="18" y="37"/>
                </a:cubicBezTo>
                <a:cubicBezTo>
                  <a:pt x="21" y="37"/>
                  <a:pt x="24" y="35"/>
                  <a:pt x="26" y="32"/>
                </a:cubicBezTo>
                <a:cubicBezTo>
                  <a:pt x="24" y="28"/>
                  <a:pt x="24" y="24"/>
                  <a:pt x="26" y="19"/>
                </a:cubicBezTo>
                <a:close/>
                <a:moveTo>
                  <a:pt x="45" y="17"/>
                </a:moveTo>
                <a:cubicBezTo>
                  <a:pt x="45" y="17"/>
                  <a:pt x="45" y="17"/>
                  <a:pt x="45" y="17"/>
                </a:cubicBezTo>
                <a:cubicBezTo>
                  <a:pt x="44" y="16"/>
                  <a:pt x="42" y="16"/>
                  <a:pt x="41" y="15"/>
                </a:cubicBezTo>
                <a:cubicBezTo>
                  <a:pt x="41" y="15"/>
                  <a:pt x="41" y="15"/>
                  <a:pt x="41" y="15"/>
                </a:cubicBezTo>
                <a:cubicBezTo>
                  <a:pt x="40" y="14"/>
                  <a:pt x="40" y="12"/>
                  <a:pt x="41" y="11"/>
                </a:cubicBezTo>
                <a:cubicBezTo>
                  <a:pt x="42" y="11"/>
                  <a:pt x="42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4" y="10"/>
                  <a:pt x="45" y="9"/>
                  <a:pt x="46" y="9"/>
                </a:cubicBezTo>
                <a:cubicBezTo>
                  <a:pt x="48" y="8"/>
                  <a:pt x="47" y="5"/>
                  <a:pt x="46" y="6"/>
                </a:cubicBezTo>
                <a:cubicBezTo>
                  <a:pt x="41" y="7"/>
                  <a:pt x="36" y="10"/>
                  <a:pt x="33" y="13"/>
                </a:cubicBezTo>
                <a:cubicBezTo>
                  <a:pt x="29" y="18"/>
                  <a:pt x="26" y="28"/>
                  <a:pt x="32" y="33"/>
                </a:cubicBezTo>
                <a:cubicBezTo>
                  <a:pt x="32" y="33"/>
                  <a:pt x="32" y="33"/>
                  <a:pt x="32" y="33"/>
                </a:cubicBezTo>
                <a:cubicBezTo>
                  <a:pt x="33" y="34"/>
                  <a:pt x="34" y="35"/>
                  <a:pt x="35" y="36"/>
                </a:cubicBezTo>
                <a:cubicBezTo>
                  <a:pt x="36" y="36"/>
                  <a:pt x="38" y="37"/>
                  <a:pt x="39" y="37"/>
                </a:cubicBezTo>
                <a:cubicBezTo>
                  <a:pt x="40" y="37"/>
                  <a:pt x="42" y="36"/>
                  <a:pt x="43" y="36"/>
                </a:cubicBezTo>
                <a:cubicBezTo>
                  <a:pt x="46" y="35"/>
                  <a:pt x="48" y="33"/>
                  <a:pt x="49" y="30"/>
                </a:cubicBezTo>
                <a:cubicBezTo>
                  <a:pt x="51" y="25"/>
                  <a:pt x="49" y="20"/>
                  <a:pt x="45" y="17"/>
                </a:cubicBezTo>
                <a:close/>
              </a:path>
            </a:pathLst>
          </a:custGeom>
          <a:solidFill>
            <a:srgbClr val="F0EFEF"/>
          </a:solidFill>
          <a:ln w="9525">
            <a:noFill/>
          </a:ln>
        </p:spPr>
        <p:txBody>
          <a:bodyPr/>
          <a:p>
            <a:endParaRPr lang="zh-CN" altLang="en-US" sz="2400"/>
          </a:p>
        </p:txBody>
      </p:sp>
      <p:sp>
        <p:nvSpPr>
          <p:cNvPr id="23" name="矩形: 圆角 42"/>
          <p:cNvSpPr/>
          <p:nvPr>
            <p:custDataLst>
              <p:tags r:id="rId18"/>
            </p:custDataLst>
          </p:nvPr>
        </p:nvSpPr>
        <p:spPr>
          <a:xfrm>
            <a:off x="9779000" y="22860"/>
            <a:ext cx="2413000" cy="591820"/>
          </a:xfrm>
          <a:prstGeom prst="roundRect">
            <a:avLst>
              <a:gd name="adj" fmla="val 50000"/>
            </a:avLst>
          </a:prstGeom>
          <a:solidFill>
            <a:srgbClr val="007BC6"/>
          </a:solidFill>
          <a:ln>
            <a:solidFill>
              <a:srgbClr val="007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4" name="图片 23" descr="微信图片_20220916095754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9914255" y="83185"/>
            <a:ext cx="2063115" cy="400050"/>
          </a:xfrm>
          <a:prstGeom prst="rect">
            <a:avLst/>
          </a:prstGeom>
          <a:solidFill>
            <a:srgbClr val="007BC6"/>
          </a:solidFill>
          <a:ln>
            <a:solidFill>
              <a:srgbClr val="007BC6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  <p:bldLst>
      <p:bldP spid="4" grpId="0"/>
      <p:bldP spid="7" grpId="0" bldLvl="0" animBg="1"/>
      <p:bldP spid="42" grpId="0"/>
      <p:bldP spid="17" grpId="0"/>
      <p:bldP spid="19" grpId="0"/>
      <p:bldP spid="45" grpId="0" bldLvl="0" animBg="1"/>
      <p:bldP spid="46" grpId="0" bldLvl="0" animBg="1"/>
      <p:bldP spid="47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258570" y="452755"/>
            <a:ext cx="3700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914400">
              <a:tabLst>
                <a:tab pos="895350" algn="l"/>
              </a:tabLst>
            </a:pPr>
            <a:r>
              <a:rPr kumimoji="1" lang="zh-CN" sz="2800" spc="300" dirty="0">
                <a:gradFill>
                  <a:gsLst>
                    <a:gs pos="0">
                      <a:srgbClr val="3170E2"/>
                    </a:gs>
                    <a:gs pos="70000">
                      <a:srgbClr val="234DD6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优化怎么做</a:t>
            </a:r>
            <a:endParaRPr kumimoji="1" lang="zh-CN" sz="2800" spc="300" dirty="0">
              <a:gradFill>
                <a:gsLst>
                  <a:gs pos="0">
                    <a:srgbClr val="3170E2"/>
                  </a:gs>
                  <a:gs pos="70000">
                    <a:srgbClr val="234DD6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986530" y="2259330"/>
            <a:ext cx="2211070" cy="2171065"/>
            <a:chOff x="8039" y="3486"/>
            <a:chExt cx="3482" cy="3419"/>
          </a:xfrm>
        </p:grpSpPr>
        <p:sp>
          <p:nvSpPr>
            <p:cNvPr id="10" name="Freeform 19"/>
            <p:cNvSpPr/>
            <p:nvPr>
              <p:custDataLst>
                <p:tags r:id="rId2"/>
              </p:custDataLst>
            </p:nvPr>
          </p:nvSpPr>
          <p:spPr bwMode="auto">
            <a:xfrm>
              <a:off x="8242" y="3486"/>
              <a:ext cx="2458" cy="2456"/>
            </a:xfrm>
            <a:custGeom>
              <a:avLst/>
              <a:gdLst>
                <a:gd name="T0" fmla="*/ 1212 w 1235"/>
                <a:gd name="T1" fmla="*/ 579 h 1240"/>
                <a:gd name="T2" fmla="*/ 1165 w 1235"/>
                <a:gd name="T3" fmla="*/ 376 h 1240"/>
                <a:gd name="T4" fmla="*/ 1078 w 1235"/>
                <a:gd name="T5" fmla="*/ 175 h 1240"/>
                <a:gd name="T6" fmla="*/ 737 w 1235"/>
                <a:gd name="T7" fmla="*/ 8 h 1240"/>
                <a:gd name="T8" fmla="*/ 646 w 1235"/>
                <a:gd name="T9" fmla="*/ 0 h 1240"/>
                <a:gd name="T10" fmla="*/ 465 w 1235"/>
                <a:gd name="T11" fmla="*/ 45 h 1240"/>
                <a:gd name="T12" fmla="*/ 331 w 1235"/>
                <a:gd name="T13" fmla="*/ 172 h 1240"/>
                <a:gd name="T14" fmla="*/ 330 w 1235"/>
                <a:gd name="T15" fmla="*/ 174 h 1240"/>
                <a:gd name="T16" fmla="*/ 325 w 1235"/>
                <a:gd name="T17" fmla="*/ 180 h 1240"/>
                <a:gd name="T18" fmla="*/ 220 w 1235"/>
                <a:gd name="T19" fmla="*/ 283 h 1240"/>
                <a:gd name="T20" fmla="*/ 212 w 1235"/>
                <a:gd name="T21" fmla="*/ 288 h 1240"/>
                <a:gd name="T22" fmla="*/ 30 w 1235"/>
                <a:gd name="T23" fmla="*/ 532 h 1240"/>
                <a:gd name="T24" fmla="*/ 131 w 1235"/>
                <a:gd name="T25" fmla="*/ 853 h 1240"/>
                <a:gd name="T26" fmla="*/ 132 w 1235"/>
                <a:gd name="T27" fmla="*/ 855 h 1240"/>
                <a:gd name="T28" fmla="*/ 222 w 1235"/>
                <a:gd name="T29" fmla="*/ 1000 h 1240"/>
                <a:gd name="T30" fmla="*/ 225 w 1235"/>
                <a:gd name="T31" fmla="*/ 1006 h 1240"/>
                <a:gd name="T32" fmla="*/ 229 w 1235"/>
                <a:gd name="T33" fmla="*/ 1013 h 1240"/>
                <a:gd name="T34" fmla="*/ 382 w 1235"/>
                <a:gd name="T35" fmla="*/ 1174 h 1240"/>
                <a:gd name="T36" fmla="*/ 627 w 1235"/>
                <a:gd name="T37" fmla="*/ 1240 h 1240"/>
                <a:gd name="T38" fmla="*/ 781 w 1235"/>
                <a:gd name="T39" fmla="*/ 1210 h 1240"/>
                <a:gd name="T40" fmla="*/ 913 w 1235"/>
                <a:gd name="T41" fmla="*/ 1127 h 1240"/>
                <a:gd name="T42" fmla="*/ 937 w 1235"/>
                <a:gd name="T43" fmla="*/ 1109 h 1240"/>
                <a:gd name="T44" fmla="*/ 958 w 1235"/>
                <a:gd name="T45" fmla="*/ 1101 h 1240"/>
                <a:gd name="T46" fmla="*/ 1128 w 1235"/>
                <a:gd name="T47" fmla="*/ 1002 h 1240"/>
                <a:gd name="T48" fmla="*/ 1234 w 1235"/>
                <a:gd name="T49" fmla="*/ 745 h 1240"/>
                <a:gd name="T50" fmla="*/ 1212 w 1235"/>
                <a:gd name="T51" fmla="*/ 579 h 1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35" h="1240">
                  <a:moveTo>
                    <a:pt x="1212" y="579"/>
                  </a:moveTo>
                  <a:cubicBezTo>
                    <a:pt x="1165" y="376"/>
                    <a:pt x="1165" y="376"/>
                    <a:pt x="1165" y="376"/>
                  </a:cubicBezTo>
                  <a:cubicBezTo>
                    <a:pt x="1153" y="325"/>
                    <a:pt x="1135" y="248"/>
                    <a:pt x="1078" y="175"/>
                  </a:cubicBezTo>
                  <a:cubicBezTo>
                    <a:pt x="974" y="41"/>
                    <a:pt x="814" y="19"/>
                    <a:pt x="737" y="8"/>
                  </a:cubicBezTo>
                  <a:cubicBezTo>
                    <a:pt x="709" y="4"/>
                    <a:pt x="679" y="0"/>
                    <a:pt x="646" y="0"/>
                  </a:cubicBezTo>
                  <a:cubicBezTo>
                    <a:pt x="578" y="0"/>
                    <a:pt x="519" y="15"/>
                    <a:pt x="465" y="45"/>
                  </a:cubicBezTo>
                  <a:cubicBezTo>
                    <a:pt x="396" y="84"/>
                    <a:pt x="355" y="139"/>
                    <a:pt x="331" y="172"/>
                  </a:cubicBezTo>
                  <a:cubicBezTo>
                    <a:pt x="330" y="174"/>
                    <a:pt x="330" y="174"/>
                    <a:pt x="330" y="174"/>
                  </a:cubicBezTo>
                  <a:cubicBezTo>
                    <a:pt x="328" y="176"/>
                    <a:pt x="327" y="178"/>
                    <a:pt x="325" y="180"/>
                  </a:cubicBezTo>
                  <a:cubicBezTo>
                    <a:pt x="295" y="220"/>
                    <a:pt x="260" y="254"/>
                    <a:pt x="220" y="283"/>
                  </a:cubicBezTo>
                  <a:cubicBezTo>
                    <a:pt x="217" y="284"/>
                    <a:pt x="215" y="286"/>
                    <a:pt x="212" y="288"/>
                  </a:cubicBezTo>
                  <a:cubicBezTo>
                    <a:pt x="162" y="323"/>
                    <a:pt x="57" y="396"/>
                    <a:pt x="30" y="532"/>
                  </a:cubicBezTo>
                  <a:cubicBezTo>
                    <a:pt x="0" y="685"/>
                    <a:pt x="88" y="799"/>
                    <a:pt x="131" y="853"/>
                  </a:cubicBezTo>
                  <a:cubicBezTo>
                    <a:pt x="132" y="855"/>
                    <a:pt x="132" y="855"/>
                    <a:pt x="132" y="855"/>
                  </a:cubicBezTo>
                  <a:cubicBezTo>
                    <a:pt x="167" y="900"/>
                    <a:pt x="197" y="949"/>
                    <a:pt x="222" y="1000"/>
                  </a:cubicBezTo>
                  <a:cubicBezTo>
                    <a:pt x="225" y="1006"/>
                    <a:pt x="225" y="1006"/>
                    <a:pt x="225" y="1006"/>
                  </a:cubicBezTo>
                  <a:cubicBezTo>
                    <a:pt x="229" y="1013"/>
                    <a:pt x="229" y="1013"/>
                    <a:pt x="229" y="1013"/>
                  </a:cubicBezTo>
                  <a:cubicBezTo>
                    <a:pt x="259" y="1065"/>
                    <a:pt x="309" y="1135"/>
                    <a:pt x="382" y="1174"/>
                  </a:cubicBezTo>
                  <a:cubicBezTo>
                    <a:pt x="462" y="1217"/>
                    <a:pt x="547" y="1240"/>
                    <a:pt x="627" y="1240"/>
                  </a:cubicBezTo>
                  <a:cubicBezTo>
                    <a:pt x="681" y="1240"/>
                    <a:pt x="733" y="1230"/>
                    <a:pt x="781" y="1210"/>
                  </a:cubicBezTo>
                  <a:cubicBezTo>
                    <a:pt x="840" y="1186"/>
                    <a:pt x="882" y="1152"/>
                    <a:pt x="913" y="1127"/>
                  </a:cubicBezTo>
                  <a:cubicBezTo>
                    <a:pt x="918" y="1123"/>
                    <a:pt x="932" y="1112"/>
                    <a:pt x="937" y="1109"/>
                  </a:cubicBezTo>
                  <a:cubicBezTo>
                    <a:pt x="941" y="1107"/>
                    <a:pt x="953" y="1103"/>
                    <a:pt x="958" y="1101"/>
                  </a:cubicBezTo>
                  <a:cubicBezTo>
                    <a:pt x="999" y="1087"/>
                    <a:pt x="1069" y="1062"/>
                    <a:pt x="1128" y="1002"/>
                  </a:cubicBezTo>
                  <a:cubicBezTo>
                    <a:pt x="1194" y="937"/>
                    <a:pt x="1231" y="845"/>
                    <a:pt x="1234" y="745"/>
                  </a:cubicBezTo>
                  <a:cubicBezTo>
                    <a:pt x="1235" y="679"/>
                    <a:pt x="1222" y="624"/>
                    <a:pt x="1212" y="57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1BDBFE"/>
                </a:gs>
                <a:gs pos="70000">
                  <a:srgbClr val="01A8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endParaRPr>
            </a:p>
          </p:txBody>
        </p:sp>
        <p:sp>
          <p:nvSpPr>
            <p:cNvPr id="13" name="TextBox 36"/>
            <p:cNvSpPr txBox="1"/>
            <p:nvPr>
              <p:custDataLst>
                <p:tags r:id="rId3"/>
              </p:custDataLst>
            </p:nvPr>
          </p:nvSpPr>
          <p:spPr>
            <a:xfrm>
              <a:off x="8039" y="6324"/>
              <a:ext cx="3482" cy="5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Bold" panose="020B0800000000000000" pitchFamily="34" charset="-122"/>
                  <a:sym typeface="+mn-lt"/>
                </a:rPr>
                <a:t>架构层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Bold" panose="020B0800000000000000" pitchFamily="34" charset="-122"/>
                <a:sym typeface="+mn-lt"/>
              </a:endParaRPr>
            </a:p>
          </p:txBody>
        </p:sp>
        <p:sp>
          <p:nvSpPr>
            <p:cNvPr id="14" name="Freeform 34"/>
            <p:cNvSpPr>
              <a:spLocks noEditPoints="1"/>
            </p:cNvSpPr>
            <p:nvPr>
              <p:custDataLst>
                <p:tags r:id="rId4"/>
              </p:custDataLst>
            </p:nvPr>
          </p:nvSpPr>
          <p:spPr bwMode="auto">
            <a:xfrm>
              <a:off x="8953" y="3983"/>
              <a:ext cx="1180" cy="1607"/>
            </a:xfrm>
            <a:custGeom>
              <a:avLst/>
              <a:gdLst>
                <a:gd name="T0" fmla="*/ 128715 w 709"/>
                <a:gd name="T1" fmla="*/ 322149 h 965"/>
                <a:gd name="T2" fmla="*/ 196223 w 709"/>
                <a:gd name="T3" fmla="*/ 480524 h 965"/>
                <a:gd name="T4" fmla="*/ 251130 w 709"/>
                <a:gd name="T5" fmla="*/ 607403 h 965"/>
                <a:gd name="T6" fmla="*/ 374444 w 709"/>
                <a:gd name="T7" fmla="*/ 611003 h 965"/>
                <a:gd name="T8" fmla="*/ 401447 w 709"/>
                <a:gd name="T9" fmla="*/ 560611 h 965"/>
                <a:gd name="T10" fmla="*/ 469855 w 709"/>
                <a:gd name="T11" fmla="*/ 432831 h 965"/>
                <a:gd name="T12" fmla="*/ 319538 w 709"/>
                <a:gd name="T13" fmla="*/ 132279 h 965"/>
                <a:gd name="T14" fmla="*/ 264631 w 709"/>
                <a:gd name="T15" fmla="*/ 650597 h 965"/>
                <a:gd name="T16" fmla="*/ 201624 w 709"/>
                <a:gd name="T17" fmla="*/ 578608 h 965"/>
                <a:gd name="T18" fmla="*/ 135916 w 709"/>
                <a:gd name="T19" fmla="*/ 455328 h 965"/>
                <a:gd name="T20" fmla="*/ 319538 w 709"/>
                <a:gd name="T21" fmla="*/ 91785 h 965"/>
                <a:gd name="T22" fmla="*/ 503159 w 709"/>
                <a:gd name="T23" fmla="*/ 455328 h 965"/>
                <a:gd name="T24" fmla="*/ 436551 w 709"/>
                <a:gd name="T25" fmla="*/ 578608 h 965"/>
                <a:gd name="T26" fmla="*/ 374444 w 709"/>
                <a:gd name="T27" fmla="*/ 650597 h 965"/>
                <a:gd name="T28" fmla="*/ 228627 w 709"/>
                <a:gd name="T29" fmla="*/ 778376 h 965"/>
                <a:gd name="T30" fmla="*/ 383445 w 709"/>
                <a:gd name="T31" fmla="*/ 807172 h 965"/>
                <a:gd name="T32" fmla="*/ 383445 w 709"/>
                <a:gd name="T33" fmla="*/ 748681 h 965"/>
                <a:gd name="T34" fmla="*/ 246629 w 709"/>
                <a:gd name="T35" fmla="*/ 796373 h 965"/>
                <a:gd name="T36" fmla="*/ 395146 w 709"/>
                <a:gd name="T37" fmla="*/ 796373 h 965"/>
                <a:gd name="T38" fmla="*/ 413149 w 709"/>
                <a:gd name="T39" fmla="*/ 778376 h 965"/>
                <a:gd name="T40" fmla="*/ 228627 w 709"/>
                <a:gd name="T41" fmla="*/ 685691 h 965"/>
                <a:gd name="T42" fmla="*/ 413149 w 709"/>
                <a:gd name="T43" fmla="*/ 778376 h 965"/>
                <a:gd name="T44" fmla="*/ 411348 w 709"/>
                <a:gd name="T45" fmla="*/ 362642 h 965"/>
                <a:gd name="T46" fmla="*/ 349241 w 709"/>
                <a:gd name="T47" fmla="*/ 424733 h 965"/>
                <a:gd name="T48" fmla="*/ 288934 w 709"/>
                <a:gd name="T49" fmla="*/ 424733 h 965"/>
                <a:gd name="T50" fmla="*/ 226827 w 709"/>
                <a:gd name="T51" fmla="*/ 362642 h 965"/>
                <a:gd name="T52" fmla="*/ 226827 w 709"/>
                <a:gd name="T53" fmla="*/ 302352 h 965"/>
                <a:gd name="T54" fmla="*/ 288934 w 709"/>
                <a:gd name="T55" fmla="*/ 239362 h 965"/>
                <a:gd name="T56" fmla="*/ 349241 w 709"/>
                <a:gd name="T57" fmla="*/ 239362 h 965"/>
                <a:gd name="T58" fmla="*/ 411348 w 709"/>
                <a:gd name="T59" fmla="*/ 302352 h 965"/>
                <a:gd name="T60" fmla="*/ 612972 w 709"/>
                <a:gd name="T61" fmla="*/ 293353 h 965"/>
                <a:gd name="T62" fmla="*/ 580568 w 709"/>
                <a:gd name="T63" fmla="*/ 322149 h 965"/>
                <a:gd name="T64" fmla="*/ 612972 w 709"/>
                <a:gd name="T65" fmla="*/ 341046 h 965"/>
                <a:gd name="T66" fmla="*/ 612972 w 709"/>
                <a:gd name="T67" fmla="*/ 293353 h 965"/>
                <a:gd name="T68" fmla="*/ 542764 w 709"/>
                <a:gd name="T69" fmla="*/ 127780 h 965"/>
                <a:gd name="T70" fmla="*/ 509460 w 709"/>
                <a:gd name="T71" fmla="*/ 94485 h 965"/>
                <a:gd name="T72" fmla="*/ 518461 w 709"/>
                <a:gd name="T73" fmla="*/ 152976 h 965"/>
                <a:gd name="T74" fmla="*/ 342040 w 709"/>
                <a:gd name="T75" fmla="*/ 61190 h 965"/>
                <a:gd name="T76" fmla="*/ 318637 w 709"/>
                <a:gd name="T77" fmla="*/ 0 h 965"/>
                <a:gd name="T78" fmla="*/ 294335 w 709"/>
                <a:gd name="T79" fmla="*/ 61190 h 965"/>
                <a:gd name="T80" fmla="*/ 117014 w 709"/>
                <a:gd name="T81" fmla="*/ 155675 h 965"/>
                <a:gd name="T82" fmla="*/ 127815 w 709"/>
                <a:gd name="T83" fmla="*/ 98084 h 965"/>
                <a:gd name="T84" fmla="*/ 93611 w 709"/>
                <a:gd name="T85" fmla="*/ 132279 h 965"/>
                <a:gd name="T86" fmla="*/ 57607 w 709"/>
                <a:gd name="T87" fmla="*/ 322149 h 965"/>
                <a:gd name="T88" fmla="*/ 25203 w 709"/>
                <a:gd name="T89" fmla="*/ 293353 h 965"/>
                <a:gd name="T90" fmla="*/ 25203 w 709"/>
                <a:gd name="T91" fmla="*/ 341046 h 965"/>
                <a:gd name="T92" fmla="*/ 57607 w 709"/>
                <a:gd name="T93" fmla="*/ 322149 h 96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709" h="965">
                  <a:moveTo>
                    <a:pt x="355" y="147"/>
                  </a:moveTo>
                  <a:cubicBezTo>
                    <a:pt x="238" y="147"/>
                    <a:pt x="143" y="241"/>
                    <a:pt x="143" y="358"/>
                  </a:cubicBezTo>
                  <a:cubicBezTo>
                    <a:pt x="143" y="414"/>
                    <a:pt x="187" y="481"/>
                    <a:pt x="188" y="481"/>
                  </a:cubicBezTo>
                  <a:cubicBezTo>
                    <a:pt x="197" y="496"/>
                    <a:pt x="210" y="519"/>
                    <a:pt x="218" y="534"/>
                  </a:cubicBezTo>
                  <a:lnTo>
                    <a:pt x="264" y="623"/>
                  </a:lnTo>
                  <a:cubicBezTo>
                    <a:pt x="272" y="639"/>
                    <a:pt x="279" y="662"/>
                    <a:pt x="279" y="675"/>
                  </a:cubicBezTo>
                  <a:cubicBezTo>
                    <a:pt x="279" y="675"/>
                    <a:pt x="284" y="679"/>
                    <a:pt x="294" y="679"/>
                  </a:cubicBezTo>
                  <a:lnTo>
                    <a:pt x="416" y="679"/>
                  </a:lnTo>
                  <a:cubicBezTo>
                    <a:pt x="425" y="679"/>
                    <a:pt x="430" y="675"/>
                    <a:pt x="431" y="674"/>
                  </a:cubicBezTo>
                  <a:cubicBezTo>
                    <a:pt x="430" y="662"/>
                    <a:pt x="437" y="639"/>
                    <a:pt x="446" y="623"/>
                  </a:cubicBezTo>
                  <a:lnTo>
                    <a:pt x="491" y="534"/>
                  </a:lnTo>
                  <a:cubicBezTo>
                    <a:pt x="499" y="519"/>
                    <a:pt x="513" y="495"/>
                    <a:pt x="522" y="481"/>
                  </a:cubicBezTo>
                  <a:cubicBezTo>
                    <a:pt x="537" y="458"/>
                    <a:pt x="566" y="402"/>
                    <a:pt x="566" y="358"/>
                  </a:cubicBezTo>
                  <a:cubicBezTo>
                    <a:pt x="566" y="241"/>
                    <a:pt x="471" y="147"/>
                    <a:pt x="355" y="147"/>
                  </a:cubicBezTo>
                  <a:close/>
                  <a:moveTo>
                    <a:pt x="416" y="723"/>
                  </a:moveTo>
                  <a:lnTo>
                    <a:pt x="294" y="723"/>
                  </a:lnTo>
                  <a:cubicBezTo>
                    <a:pt x="261" y="723"/>
                    <a:pt x="235" y="702"/>
                    <a:pt x="235" y="675"/>
                  </a:cubicBezTo>
                  <a:cubicBezTo>
                    <a:pt x="235" y="671"/>
                    <a:pt x="231" y="656"/>
                    <a:pt x="224" y="643"/>
                  </a:cubicBezTo>
                  <a:lnTo>
                    <a:pt x="179" y="554"/>
                  </a:lnTo>
                  <a:cubicBezTo>
                    <a:pt x="172" y="540"/>
                    <a:pt x="159" y="519"/>
                    <a:pt x="151" y="506"/>
                  </a:cubicBezTo>
                  <a:cubicBezTo>
                    <a:pt x="145" y="498"/>
                    <a:pt x="99" y="425"/>
                    <a:pt x="99" y="358"/>
                  </a:cubicBezTo>
                  <a:cubicBezTo>
                    <a:pt x="99" y="217"/>
                    <a:pt x="214" y="102"/>
                    <a:pt x="355" y="102"/>
                  </a:cubicBezTo>
                  <a:cubicBezTo>
                    <a:pt x="495" y="102"/>
                    <a:pt x="610" y="217"/>
                    <a:pt x="610" y="358"/>
                  </a:cubicBezTo>
                  <a:cubicBezTo>
                    <a:pt x="610" y="425"/>
                    <a:pt x="564" y="498"/>
                    <a:pt x="559" y="506"/>
                  </a:cubicBezTo>
                  <a:cubicBezTo>
                    <a:pt x="550" y="518"/>
                    <a:pt x="537" y="541"/>
                    <a:pt x="530" y="554"/>
                  </a:cubicBezTo>
                  <a:lnTo>
                    <a:pt x="485" y="643"/>
                  </a:lnTo>
                  <a:cubicBezTo>
                    <a:pt x="478" y="656"/>
                    <a:pt x="475" y="671"/>
                    <a:pt x="475" y="675"/>
                  </a:cubicBezTo>
                  <a:cubicBezTo>
                    <a:pt x="475" y="702"/>
                    <a:pt x="449" y="723"/>
                    <a:pt x="416" y="723"/>
                  </a:cubicBezTo>
                  <a:close/>
                  <a:moveTo>
                    <a:pt x="287" y="832"/>
                  </a:moveTo>
                  <a:cubicBezTo>
                    <a:pt x="269" y="832"/>
                    <a:pt x="254" y="846"/>
                    <a:pt x="254" y="865"/>
                  </a:cubicBezTo>
                  <a:cubicBezTo>
                    <a:pt x="254" y="883"/>
                    <a:pt x="269" y="897"/>
                    <a:pt x="287" y="897"/>
                  </a:cubicBezTo>
                  <a:lnTo>
                    <a:pt x="426" y="897"/>
                  </a:lnTo>
                  <a:cubicBezTo>
                    <a:pt x="444" y="897"/>
                    <a:pt x="459" y="883"/>
                    <a:pt x="459" y="865"/>
                  </a:cubicBezTo>
                  <a:cubicBezTo>
                    <a:pt x="459" y="846"/>
                    <a:pt x="444" y="832"/>
                    <a:pt x="426" y="832"/>
                  </a:cubicBezTo>
                  <a:lnTo>
                    <a:pt x="287" y="832"/>
                  </a:lnTo>
                  <a:close/>
                  <a:moveTo>
                    <a:pt x="274" y="885"/>
                  </a:moveTo>
                  <a:cubicBezTo>
                    <a:pt x="276" y="929"/>
                    <a:pt x="312" y="965"/>
                    <a:pt x="356" y="965"/>
                  </a:cubicBezTo>
                  <a:cubicBezTo>
                    <a:pt x="401" y="965"/>
                    <a:pt x="437" y="929"/>
                    <a:pt x="439" y="885"/>
                  </a:cubicBezTo>
                  <a:lnTo>
                    <a:pt x="274" y="885"/>
                  </a:lnTo>
                  <a:close/>
                  <a:moveTo>
                    <a:pt x="459" y="865"/>
                  </a:moveTo>
                  <a:lnTo>
                    <a:pt x="254" y="865"/>
                  </a:lnTo>
                  <a:lnTo>
                    <a:pt x="254" y="762"/>
                  </a:lnTo>
                  <a:lnTo>
                    <a:pt x="459" y="762"/>
                  </a:lnTo>
                  <a:lnTo>
                    <a:pt x="459" y="865"/>
                  </a:lnTo>
                  <a:close/>
                  <a:moveTo>
                    <a:pt x="491" y="369"/>
                  </a:moveTo>
                  <a:cubicBezTo>
                    <a:pt x="491" y="388"/>
                    <a:pt x="476" y="403"/>
                    <a:pt x="457" y="403"/>
                  </a:cubicBezTo>
                  <a:lnTo>
                    <a:pt x="388" y="403"/>
                  </a:lnTo>
                  <a:lnTo>
                    <a:pt x="388" y="472"/>
                  </a:lnTo>
                  <a:cubicBezTo>
                    <a:pt x="388" y="491"/>
                    <a:pt x="373" y="506"/>
                    <a:pt x="355" y="506"/>
                  </a:cubicBezTo>
                  <a:cubicBezTo>
                    <a:pt x="336" y="506"/>
                    <a:pt x="321" y="491"/>
                    <a:pt x="321" y="472"/>
                  </a:cubicBezTo>
                  <a:lnTo>
                    <a:pt x="321" y="403"/>
                  </a:lnTo>
                  <a:lnTo>
                    <a:pt x="252" y="403"/>
                  </a:lnTo>
                  <a:cubicBezTo>
                    <a:pt x="233" y="403"/>
                    <a:pt x="218" y="388"/>
                    <a:pt x="218" y="369"/>
                  </a:cubicBezTo>
                  <a:cubicBezTo>
                    <a:pt x="218" y="351"/>
                    <a:pt x="233" y="336"/>
                    <a:pt x="252" y="336"/>
                  </a:cubicBezTo>
                  <a:lnTo>
                    <a:pt x="321" y="336"/>
                  </a:lnTo>
                  <a:lnTo>
                    <a:pt x="321" y="266"/>
                  </a:lnTo>
                  <a:cubicBezTo>
                    <a:pt x="321" y="248"/>
                    <a:pt x="336" y="233"/>
                    <a:pt x="355" y="233"/>
                  </a:cubicBezTo>
                  <a:cubicBezTo>
                    <a:pt x="373" y="233"/>
                    <a:pt x="388" y="248"/>
                    <a:pt x="388" y="266"/>
                  </a:cubicBezTo>
                  <a:lnTo>
                    <a:pt x="388" y="336"/>
                  </a:lnTo>
                  <a:lnTo>
                    <a:pt x="457" y="336"/>
                  </a:lnTo>
                  <a:cubicBezTo>
                    <a:pt x="476" y="336"/>
                    <a:pt x="491" y="351"/>
                    <a:pt x="491" y="369"/>
                  </a:cubicBezTo>
                  <a:close/>
                  <a:moveTo>
                    <a:pt x="681" y="326"/>
                  </a:moveTo>
                  <a:lnTo>
                    <a:pt x="643" y="326"/>
                  </a:lnTo>
                  <a:cubicBezTo>
                    <a:pt x="644" y="336"/>
                    <a:pt x="645" y="347"/>
                    <a:pt x="645" y="358"/>
                  </a:cubicBezTo>
                  <a:cubicBezTo>
                    <a:pt x="645" y="365"/>
                    <a:pt x="644" y="372"/>
                    <a:pt x="643" y="379"/>
                  </a:cubicBezTo>
                  <a:lnTo>
                    <a:pt x="681" y="379"/>
                  </a:lnTo>
                  <a:cubicBezTo>
                    <a:pt x="696" y="379"/>
                    <a:pt x="709" y="367"/>
                    <a:pt x="709" y="352"/>
                  </a:cubicBezTo>
                  <a:cubicBezTo>
                    <a:pt x="709" y="338"/>
                    <a:pt x="696" y="326"/>
                    <a:pt x="681" y="326"/>
                  </a:cubicBezTo>
                  <a:close/>
                  <a:moveTo>
                    <a:pt x="576" y="170"/>
                  </a:moveTo>
                  <a:lnTo>
                    <a:pt x="603" y="142"/>
                  </a:lnTo>
                  <a:cubicBezTo>
                    <a:pt x="614" y="131"/>
                    <a:pt x="614" y="114"/>
                    <a:pt x="604" y="104"/>
                  </a:cubicBezTo>
                  <a:cubicBezTo>
                    <a:pt x="594" y="94"/>
                    <a:pt x="577" y="94"/>
                    <a:pt x="566" y="105"/>
                  </a:cubicBezTo>
                  <a:lnTo>
                    <a:pt x="538" y="132"/>
                  </a:lnTo>
                  <a:cubicBezTo>
                    <a:pt x="552" y="144"/>
                    <a:pt x="564" y="156"/>
                    <a:pt x="576" y="170"/>
                  </a:cubicBezTo>
                  <a:close/>
                  <a:moveTo>
                    <a:pt x="354" y="67"/>
                  </a:moveTo>
                  <a:cubicBezTo>
                    <a:pt x="363" y="67"/>
                    <a:pt x="372" y="68"/>
                    <a:pt x="380" y="68"/>
                  </a:cubicBezTo>
                  <a:lnTo>
                    <a:pt x="380" y="27"/>
                  </a:lnTo>
                  <a:cubicBezTo>
                    <a:pt x="380" y="12"/>
                    <a:pt x="368" y="0"/>
                    <a:pt x="354" y="0"/>
                  </a:cubicBezTo>
                  <a:cubicBezTo>
                    <a:pt x="339" y="0"/>
                    <a:pt x="327" y="12"/>
                    <a:pt x="327" y="27"/>
                  </a:cubicBezTo>
                  <a:lnTo>
                    <a:pt x="327" y="68"/>
                  </a:lnTo>
                  <a:cubicBezTo>
                    <a:pt x="336" y="68"/>
                    <a:pt x="345" y="67"/>
                    <a:pt x="354" y="67"/>
                  </a:cubicBezTo>
                  <a:close/>
                  <a:moveTo>
                    <a:pt x="130" y="173"/>
                  </a:moveTo>
                  <a:cubicBezTo>
                    <a:pt x="142" y="159"/>
                    <a:pt x="154" y="147"/>
                    <a:pt x="168" y="135"/>
                  </a:cubicBezTo>
                  <a:lnTo>
                    <a:pt x="142" y="109"/>
                  </a:lnTo>
                  <a:cubicBezTo>
                    <a:pt x="131" y="99"/>
                    <a:pt x="114" y="98"/>
                    <a:pt x="104" y="109"/>
                  </a:cubicBezTo>
                  <a:cubicBezTo>
                    <a:pt x="93" y="119"/>
                    <a:pt x="94" y="136"/>
                    <a:pt x="104" y="147"/>
                  </a:cubicBezTo>
                  <a:lnTo>
                    <a:pt x="130" y="173"/>
                  </a:lnTo>
                  <a:close/>
                  <a:moveTo>
                    <a:pt x="64" y="358"/>
                  </a:moveTo>
                  <a:cubicBezTo>
                    <a:pt x="64" y="347"/>
                    <a:pt x="64" y="336"/>
                    <a:pt x="66" y="326"/>
                  </a:cubicBezTo>
                  <a:lnTo>
                    <a:pt x="28" y="326"/>
                  </a:lnTo>
                  <a:cubicBezTo>
                    <a:pt x="13" y="326"/>
                    <a:pt x="0" y="338"/>
                    <a:pt x="0" y="352"/>
                  </a:cubicBezTo>
                  <a:cubicBezTo>
                    <a:pt x="0" y="367"/>
                    <a:pt x="13" y="379"/>
                    <a:pt x="28" y="379"/>
                  </a:cubicBezTo>
                  <a:lnTo>
                    <a:pt x="65" y="379"/>
                  </a:lnTo>
                  <a:cubicBezTo>
                    <a:pt x="64" y="372"/>
                    <a:pt x="64" y="365"/>
                    <a:pt x="64" y="35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939405" y="2213610"/>
            <a:ext cx="1983105" cy="2215515"/>
            <a:chOff x="13765" y="3486"/>
            <a:chExt cx="3123" cy="3489"/>
          </a:xfrm>
        </p:grpSpPr>
        <p:sp>
          <p:nvSpPr>
            <p:cNvPr id="24" name="Freeform 19"/>
            <p:cNvSpPr/>
            <p:nvPr>
              <p:custDataLst>
                <p:tags r:id="rId5"/>
              </p:custDataLst>
            </p:nvPr>
          </p:nvSpPr>
          <p:spPr bwMode="auto">
            <a:xfrm>
              <a:off x="13968" y="3486"/>
              <a:ext cx="2458" cy="2456"/>
            </a:xfrm>
            <a:custGeom>
              <a:avLst/>
              <a:gdLst>
                <a:gd name="T0" fmla="*/ 1212 w 1235"/>
                <a:gd name="T1" fmla="*/ 579 h 1240"/>
                <a:gd name="T2" fmla="*/ 1165 w 1235"/>
                <a:gd name="T3" fmla="*/ 376 h 1240"/>
                <a:gd name="T4" fmla="*/ 1078 w 1235"/>
                <a:gd name="T5" fmla="*/ 175 h 1240"/>
                <a:gd name="T6" fmla="*/ 737 w 1235"/>
                <a:gd name="T7" fmla="*/ 8 h 1240"/>
                <a:gd name="T8" fmla="*/ 646 w 1235"/>
                <a:gd name="T9" fmla="*/ 0 h 1240"/>
                <a:gd name="T10" fmla="*/ 465 w 1235"/>
                <a:gd name="T11" fmla="*/ 45 h 1240"/>
                <a:gd name="T12" fmla="*/ 331 w 1235"/>
                <a:gd name="T13" fmla="*/ 172 h 1240"/>
                <a:gd name="T14" fmla="*/ 330 w 1235"/>
                <a:gd name="T15" fmla="*/ 174 h 1240"/>
                <a:gd name="T16" fmla="*/ 325 w 1235"/>
                <a:gd name="T17" fmla="*/ 180 h 1240"/>
                <a:gd name="T18" fmla="*/ 220 w 1235"/>
                <a:gd name="T19" fmla="*/ 283 h 1240"/>
                <a:gd name="T20" fmla="*/ 212 w 1235"/>
                <a:gd name="T21" fmla="*/ 288 h 1240"/>
                <a:gd name="T22" fmla="*/ 30 w 1235"/>
                <a:gd name="T23" fmla="*/ 532 h 1240"/>
                <a:gd name="T24" fmla="*/ 131 w 1235"/>
                <a:gd name="T25" fmla="*/ 853 h 1240"/>
                <a:gd name="T26" fmla="*/ 132 w 1235"/>
                <a:gd name="T27" fmla="*/ 855 h 1240"/>
                <a:gd name="T28" fmla="*/ 222 w 1235"/>
                <a:gd name="T29" fmla="*/ 1000 h 1240"/>
                <a:gd name="T30" fmla="*/ 225 w 1235"/>
                <a:gd name="T31" fmla="*/ 1006 h 1240"/>
                <a:gd name="T32" fmla="*/ 229 w 1235"/>
                <a:gd name="T33" fmla="*/ 1013 h 1240"/>
                <a:gd name="T34" fmla="*/ 382 w 1235"/>
                <a:gd name="T35" fmla="*/ 1174 h 1240"/>
                <a:gd name="T36" fmla="*/ 627 w 1235"/>
                <a:gd name="T37" fmla="*/ 1240 h 1240"/>
                <a:gd name="T38" fmla="*/ 781 w 1235"/>
                <a:gd name="T39" fmla="*/ 1210 h 1240"/>
                <a:gd name="T40" fmla="*/ 913 w 1235"/>
                <a:gd name="T41" fmla="*/ 1127 h 1240"/>
                <a:gd name="T42" fmla="*/ 937 w 1235"/>
                <a:gd name="T43" fmla="*/ 1109 h 1240"/>
                <a:gd name="T44" fmla="*/ 958 w 1235"/>
                <a:gd name="T45" fmla="*/ 1101 h 1240"/>
                <a:gd name="T46" fmla="*/ 1128 w 1235"/>
                <a:gd name="T47" fmla="*/ 1002 h 1240"/>
                <a:gd name="T48" fmla="*/ 1234 w 1235"/>
                <a:gd name="T49" fmla="*/ 745 h 1240"/>
                <a:gd name="T50" fmla="*/ 1212 w 1235"/>
                <a:gd name="T51" fmla="*/ 579 h 1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35" h="1240">
                  <a:moveTo>
                    <a:pt x="1212" y="579"/>
                  </a:moveTo>
                  <a:cubicBezTo>
                    <a:pt x="1165" y="376"/>
                    <a:pt x="1165" y="376"/>
                    <a:pt x="1165" y="376"/>
                  </a:cubicBezTo>
                  <a:cubicBezTo>
                    <a:pt x="1153" y="325"/>
                    <a:pt x="1135" y="248"/>
                    <a:pt x="1078" y="175"/>
                  </a:cubicBezTo>
                  <a:cubicBezTo>
                    <a:pt x="974" y="41"/>
                    <a:pt x="814" y="19"/>
                    <a:pt x="737" y="8"/>
                  </a:cubicBezTo>
                  <a:cubicBezTo>
                    <a:pt x="709" y="4"/>
                    <a:pt x="679" y="0"/>
                    <a:pt x="646" y="0"/>
                  </a:cubicBezTo>
                  <a:cubicBezTo>
                    <a:pt x="578" y="0"/>
                    <a:pt x="519" y="15"/>
                    <a:pt x="465" y="45"/>
                  </a:cubicBezTo>
                  <a:cubicBezTo>
                    <a:pt x="396" y="84"/>
                    <a:pt x="355" y="139"/>
                    <a:pt x="331" y="172"/>
                  </a:cubicBezTo>
                  <a:cubicBezTo>
                    <a:pt x="330" y="174"/>
                    <a:pt x="330" y="174"/>
                    <a:pt x="330" y="174"/>
                  </a:cubicBezTo>
                  <a:cubicBezTo>
                    <a:pt x="328" y="176"/>
                    <a:pt x="327" y="178"/>
                    <a:pt x="325" y="180"/>
                  </a:cubicBezTo>
                  <a:cubicBezTo>
                    <a:pt x="295" y="220"/>
                    <a:pt x="260" y="254"/>
                    <a:pt x="220" y="283"/>
                  </a:cubicBezTo>
                  <a:cubicBezTo>
                    <a:pt x="217" y="284"/>
                    <a:pt x="215" y="286"/>
                    <a:pt x="212" y="288"/>
                  </a:cubicBezTo>
                  <a:cubicBezTo>
                    <a:pt x="162" y="323"/>
                    <a:pt x="57" y="396"/>
                    <a:pt x="30" y="532"/>
                  </a:cubicBezTo>
                  <a:cubicBezTo>
                    <a:pt x="0" y="685"/>
                    <a:pt x="88" y="799"/>
                    <a:pt x="131" y="853"/>
                  </a:cubicBezTo>
                  <a:cubicBezTo>
                    <a:pt x="132" y="855"/>
                    <a:pt x="132" y="855"/>
                    <a:pt x="132" y="855"/>
                  </a:cubicBezTo>
                  <a:cubicBezTo>
                    <a:pt x="167" y="900"/>
                    <a:pt x="197" y="949"/>
                    <a:pt x="222" y="1000"/>
                  </a:cubicBezTo>
                  <a:cubicBezTo>
                    <a:pt x="225" y="1006"/>
                    <a:pt x="225" y="1006"/>
                    <a:pt x="225" y="1006"/>
                  </a:cubicBezTo>
                  <a:cubicBezTo>
                    <a:pt x="229" y="1013"/>
                    <a:pt x="229" y="1013"/>
                    <a:pt x="229" y="1013"/>
                  </a:cubicBezTo>
                  <a:cubicBezTo>
                    <a:pt x="259" y="1065"/>
                    <a:pt x="309" y="1135"/>
                    <a:pt x="382" y="1174"/>
                  </a:cubicBezTo>
                  <a:cubicBezTo>
                    <a:pt x="462" y="1217"/>
                    <a:pt x="547" y="1240"/>
                    <a:pt x="627" y="1240"/>
                  </a:cubicBezTo>
                  <a:cubicBezTo>
                    <a:pt x="681" y="1240"/>
                    <a:pt x="733" y="1230"/>
                    <a:pt x="781" y="1210"/>
                  </a:cubicBezTo>
                  <a:cubicBezTo>
                    <a:pt x="840" y="1186"/>
                    <a:pt x="882" y="1152"/>
                    <a:pt x="913" y="1127"/>
                  </a:cubicBezTo>
                  <a:cubicBezTo>
                    <a:pt x="918" y="1123"/>
                    <a:pt x="932" y="1112"/>
                    <a:pt x="937" y="1109"/>
                  </a:cubicBezTo>
                  <a:cubicBezTo>
                    <a:pt x="941" y="1107"/>
                    <a:pt x="953" y="1103"/>
                    <a:pt x="958" y="1101"/>
                  </a:cubicBezTo>
                  <a:cubicBezTo>
                    <a:pt x="999" y="1087"/>
                    <a:pt x="1069" y="1062"/>
                    <a:pt x="1128" y="1002"/>
                  </a:cubicBezTo>
                  <a:cubicBezTo>
                    <a:pt x="1194" y="937"/>
                    <a:pt x="1231" y="845"/>
                    <a:pt x="1234" y="745"/>
                  </a:cubicBezTo>
                  <a:cubicBezTo>
                    <a:pt x="1235" y="679"/>
                    <a:pt x="1222" y="624"/>
                    <a:pt x="1212" y="579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endParaRPr>
            </a:p>
          </p:txBody>
        </p:sp>
        <p:sp>
          <p:nvSpPr>
            <p:cNvPr id="25" name="TextBox 53"/>
            <p:cNvSpPr txBox="1"/>
            <p:nvPr>
              <p:custDataLst>
                <p:tags r:id="rId6"/>
              </p:custDataLst>
            </p:nvPr>
          </p:nvSpPr>
          <p:spPr>
            <a:xfrm>
              <a:off x="13765" y="6324"/>
              <a:ext cx="3123" cy="6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Bold" panose="020B0800000000000000" pitchFamily="34" charset="-122"/>
                  <a:sym typeface="+mn-lt"/>
                </a:rPr>
                <a:t>内容层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Bold" panose="020B0800000000000000" pitchFamily="34" charset="-122"/>
                <a:sym typeface="+mn-l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2066925" y="2259330"/>
            <a:ext cx="2084070" cy="2171065"/>
            <a:chOff x="2303" y="3486"/>
            <a:chExt cx="3282" cy="3419"/>
          </a:xfrm>
        </p:grpSpPr>
        <p:sp>
          <p:nvSpPr>
            <p:cNvPr id="27" name="Freeform 19"/>
            <p:cNvSpPr/>
            <p:nvPr>
              <p:custDataLst>
                <p:tags r:id="rId7"/>
              </p:custDataLst>
            </p:nvPr>
          </p:nvSpPr>
          <p:spPr bwMode="auto">
            <a:xfrm>
              <a:off x="2506" y="3486"/>
              <a:ext cx="2458" cy="2456"/>
            </a:xfrm>
            <a:custGeom>
              <a:avLst/>
              <a:gdLst>
                <a:gd name="T0" fmla="*/ 1212 w 1235"/>
                <a:gd name="T1" fmla="*/ 579 h 1240"/>
                <a:gd name="T2" fmla="*/ 1165 w 1235"/>
                <a:gd name="T3" fmla="*/ 376 h 1240"/>
                <a:gd name="T4" fmla="*/ 1078 w 1235"/>
                <a:gd name="T5" fmla="*/ 175 h 1240"/>
                <a:gd name="T6" fmla="*/ 737 w 1235"/>
                <a:gd name="T7" fmla="*/ 8 h 1240"/>
                <a:gd name="T8" fmla="*/ 646 w 1235"/>
                <a:gd name="T9" fmla="*/ 0 h 1240"/>
                <a:gd name="T10" fmla="*/ 465 w 1235"/>
                <a:gd name="T11" fmla="*/ 45 h 1240"/>
                <a:gd name="T12" fmla="*/ 331 w 1235"/>
                <a:gd name="T13" fmla="*/ 172 h 1240"/>
                <a:gd name="T14" fmla="*/ 330 w 1235"/>
                <a:gd name="T15" fmla="*/ 174 h 1240"/>
                <a:gd name="T16" fmla="*/ 325 w 1235"/>
                <a:gd name="T17" fmla="*/ 180 h 1240"/>
                <a:gd name="T18" fmla="*/ 220 w 1235"/>
                <a:gd name="T19" fmla="*/ 283 h 1240"/>
                <a:gd name="T20" fmla="*/ 212 w 1235"/>
                <a:gd name="T21" fmla="*/ 288 h 1240"/>
                <a:gd name="T22" fmla="*/ 30 w 1235"/>
                <a:gd name="T23" fmla="*/ 532 h 1240"/>
                <a:gd name="T24" fmla="*/ 131 w 1235"/>
                <a:gd name="T25" fmla="*/ 853 h 1240"/>
                <a:gd name="T26" fmla="*/ 132 w 1235"/>
                <a:gd name="T27" fmla="*/ 855 h 1240"/>
                <a:gd name="T28" fmla="*/ 222 w 1235"/>
                <a:gd name="T29" fmla="*/ 1000 h 1240"/>
                <a:gd name="T30" fmla="*/ 225 w 1235"/>
                <a:gd name="T31" fmla="*/ 1006 h 1240"/>
                <a:gd name="T32" fmla="*/ 229 w 1235"/>
                <a:gd name="T33" fmla="*/ 1013 h 1240"/>
                <a:gd name="T34" fmla="*/ 382 w 1235"/>
                <a:gd name="T35" fmla="*/ 1174 h 1240"/>
                <a:gd name="T36" fmla="*/ 627 w 1235"/>
                <a:gd name="T37" fmla="*/ 1240 h 1240"/>
                <a:gd name="T38" fmla="*/ 781 w 1235"/>
                <a:gd name="T39" fmla="*/ 1210 h 1240"/>
                <a:gd name="T40" fmla="*/ 913 w 1235"/>
                <a:gd name="T41" fmla="*/ 1127 h 1240"/>
                <a:gd name="T42" fmla="*/ 937 w 1235"/>
                <a:gd name="T43" fmla="*/ 1109 h 1240"/>
                <a:gd name="T44" fmla="*/ 958 w 1235"/>
                <a:gd name="T45" fmla="*/ 1101 h 1240"/>
                <a:gd name="T46" fmla="*/ 1128 w 1235"/>
                <a:gd name="T47" fmla="*/ 1002 h 1240"/>
                <a:gd name="T48" fmla="*/ 1234 w 1235"/>
                <a:gd name="T49" fmla="*/ 745 h 1240"/>
                <a:gd name="T50" fmla="*/ 1212 w 1235"/>
                <a:gd name="T51" fmla="*/ 579 h 1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35" h="1240">
                  <a:moveTo>
                    <a:pt x="1212" y="579"/>
                  </a:moveTo>
                  <a:cubicBezTo>
                    <a:pt x="1165" y="376"/>
                    <a:pt x="1165" y="376"/>
                    <a:pt x="1165" y="376"/>
                  </a:cubicBezTo>
                  <a:cubicBezTo>
                    <a:pt x="1153" y="325"/>
                    <a:pt x="1135" y="248"/>
                    <a:pt x="1078" y="175"/>
                  </a:cubicBezTo>
                  <a:cubicBezTo>
                    <a:pt x="974" y="41"/>
                    <a:pt x="814" y="19"/>
                    <a:pt x="737" y="8"/>
                  </a:cubicBezTo>
                  <a:cubicBezTo>
                    <a:pt x="709" y="4"/>
                    <a:pt x="679" y="0"/>
                    <a:pt x="646" y="0"/>
                  </a:cubicBezTo>
                  <a:cubicBezTo>
                    <a:pt x="578" y="0"/>
                    <a:pt x="519" y="15"/>
                    <a:pt x="465" y="45"/>
                  </a:cubicBezTo>
                  <a:cubicBezTo>
                    <a:pt x="396" y="84"/>
                    <a:pt x="355" y="139"/>
                    <a:pt x="331" y="172"/>
                  </a:cubicBezTo>
                  <a:cubicBezTo>
                    <a:pt x="330" y="174"/>
                    <a:pt x="330" y="174"/>
                    <a:pt x="330" y="174"/>
                  </a:cubicBezTo>
                  <a:cubicBezTo>
                    <a:pt x="328" y="176"/>
                    <a:pt x="327" y="178"/>
                    <a:pt x="325" y="180"/>
                  </a:cubicBezTo>
                  <a:cubicBezTo>
                    <a:pt x="295" y="220"/>
                    <a:pt x="260" y="254"/>
                    <a:pt x="220" y="283"/>
                  </a:cubicBezTo>
                  <a:cubicBezTo>
                    <a:pt x="217" y="284"/>
                    <a:pt x="215" y="286"/>
                    <a:pt x="212" y="288"/>
                  </a:cubicBezTo>
                  <a:cubicBezTo>
                    <a:pt x="162" y="323"/>
                    <a:pt x="57" y="396"/>
                    <a:pt x="30" y="532"/>
                  </a:cubicBezTo>
                  <a:cubicBezTo>
                    <a:pt x="0" y="685"/>
                    <a:pt x="88" y="799"/>
                    <a:pt x="131" y="853"/>
                  </a:cubicBezTo>
                  <a:cubicBezTo>
                    <a:pt x="132" y="855"/>
                    <a:pt x="132" y="855"/>
                    <a:pt x="132" y="855"/>
                  </a:cubicBezTo>
                  <a:cubicBezTo>
                    <a:pt x="167" y="900"/>
                    <a:pt x="197" y="949"/>
                    <a:pt x="222" y="1000"/>
                  </a:cubicBezTo>
                  <a:cubicBezTo>
                    <a:pt x="225" y="1006"/>
                    <a:pt x="225" y="1006"/>
                    <a:pt x="225" y="1006"/>
                  </a:cubicBezTo>
                  <a:cubicBezTo>
                    <a:pt x="229" y="1013"/>
                    <a:pt x="229" y="1013"/>
                    <a:pt x="229" y="1013"/>
                  </a:cubicBezTo>
                  <a:cubicBezTo>
                    <a:pt x="259" y="1065"/>
                    <a:pt x="309" y="1135"/>
                    <a:pt x="382" y="1174"/>
                  </a:cubicBezTo>
                  <a:cubicBezTo>
                    <a:pt x="462" y="1217"/>
                    <a:pt x="547" y="1240"/>
                    <a:pt x="627" y="1240"/>
                  </a:cubicBezTo>
                  <a:cubicBezTo>
                    <a:pt x="681" y="1240"/>
                    <a:pt x="733" y="1230"/>
                    <a:pt x="781" y="1210"/>
                  </a:cubicBezTo>
                  <a:cubicBezTo>
                    <a:pt x="840" y="1186"/>
                    <a:pt x="882" y="1152"/>
                    <a:pt x="913" y="1127"/>
                  </a:cubicBezTo>
                  <a:cubicBezTo>
                    <a:pt x="918" y="1123"/>
                    <a:pt x="932" y="1112"/>
                    <a:pt x="937" y="1109"/>
                  </a:cubicBezTo>
                  <a:cubicBezTo>
                    <a:pt x="941" y="1107"/>
                    <a:pt x="953" y="1103"/>
                    <a:pt x="958" y="1101"/>
                  </a:cubicBezTo>
                  <a:cubicBezTo>
                    <a:pt x="999" y="1087"/>
                    <a:pt x="1069" y="1062"/>
                    <a:pt x="1128" y="1002"/>
                  </a:cubicBezTo>
                  <a:cubicBezTo>
                    <a:pt x="1194" y="937"/>
                    <a:pt x="1231" y="845"/>
                    <a:pt x="1234" y="745"/>
                  </a:cubicBezTo>
                  <a:cubicBezTo>
                    <a:pt x="1235" y="679"/>
                    <a:pt x="1222" y="624"/>
                    <a:pt x="1212" y="57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170E2"/>
                </a:gs>
                <a:gs pos="70000">
                  <a:srgbClr val="234DD6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endParaRPr>
            </a:p>
          </p:txBody>
        </p:sp>
        <p:sp>
          <p:nvSpPr>
            <p:cNvPr id="28" name="TextBox 59"/>
            <p:cNvSpPr txBox="1"/>
            <p:nvPr>
              <p:custDataLst>
                <p:tags r:id="rId8"/>
              </p:custDataLst>
            </p:nvPr>
          </p:nvSpPr>
          <p:spPr>
            <a:xfrm>
              <a:off x="2303" y="6324"/>
              <a:ext cx="3282" cy="5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Bold" panose="020B0800000000000000" pitchFamily="34" charset="-122"/>
                  <a:sym typeface="+mn-lt"/>
                </a:rPr>
                <a:t>物理层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Bold" panose="020B0800000000000000" pitchFamily="34" charset="-122"/>
                <a:sym typeface="+mn-lt"/>
              </a:endParaRPr>
            </a:p>
          </p:txBody>
        </p:sp>
        <p:grpSp>
          <p:nvGrpSpPr>
            <p:cNvPr id="29" name="Group 162"/>
            <p:cNvGrpSpPr/>
            <p:nvPr/>
          </p:nvGrpSpPr>
          <p:grpSpPr>
            <a:xfrm>
              <a:off x="3232" y="4148"/>
              <a:ext cx="1194" cy="1277"/>
              <a:chOff x="4267200" y="1196975"/>
              <a:chExt cx="593725" cy="635001"/>
            </a:xfrm>
            <a:solidFill>
              <a:schemeClr val="bg1"/>
            </a:solidFill>
          </p:grpSpPr>
          <p:sp>
            <p:nvSpPr>
              <p:cNvPr id="30" name="Freeform 272"/>
              <p:cNvSpPr/>
              <p:nvPr>
                <p:custDataLst>
                  <p:tags r:id="rId9"/>
                </p:custDataLst>
              </p:nvPr>
            </p:nvSpPr>
            <p:spPr bwMode="auto">
              <a:xfrm>
                <a:off x="4267200" y="1566863"/>
                <a:ext cx="593725" cy="265113"/>
              </a:xfrm>
              <a:custGeom>
                <a:avLst/>
                <a:gdLst>
                  <a:gd name="T0" fmla="*/ 364 w 374"/>
                  <a:gd name="T1" fmla="*/ 47 h 167"/>
                  <a:gd name="T2" fmla="*/ 350 w 374"/>
                  <a:gd name="T3" fmla="*/ 33 h 167"/>
                  <a:gd name="T4" fmla="*/ 332 w 374"/>
                  <a:gd name="T5" fmla="*/ 22 h 167"/>
                  <a:gd name="T6" fmla="*/ 295 w 374"/>
                  <a:gd name="T7" fmla="*/ 8 h 167"/>
                  <a:gd name="T8" fmla="*/ 265 w 374"/>
                  <a:gd name="T9" fmla="*/ 1 h 167"/>
                  <a:gd name="T10" fmla="*/ 253 w 374"/>
                  <a:gd name="T11" fmla="*/ 26 h 167"/>
                  <a:gd name="T12" fmla="*/ 269 w 374"/>
                  <a:gd name="T13" fmla="*/ 30 h 167"/>
                  <a:gd name="T14" fmla="*/ 284 w 374"/>
                  <a:gd name="T15" fmla="*/ 37 h 167"/>
                  <a:gd name="T16" fmla="*/ 305 w 374"/>
                  <a:gd name="T17" fmla="*/ 49 h 167"/>
                  <a:gd name="T18" fmla="*/ 310 w 374"/>
                  <a:gd name="T19" fmla="*/ 56 h 167"/>
                  <a:gd name="T20" fmla="*/ 316 w 374"/>
                  <a:gd name="T21" fmla="*/ 66 h 167"/>
                  <a:gd name="T22" fmla="*/ 316 w 374"/>
                  <a:gd name="T23" fmla="*/ 70 h 167"/>
                  <a:gd name="T24" fmla="*/ 303 w 374"/>
                  <a:gd name="T25" fmla="*/ 83 h 167"/>
                  <a:gd name="T26" fmla="*/ 295 w 374"/>
                  <a:gd name="T27" fmla="*/ 88 h 167"/>
                  <a:gd name="T28" fmla="*/ 266 w 374"/>
                  <a:gd name="T29" fmla="*/ 101 h 167"/>
                  <a:gd name="T30" fmla="*/ 224 w 374"/>
                  <a:gd name="T31" fmla="*/ 107 h 167"/>
                  <a:gd name="T32" fmla="*/ 202 w 374"/>
                  <a:gd name="T33" fmla="*/ 109 h 167"/>
                  <a:gd name="T34" fmla="*/ 158 w 374"/>
                  <a:gd name="T35" fmla="*/ 109 h 167"/>
                  <a:gd name="T36" fmla="*/ 136 w 374"/>
                  <a:gd name="T37" fmla="*/ 105 h 167"/>
                  <a:gd name="T38" fmla="*/ 94 w 374"/>
                  <a:gd name="T39" fmla="*/ 94 h 167"/>
                  <a:gd name="T40" fmla="*/ 84 w 374"/>
                  <a:gd name="T41" fmla="*/ 91 h 167"/>
                  <a:gd name="T42" fmla="*/ 68 w 374"/>
                  <a:gd name="T43" fmla="*/ 80 h 167"/>
                  <a:gd name="T44" fmla="*/ 62 w 374"/>
                  <a:gd name="T45" fmla="*/ 73 h 167"/>
                  <a:gd name="T46" fmla="*/ 58 w 374"/>
                  <a:gd name="T47" fmla="*/ 66 h 167"/>
                  <a:gd name="T48" fmla="*/ 58 w 374"/>
                  <a:gd name="T49" fmla="*/ 65 h 167"/>
                  <a:gd name="T50" fmla="*/ 60 w 374"/>
                  <a:gd name="T51" fmla="*/ 59 h 167"/>
                  <a:gd name="T52" fmla="*/ 72 w 374"/>
                  <a:gd name="T53" fmla="*/ 47 h 167"/>
                  <a:gd name="T54" fmla="*/ 83 w 374"/>
                  <a:gd name="T55" fmla="*/ 38 h 167"/>
                  <a:gd name="T56" fmla="*/ 108 w 374"/>
                  <a:gd name="T57" fmla="*/ 29 h 167"/>
                  <a:gd name="T58" fmla="*/ 121 w 374"/>
                  <a:gd name="T59" fmla="*/ 26 h 167"/>
                  <a:gd name="T60" fmla="*/ 109 w 374"/>
                  <a:gd name="T61" fmla="*/ 0 h 167"/>
                  <a:gd name="T62" fmla="*/ 68 w 374"/>
                  <a:gd name="T63" fmla="*/ 11 h 167"/>
                  <a:gd name="T64" fmla="*/ 29 w 374"/>
                  <a:gd name="T65" fmla="*/ 27 h 167"/>
                  <a:gd name="T66" fmla="*/ 22 w 374"/>
                  <a:gd name="T67" fmla="*/ 33 h 167"/>
                  <a:gd name="T68" fmla="*/ 8 w 374"/>
                  <a:gd name="T69" fmla="*/ 47 h 167"/>
                  <a:gd name="T70" fmla="*/ 3 w 374"/>
                  <a:gd name="T71" fmla="*/ 55 h 167"/>
                  <a:gd name="T72" fmla="*/ 0 w 374"/>
                  <a:gd name="T73" fmla="*/ 71 h 167"/>
                  <a:gd name="T74" fmla="*/ 1 w 374"/>
                  <a:gd name="T75" fmla="*/ 83 h 167"/>
                  <a:gd name="T76" fmla="*/ 4 w 374"/>
                  <a:gd name="T77" fmla="*/ 94 h 167"/>
                  <a:gd name="T78" fmla="*/ 12 w 374"/>
                  <a:gd name="T79" fmla="*/ 109 h 167"/>
                  <a:gd name="T80" fmla="*/ 25 w 374"/>
                  <a:gd name="T81" fmla="*/ 123 h 167"/>
                  <a:gd name="T82" fmla="*/ 55 w 374"/>
                  <a:gd name="T83" fmla="*/ 143 h 167"/>
                  <a:gd name="T84" fmla="*/ 73 w 374"/>
                  <a:gd name="T85" fmla="*/ 150 h 167"/>
                  <a:gd name="T86" fmla="*/ 111 w 374"/>
                  <a:gd name="T87" fmla="*/ 160 h 167"/>
                  <a:gd name="T88" fmla="*/ 150 w 374"/>
                  <a:gd name="T89" fmla="*/ 166 h 167"/>
                  <a:gd name="T90" fmla="*/ 206 w 374"/>
                  <a:gd name="T91" fmla="*/ 167 h 167"/>
                  <a:gd name="T92" fmla="*/ 241 w 374"/>
                  <a:gd name="T93" fmla="*/ 164 h 167"/>
                  <a:gd name="T94" fmla="*/ 276 w 374"/>
                  <a:gd name="T95" fmla="*/ 159 h 167"/>
                  <a:gd name="T96" fmla="*/ 310 w 374"/>
                  <a:gd name="T97" fmla="*/ 148 h 167"/>
                  <a:gd name="T98" fmla="*/ 341 w 374"/>
                  <a:gd name="T99" fmla="*/ 132 h 167"/>
                  <a:gd name="T100" fmla="*/ 352 w 374"/>
                  <a:gd name="T101" fmla="*/ 124 h 167"/>
                  <a:gd name="T102" fmla="*/ 367 w 374"/>
                  <a:gd name="T103" fmla="*/ 102 h 167"/>
                  <a:gd name="T104" fmla="*/ 371 w 374"/>
                  <a:gd name="T105" fmla="*/ 89 h 167"/>
                  <a:gd name="T106" fmla="*/ 374 w 374"/>
                  <a:gd name="T107" fmla="*/ 74 h 167"/>
                  <a:gd name="T108" fmla="*/ 374 w 374"/>
                  <a:gd name="T109" fmla="*/ 67 h 167"/>
                  <a:gd name="T110" fmla="*/ 368 w 374"/>
                  <a:gd name="T111" fmla="*/ 54 h 167"/>
                  <a:gd name="T112" fmla="*/ 364 w 374"/>
                  <a:gd name="T113" fmla="*/ 4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74" h="167">
                    <a:moveTo>
                      <a:pt x="364" y="47"/>
                    </a:moveTo>
                    <a:lnTo>
                      <a:pt x="364" y="47"/>
                    </a:lnTo>
                    <a:lnTo>
                      <a:pt x="357" y="40"/>
                    </a:lnTo>
                    <a:lnTo>
                      <a:pt x="350" y="33"/>
                    </a:lnTo>
                    <a:lnTo>
                      <a:pt x="342" y="27"/>
                    </a:lnTo>
                    <a:lnTo>
                      <a:pt x="332" y="22"/>
                    </a:lnTo>
                    <a:lnTo>
                      <a:pt x="314" y="15"/>
                    </a:lnTo>
                    <a:lnTo>
                      <a:pt x="295" y="8"/>
                    </a:lnTo>
                    <a:lnTo>
                      <a:pt x="295" y="8"/>
                    </a:lnTo>
                    <a:lnTo>
                      <a:pt x="265" y="1"/>
                    </a:lnTo>
                    <a:lnTo>
                      <a:pt x="265" y="1"/>
                    </a:lnTo>
                    <a:lnTo>
                      <a:pt x="253" y="26"/>
                    </a:lnTo>
                    <a:lnTo>
                      <a:pt x="253" y="26"/>
                    </a:lnTo>
                    <a:lnTo>
                      <a:pt x="269" y="30"/>
                    </a:lnTo>
                    <a:lnTo>
                      <a:pt x="284" y="37"/>
                    </a:lnTo>
                    <a:lnTo>
                      <a:pt x="284" y="37"/>
                    </a:lnTo>
                    <a:lnTo>
                      <a:pt x="299" y="45"/>
                    </a:lnTo>
                    <a:lnTo>
                      <a:pt x="305" y="49"/>
                    </a:lnTo>
                    <a:lnTo>
                      <a:pt x="310" y="56"/>
                    </a:lnTo>
                    <a:lnTo>
                      <a:pt x="310" y="56"/>
                    </a:lnTo>
                    <a:lnTo>
                      <a:pt x="316" y="63"/>
                    </a:lnTo>
                    <a:lnTo>
                      <a:pt x="316" y="66"/>
                    </a:lnTo>
                    <a:lnTo>
                      <a:pt x="316" y="70"/>
                    </a:lnTo>
                    <a:lnTo>
                      <a:pt x="316" y="70"/>
                    </a:lnTo>
                    <a:lnTo>
                      <a:pt x="310" y="77"/>
                    </a:lnTo>
                    <a:lnTo>
                      <a:pt x="303" y="83"/>
                    </a:lnTo>
                    <a:lnTo>
                      <a:pt x="303" y="83"/>
                    </a:lnTo>
                    <a:lnTo>
                      <a:pt x="295" y="88"/>
                    </a:lnTo>
                    <a:lnTo>
                      <a:pt x="285" y="94"/>
                    </a:lnTo>
                    <a:lnTo>
                      <a:pt x="266" y="101"/>
                    </a:lnTo>
                    <a:lnTo>
                      <a:pt x="245" y="105"/>
                    </a:lnTo>
                    <a:lnTo>
                      <a:pt x="224" y="107"/>
                    </a:lnTo>
                    <a:lnTo>
                      <a:pt x="224" y="107"/>
                    </a:lnTo>
                    <a:lnTo>
                      <a:pt x="202" y="109"/>
                    </a:lnTo>
                    <a:lnTo>
                      <a:pt x="180" y="110"/>
                    </a:lnTo>
                    <a:lnTo>
                      <a:pt x="158" y="109"/>
                    </a:lnTo>
                    <a:lnTo>
                      <a:pt x="136" y="105"/>
                    </a:lnTo>
                    <a:lnTo>
                      <a:pt x="136" y="105"/>
                    </a:lnTo>
                    <a:lnTo>
                      <a:pt x="115" y="101"/>
                    </a:lnTo>
                    <a:lnTo>
                      <a:pt x="94" y="94"/>
                    </a:lnTo>
                    <a:lnTo>
                      <a:pt x="94" y="94"/>
                    </a:lnTo>
                    <a:lnTo>
                      <a:pt x="84" y="91"/>
                    </a:lnTo>
                    <a:lnTo>
                      <a:pt x="76" y="85"/>
                    </a:lnTo>
                    <a:lnTo>
                      <a:pt x="68" y="80"/>
                    </a:lnTo>
                    <a:lnTo>
                      <a:pt x="62" y="73"/>
                    </a:lnTo>
                    <a:lnTo>
                      <a:pt x="62" y="73"/>
                    </a:lnTo>
                    <a:lnTo>
                      <a:pt x="58" y="69"/>
                    </a:lnTo>
                    <a:lnTo>
                      <a:pt x="58" y="66"/>
                    </a:lnTo>
                    <a:lnTo>
                      <a:pt x="58" y="65"/>
                    </a:lnTo>
                    <a:lnTo>
                      <a:pt x="58" y="65"/>
                    </a:lnTo>
                    <a:lnTo>
                      <a:pt x="60" y="59"/>
                    </a:lnTo>
                    <a:lnTo>
                      <a:pt x="60" y="59"/>
                    </a:lnTo>
                    <a:lnTo>
                      <a:pt x="65" y="52"/>
                    </a:lnTo>
                    <a:lnTo>
                      <a:pt x="72" y="47"/>
                    </a:lnTo>
                    <a:lnTo>
                      <a:pt x="72" y="47"/>
                    </a:lnTo>
                    <a:lnTo>
                      <a:pt x="83" y="38"/>
                    </a:lnTo>
                    <a:lnTo>
                      <a:pt x="96" y="33"/>
                    </a:lnTo>
                    <a:lnTo>
                      <a:pt x="108" y="29"/>
                    </a:lnTo>
                    <a:lnTo>
                      <a:pt x="121" y="26"/>
                    </a:lnTo>
                    <a:lnTo>
                      <a:pt x="121" y="26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89" y="4"/>
                    </a:lnTo>
                    <a:lnTo>
                      <a:pt x="68" y="11"/>
                    </a:lnTo>
                    <a:lnTo>
                      <a:pt x="48" y="18"/>
                    </a:lnTo>
                    <a:lnTo>
                      <a:pt x="29" y="27"/>
                    </a:lnTo>
                    <a:lnTo>
                      <a:pt x="29" y="27"/>
                    </a:lnTo>
                    <a:lnTo>
                      <a:pt x="22" y="33"/>
                    </a:lnTo>
                    <a:lnTo>
                      <a:pt x="14" y="40"/>
                    </a:lnTo>
                    <a:lnTo>
                      <a:pt x="8" y="47"/>
                    </a:lnTo>
                    <a:lnTo>
                      <a:pt x="3" y="55"/>
                    </a:lnTo>
                    <a:lnTo>
                      <a:pt x="3" y="55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0" y="71"/>
                    </a:lnTo>
                    <a:lnTo>
                      <a:pt x="1" y="83"/>
                    </a:lnTo>
                    <a:lnTo>
                      <a:pt x="4" y="94"/>
                    </a:lnTo>
                    <a:lnTo>
                      <a:pt x="4" y="94"/>
                    </a:lnTo>
                    <a:lnTo>
                      <a:pt x="7" y="102"/>
                    </a:lnTo>
                    <a:lnTo>
                      <a:pt x="12" y="109"/>
                    </a:lnTo>
                    <a:lnTo>
                      <a:pt x="18" y="117"/>
                    </a:lnTo>
                    <a:lnTo>
                      <a:pt x="25" y="123"/>
                    </a:lnTo>
                    <a:lnTo>
                      <a:pt x="40" y="135"/>
                    </a:lnTo>
                    <a:lnTo>
                      <a:pt x="55" y="143"/>
                    </a:lnTo>
                    <a:lnTo>
                      <a:pt x="55" y="143"/>
                    </a:lnTo>
                    <a:lnTo>
                      <a:pt x="73" y="150"/>
                    </a:lnTo>
                    <a:lnTo>
                      <a:pt x="91" y="156"/>
                    </a:lnTo>
                    <a:lnTo>
                      <a:pt x="111" y="160"/>
                    </a:lnTo>
                    <a:lnTo>
                      <a:pt x="130" y="163"/>
                    </a:lnTo>
                    <a:lnTo>
                      <a:pt x="150" y="166"/>
                    </a:lnTo>
                    <a:lnTo>
                      <a:pt x="168" y="167"/>
                    </a:lnTo>
                    <a:lnTo>
                      <a:pt x="206" y="167"/>
                    </a:lnTo>
                    <a:lnTo>
                      <a:pt x="206" y="167"/>
                    </a:lnTo>
                    <a:lnTo>
                      <a:pt x="241" y="164"/>
                    </a:lnTo>
                    <a:lnTo>
                      <a:pt x="259" y="161"/>
                    </a:lnTo>
                    <a:lnTo>
                      <a:pt x="276" y="159"/>
                    </a:lnTo>
                    <a:lnTo>
                      <a:pt x="294" y="153"/>
                    </a:lnTo>
                    <a:lnTo>
                      <a:pt x="310" y="148"/>
                    </a:lnTo>
                    <a:lnTo>
                      <a:pt x="326" y="141"/>
                    </a:lnTo>
                    <a:lnTo>
                      <a:pt x="341" y="132"/>
                    </a:lnTo>
                    <a:lnTo>
                      <a:pt x="341" y="132"/>
                    </a:lnTo>
                    <a:lnTo>
                      <a:pt x="352" y="124"/>
                    </a:lnTo>
                    <a:lnTo>
                      <a:pt x="360" y="114"/>
                    </a:lnTo>
                    <a:lnTo>
                      <a:pt x="367" y="102"/>
                    </a:lnTo>
                    <a:lnTo>
                      <a:pt x="370" y="95"/>
                    </a:lnTo>
                    <a:lnTo>
                      <a:pt x="371" y="89"/>
                    </a:lnTo>
                    <a:lnTo>
                      <a:pt x="371" y="89"/>
                    </a:lnTo>
                    <a:lnTo>
                      <a:pt x="374" y="74"/>
                    </a:lnTo>
                    <a:lnTo>
                      <a:pt x="374" y="74"/>
                    </a:lnTo>
                    <a:lnTo>
                      <a:pt x="374" y="67"/>
                    </a:lnTo>
                    <a:lnTo>
                      <a:pt x="373" y="60"/>
                    </a:lnTo>
                    <a:lnTo>
                      <a:pt x="368" y="54"/>
                    </a:lnTo>
                    <a:lnTo>
                      <a:pt x="364" y="47"/>
                    </a:lnTo>
                    <a:lnTo>
                      <a:pt x="364" y="4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 sz="240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ea"/>
                </a:endParaRPr>
              </a:p>
            </p:txBody>
          </p:sp>
          <p:sp>
            <p:nvSpPr>
              <p:cNvPr id="31" name="Rectangle 273"/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4845050" y="1641475"/>
                <a:ext cx="1588" cy="158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 sz="240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ea"/>
                </a:endParaRPr>
              </a:p>
            </p:txBody>
          </p:sp>
          <p:sp>
            <p:nvSpPr>
              <p:cNvPr id="32" name="Freeform 274"/>
              <p:cNvSpPr>
                <a:spLocks noEditPoint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4422775" y="1196975"/>
                <a:ext cx="282575" cy="508000"/>
              </a:xfrm>
              <a:custGeom>
                <a:avLst/>
                <a:gdLst>
                  <a:gd name="T0" fmla="*/ 89 w 178"/>
                  <a:gd name="T1" fmla="*/ 320 h 320"/>
                  <a:gd name="T2" fmla="*/ 133 w 178"/>
                  <a:gd name="T3" fmla="*/ 221 h 320"/>
                  <a:gd name="T4" fmla="*/ 164 w 178"/>
                  <a:gd name="T5" fmla="*/ 144 h 320"/>
                  <a:gd name="T6" fmla="*/ 176 w 178"/>
                  <a:gd name="T7" fmla="*/ 98 h 320"/>
                  <a:gd name="T8" fmla="*/ 178 w 178"/>
                  <a:gd name="T9" fmla="*/ 87 h 320"/>
                  <a:gd name="T10" fmla="*/ 176 w 178"/>
                  <a:gd name="T11" fmla="*/ 71 h 320"/>
                  <a:gd name="T12" fmla="*/ 171 w 178"/>
                  <a:gd name="T13" fmla="*/ 54 h 320"/>
                  <a:gd name="T14" fmla="*/ 153 w 178"/>
                  <a:gd name="T15" fmla="*/ 26 h 320"/>
                  <a:gd name="T16" fmla="*/ 125 w 178"/>
                  <a:gd name="T17" fmla="*/ 7 h 320"/>
                  <a:gd name="T18" fmla="*/ 108 w 178"/>
                  <a:gd name="T19" fmla="*/ 3 h 320"/>
                  <a:gd name="T20" fmla="*/ 90 w 178"/>
                  <a:gd name="T21" fmla="*/ 0 h 320"/>
                  <a:gd name="T22" fmla="*/ 89 w 178"/>
                  <a:gd name="T23" fmla="*/ 0 h 320"/>
                  <a:gd name="T24" fmla="*/ 89 w 178"/>
                  <a:gd name="T25" fmla="*/ 0 h 320"/>
                  <a:gd name="T26" fmla="*/ 89 w 178"/>
                  <a:gd name="T27" fmla="*/ 0 h 320"/>
                  <a:gd name="T28" fmla="*/ 88 w 178"/>
                  <a:gd name="T29" fmla="*/ 0 h 320"/>
                  <a:gd name="T30" fmla="*/ 78 w 178"/>
                  <a:gd name="T31" fmla="*/ 1 h 320"/>
                  <a:gd name="T32" fmla="*/ 61 w 178"/>
                  <a:gd name="T33" fmla="*/ 4 h 320"/>
                  <a:gd name="T34" fmla="*/ 39 w 178"/>
                  <a:gd name="T35" fmla="*/ 15 h 320"/>
                  <a:gd name="T36" fmla="*/ 16 w 178"/>
                  <a:gd name="T37" fmla="*/ 39 h 320"/>
                  <a:gd name="T38" fmla="*/ 5 w 178"/>
                  <a:gd name="T39" fmla="*/ 62 h 320"/>
                  <a:gd name="T40" fmla="*/ 0 w 178"/>
                  <a:gd name="T41" fmla="*/ 79 h 320"/>
                  <a:gd name="T42" fmla="*/ 0 w 178"/>
                  <a:gd name="T43" fmla="*/ 87 h 320"/>
                  <a:gd name="T44" fmla="*/ 5 w 178"/>
                  <a:gd name="T45" fmla="*/ 111 h 320"/>
                  <a:gd name="T46" fmla="*/ 28 w 178"/>
                  <a:gd name="T47" fmla="*/ 181 h 320"/>
                  <a:gd name="T48" fmla="*/ 75 w 178"/>
                  <a:gd name="T49" fmla="*/ 291 h 320"/>
                  <a:gd name="T50" fmla="*/ 89 w 178"/>
                  <a:gd name="T51" fmla="*/ 320 h 320"/>
                  <a:gd name="T52" fmla="*/ 89 w 178"/>
                  <a:gd name="T53" fmla="*/ 40 h 320"/>
                  <a:gd name="T54" fmla="*/ 104 w 178"/>
                  <a:gd name="T55" fmla="*/ 43 h 320"/>
                  <a:gd name="T56" fmla="*/ 117 w 178"/>
                  <a:gd name="T57" fmla="*/ 51 h 320"/>
                  <a:gd name="T58" fmla="*/ 125 w 178"/>
                  <a:gd name="T59" fmla="*/ 64 h 320"/>
                  <a:gd name="T60" fmla="*/ 129 w 178"/>
                  <a:gd name="T61" fmla="*/ 80 h 320"/>
                  <a:gd name="T62" fmla="*/ 128 w 178"/>
                  <a:gd name="T63" fmla="*/ 87 h 320"/>
                  <a:gd name="T64" fmla="*/ 122 w 178"/>
                  <a:gd name="T65" fmla="*/ 102 h 320"/>
                  <a:gd name="T66" fmla="*/ 111 w 178"/>
                  <a:gd name="T67" fmla="*/ 113 h 320"/>
                  <a:gd name="T68" fmla="*/ 97 w 178"/>
                  <a:gd name="T69" fmla="*/ 119 h 320"/>
                  <a:gd name="T70" fmla="*/ 89 w 178"/>
                  <a:gd name="T71" fmla="*/ 119 h 320"/>
                  <a:gd name="T72" fmla="*/ 74 w 178"/>
                  <a:gd name="T73" fmla="*/ 116 h 320"/>
                  <a:gd name="T74" fmla="*/ 60 w 178"/>
                  <a:gd name="T75" fmla="*/ 108 h 320"/>
                  <a:gd name="T76" fmla="*/ 52 w 178"/>
                  <a:gd name="T77" fmla="*/ 96 h 320"/>
                  <a:gd name="T78" fmla="*/ 49 w 178"/>
                  <a:gd name="T79" fmla="*/ 80 h 320"/>
                  <a:gd name="T80" fmla="*/ 50 w 178"/>
                  <a:gd name="T81" fmla="*/ 72 h 320"/>
                  <a:gd name="T82" fmla="*/ 56 w 178"/>
                  <a:gd name="T83" fmla="*/ 58 h 320"/>
                  <a:gd name="T84" fmla="*/ 67 w 178"/>
                  <a:gd name="T85" fmla="*/ 47 h 320"/>
                  <a:gd name="T86" fmla="*/ 81 w 178"/>
                  <a:gd name="T87" fmla="*/ 40 h 320"/>
                  <a:gd name="T88" fmla="*/ 89 w 178"/>
                  <a:gd name="T89" fmla="*/ 40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78" h="320">
                    <a:moveTo>
                      <a:pt x="89" y="320"/>
                    </a:moveTo>
                    <a:lnTo>
                      <a:pt x="89" y="320"/>
                    </a:lnTo>
                    <a:lnTo>
                      <a:pt x="103" y="291"/>
                    </a:lnTo>
                    <a:lnTo>
                      <a:pt x="133" y="221"/>
                    </a:lnTo>
                    <a:lnTo>
                      <a:pt x="150" y="181"/>
                    </a:lnTo>
                    <a:lnTo>
                      <a:pt x="164" y="144"/>
                    </a:lnTo>
                    <a:lnTo>
                      <a:pt x="173" y="111"/>
                    </a:lnTo>
                    <a:lnTo>
                      <a:pt x="176" y="98"/>
                    </a:lnTo>
                    <a:lnTo>
                      <a:pt x="178" y="87"/>
                    </a:lnTo>
                    <a:lnTo>
                      <a:pt x="178" y="87"/>
                    </a:lnTo>
                    <a:lnTo>
                      <a:pt x="178" y="79"/>
                    </a:lnTo>
                    <a:lnTo>
                      <a:pt x="176" y="71"/>
                    </a:lnTo>
                    <a:lnTo>
                      <a:pt x="173" y="62"/>
                    </a:lnTo>
                    <a:lnTo>
                      <a:pt x="171" y="54"/>
                    </a:lnTo>
                    <a:lnTo>
                      <a:pt x="162" y="39"/>
                    </a:lnTo>
                    <a:lnTo>
                      <a:pt x="153" y="26"/>
                    </a:lnTo>
                    <a:lnTo>
                      <a:pt x="139" y="15"/>
                    </a:lnTo>
                    <a:lnTo>
                      <a:pt x="125" y="7"/>
                    </a:lnTo>
                    <a:lnTo>
                      <a:pt x="117" y="4"/>
                    </a:lnTo>
                    <a:lnTo>
                      <a:pt x="108" y="3"/>
                    </a:lnTo>
                    <a:lnTo>
                      <a:pt x="100" y="1"/>
                    </a:lnTo>
                    <a:lnTo>
                      <a:pt x="90" y="0"/>
                    </a:lnTo>
                    <a:lnTo>
                      <a:pt x="90" y="0"/>
                    </a:lnTo>
                    <a:lnTo>
                      <a:pt x="89" y="0"/>
                    </a:lnTo>
                    <a:lnTo>
                      <a:pt x="89" y="0"/>
                    </a:lnTo>
                    <a:lnTo>
                      <a:pt x="89" y="0"/>
                    </a:lnTo>
                    <a:lnTo>
                      <a:pt x="89" y="0"/>
                    </a:lnTo>
                    <a:lnTo>
                      <a:pt x="89" y="0"/>
                    </a:lnTo>
                    <a:lnTo>
                      <a:pt x="89" y="0"/>
                    </a:lnTo>
                    <a:lnTo>
                      <a:pt x="88" y="0"/>
                    </a:lnTo>
                    <a:lnTo>
                      <a:pt x="88" y="0"/>
                    </a:lnTo>
                    <a:lnTo>
                      <a:pt x="78" y="1"/>
                    </a:lnTo>
                    <a:lnTo>
                      <a:pt x="70" y="3"/>
                    </a:lnTo>
                    <a:lnTo>
                      <a:pt x="61" y="4"/>
                    </a:lnTo>
                    <a:lnTo>
                      <a:pt x="53" y="7"/>
                    </a:lnTo>
                    <a:lnTo>
                      <a:pt x="39" y="15"/>
                    </a:lnTo>
                    <a:lnTo>
                      <a:pt x="25" y="26"/>
                    </a:lnTo>
                    <a:lnTo>
                      <a:pt x="16" y="39"/>
                    </a:lnTo>
                    <a:lnTo>
                      <a:pt x="7" y="54"/>
                    </a:lnTo>
                    <a:lnTo>
                      <a:pt x="5" y="62"/>
                    </a:lnTo>
                    <a:lnTo>
                      <a:pt x="2" y="71"/>
                    </a:lnTo>
                    <a:lnTo>
                      <a:pt x="0" y="79"/>
                    </a:lnTo>
                    <a:lnTo>
                      <a:pt x="0" y="87"/>
                    </a:lnTo>
                    <a:lnTo>
                      <a:pt x="0" y="87"/>
                    </a:lnTo>
                    <a:lnTo>
                      <a:pt x="2" y="98"/>
                    </a:lnTo>
                    <a:lnTo>
                      <a:pt x="5" y="111"/>
                    </a:lnTo>
                    <a:lnTo>
                      <a:pt x="14" y="144"/>
                    </a:lnTo>
                    <a:lnTo>
                      <a:pt x="28" y="181"/>
                    </a:lnTo>
                    <a:lnTo>
                      <a:pt x="45" y="221"/>
                    </a:lnTo>
                    <a:lnTo>
                      <a:pt x="75" y="291"/>
                    </a:lnTo>
                    <a:lnTo>
                      <a:pt x="89" y="320"/>
                    </a:lnTo>
                    <a:lnTo>
                      <a:pt x="89" y="320"/>
                    </a:lnTo>
                    <a:close/>
                    <a:moveTo>
                      <a:pt x="89" y="40"/>
                    </a:moveTo>
                    <a:lnTo>
                      <a:pt x="89" y="40"/>
                    </a:lnTo>
                    <a:lnTo>
                      <a:pt x="97" y="40"/>
                    </a:lnTo>
                    <a:lnTo>
                      <a:pt x="104" y="43"/>
                    </a:lnTo>
                    <a:lnTo>
                      <a:pt x="111" y="47"/>
                    </a:lnTo>
                    <a:lnTo>
                      <a:pt x="117" y="51"/>
                    </a:lnTo>
                    <a:lnTo>
                      <a:pt x="122" y="58"/>
                    </a:lnTo>
                    <a:lnTo>
                      <a:pt x="125" y="64"/>
                    </a:lnTo>
                    <a:lnTo>
                      <a:pt x="128" y="72"/>
                    </a:lnTo>
                    <a:lnTo>
                      <a:pt x="129" y="80"/>
                    </a:lnTo>
                    <a:lnTo>
                      <a:pt x="129" y="80"/>
                    </a:lnTo>
                    <a:lnTo>
                      <a:pt x="128" y="87"/>
                    </a:lnTo>
                    <a:lnTo>
                      <a:pt x="125" y="96"/>
                    </a:lnTo>
                    <a:lnTo>
                      <a:pt x="122" y="102"/>
                    </a:lnTo>
                    <a:lnTo>
                      <a:pt x="117" y="108"/>
                    </a:lnTo>
                    <a:lnTo>
                      <a:pt x="111" y="113"/>
                    </a:lnTo>
                    <a:lnTo>
                      <a:pt x="104" y="116"/>
                    </a:lnTo>
                    <a:lnTo>
                      <a:pt x="97" y="119"/>
                    </a:lnTo>
                    <a:lnTo>
                      <a:pt x="89" y="119"/>
                    </a:lnTo>
                    <a:lnTo>
                      <a:pt x="89" y="119"/>
                    </a:lnTo>
                    <a:lnTo>
                      <a:pt x="81" y="119"/>
                    </a:lnTo>
                    <a:lnTo>
                      <a:pt x="74" y="116"/>
                    </a:lnTo>
                    <a:lnTo>
                      <a:pt x="67" y="113"/>
                    </a:lnTo>
                    <a:lnTo>
                      <a:pt x="60" y="108"/>
                    </a:lnTo>
                    <a:lnTo>
                      <a:pt x="56" y="102"/>
                    </a:lnTo>
                    <a:lnTo>
                      <a:pt x="52" y="96"/>
                    </a:lnTo>
                    <a:lnTo>
                      <a:pt x="50" y="87"/>
                    </a:lnTo>
                    <a:lnTo>
                      <a:pt x="49" y="80"/>
                    </a:lnTo>
                    <a:lnTo>
                      <a:pt x="49" y="80"/>
                    </a:lnTo>
                    <a:lnTo>
                      <a:pt x="50" y="72"/>
                    </a:lnTo>
                    <a:lnTo>
                      <a:pt x="52" y="64"/>
                    </a:lnTo>
                    <a:lnTo>
                      <a:pt x="56" y="58"/>
                    </a:lnTo>
                    <a:lnTo>
                      <a:pt x="60" y="51"/>
                    </a:lnTo>
                    <a:lnTo>
                      <a:pt x="67" y="47"/>
                    </a:lnTo>
                    <a:lnTo>
                      <a:pt x="74" y="43"/>
                    </a:lnTo>
                    <a:lnTo>
                      <a:pt x="81" y="40"/>
                    </a:lnTo>
                    <a:lnTo>
                      <a:pt x="89" y="40"/>
                    </a:lnTo>
                    <a:lnTo>
                      <a:pt x="89" y="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 sz="240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ea"/>
                </a:endParaRPr>
              </a:p>
            </p:txBody>
          </p:sp>
        </p:grpSp>
      </p:grpSp>
      <p:grpSp>
        <p:nvGrpSpPr>
          <p:cNvPr id="34" name="组合 33"/>
          <p:cNvGrpSpPr/>
          <p:nvPr/>
        </p:nvGrpSpPr>
        <p:grpSpPr>
          <a:xfrm>
            <a:off x="5928995" y="2213610"/>
            <a:ext cx="1982470" cy="2214880"/>
            <a:chOff x="13765" y="3486"/>
            <a:chExt cx="3122" cy="3488"/>
          </a:xfrm>
        </p:grpSpPr>
        <p:sp>
          <p:nvSpPr>
            <p:cNvPr id="36" name="Freeform 19"/>
            <p:cNvSpPr/>
            <p:nvPr>
              <p:custDataLst>
                <p:tags r:id="rId12"/>
              </p:custDataLst>
            </p:nvPr>
          </p:nvSpPr>
          <p:spPr bwMode="auto">
            <a:xfrm>
              <a:off x="13968" y="3486"/>
              <a:ext cx="2458" cy="2456"/>
            </a:xfrm>
            <a:custGeom>
              <a:avLst/>
              <a:gdLst>
                <a:gd name="T0" fmla="*/ 1212 w 1235"/>
                <a:gd name="T1" fmla="*/ 579 h 1240"/>
                <a:gd name="T2" fmla="*/ 1165 w 1235"/>
                <a:gd name="T3" fmla="*/ 376 h 1240"/>
                <a:gd name="T4" fmla="*/ 1078 w 1235"/>
                <a:gd name="T5" fmla="*/ 175 h 1240"/>
                <a:gd name="T6" fmla="*/ 737 w 1235"/>
                <a:gd name="T7" fmla="*/ 8 h 1240"/>
                <a:gd name="T8" fmla="*/ 646 w 1235"/>
                <a:gd name="T9" fmla="*/ 0 h 1240"/>
                <a:gd name="T10" fmla="*/ 465 w 1235"/>
                <a:gd name="T11" fmla="*/ 45 h 1240"/>
                <a:gd name="T12" fmla="*/ 331 w 1235"/>
                <a:gd name="T13" fmla="*/ 172 h 1240"/>
                <a:gd name="T14" fmla="*/ 330 w 1235"/>
                <a:gd name="T15" fmla="*/ 174 h 1240"/>
                <a:gd name="T16" fmla="*/ 325 w 1235"/>
                <a:gd name="T17" fmla="*/ 180 h 1240"/>
                <a:gd name="T18" fmla="*/ 220 w 1235"/>
                <a:gd name="T19" fmla="*/ 283 h 1240"/>
                <a:gd name="T20" fmla="*/ 212 w 1235"/>
                <a:gd name="T21" fmla="*/ 288 h 1240"/>
                <a:gd name="T22" fmla="*/ 30 w 1235"/>
                <a:gd name="T23" fmla="*/ 532 h 1240"/>
                <a:gd name="T24" fmla="*/ 131 w 1235"/>
                <a:gd name="T25" fmla="*/ 853 h 1240"/>
                <a:gd name="T26" fmla="*/ 132 w 1235"/>
                <a:gd name="T27" fmla="*/ 855 h 1240"/>
                <a:gd name="T28" fmla="*/ 222 w 1235"/>
                <a:gd name="T29" fmla="*/ 1000 h 1240"/>
                <a:gd name="T30" fmla="*/ 225 w 1235"/>
                <a:gd name="T31" fmla="*/ 1006 h 1240"/>
                <a:gd name="T32" fmla="*/ 229 w 1235"/>
                <a:gd name="T33" fmla="*/ 1013 h 1240"/>
                <a:gd name="T34" fmla="*/ 382 w 1235"/>
                <a:gd name="T35" fmla="*/ 1174 h 1240"/>
                <a:gd name="T36" fmla="*/ 627 w 1235"/>
                <a:gd name="T37" fmla="*/ 1240 h 1240"/>
                <a:gd name="T38" fmla="*/ 781 w 1235"/>
                <a:gd name="T39" fmla="*/ 1210 h 1240"/>
                <a:gd name="T40" fmla="*/ 913 w 1235"/>
                <a:gd name="T41" fmla="*/ 1127 h 1240"/>
                <a:gd name="T42" fmla="*/ 937 w 1235"/>
                <a:gd name="T43" fmla="*/ 1109 h 1240"/>
                <a:gd name="T44" fmla="*/ 958 w 1235"/>
                <a:gd name="T45" fmla="*/ 1101 h 1240"/>
                <a:gd name="T46" fmla="*/ 1128 w 1235"/>
                <a:gd name="T47" fmla="*/ 1002 h 1240"/>
                <a:gd name="T48" fmla="*/ 1234 w 1235"/>
                <a:gd name="T49" fmla="*/ 745 h 1240"/>
                <a:gd name="T50" fmla="*/ 1212 w 1235"/>
                <a:gd name="T51" fmla="*/ 579 h 1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35" h="1240">
                  <a:moveTo>
                    <a:pt x="1212" y="579"/>
                  </a:moveTo>
                  <a:cubicBezTo>
                    <a:pt x="1165" y="376"/>
                    <a:pt x="1165" y="376"/>
                    <a:pt x="1165" y="376"/>
                  </a:cubicBezTo>
                  <a:cubicBezTo>
                    <a:pt x="1153" y="325"/>
                    <a:pt x="1135" y="248"/>
                    <a:pt x="1078" y="175"/>
                  </a:cubicBezTo>
                  <a:cubicBezTo>
                    <a:pt x="974" y="41"/>
                    <a:pt x="814" y="19"/>
                    <a:pt x="737" y="8"/>
                  </a:cubicBezTo>
                  <a:cubicBezTo>
                    <a:pt x="709" y="4"/>
                    <a:pt x="679" y="0"/>
                    <a:pt x="646" y="0"/>
                  </a:cubicBezTo>
                  <a:cubicBezTo>
                    <a:pt x="578" y="0"/>
                    <a:pt x="519" y="15"/>
                    <a:pt x="465" y="45"/>
                  </a:cubicBezTo>
                  <a:cubicBezTo>
                    <a:pt x="396" y="84"/>
                    <a:pt x="355" y="139"/>
                    <a:pt x="331" y="172"/>
                  </a:cubicBezTo>
                  <a:cubicBezTo>
                    <a:pt x="330" y="174"/>
                    <a:pt x="330" y="174"/>
                    <a:pt x="330" y="174"/>
                  </a:cubicBezTo>
                  <a:cubicBezTo>
                    <a:pt x="328" y="176"/>
                    <a:pt x="327" y="178"/>
                    <a:pt x="325" y="180"/>
                  </a:cubicBezTo>
                  <a:cubicBezTo>
                    <a:pt x="295" y="220"/>
                    <a:pt x="260" y="254"/>
                    <a:pt x="220" y="283"/>
                  </a:cubicBezTo>
                  <a:cubicBezTo>
                    <a:pt x="217" y="284"/>
                    <a:pt x="215" y="286"/>
                    <a:pt x="212" y="288"/>
                  </a:cubicBezTo>
                  <a:cubicBezTo>
                    <a:pt x="162" y="323"/>
                    <a:pt x="57" y="396"/>
                    <a:pt x="30" y="532"/>
                  </a:cubicBezTo>
                  <a:cubicBezTo>
                    <a:pt x="0" y="685"/>
                    <a:pt x="88" y="799"/>
                    <a:pt x="131" y="853"/>
                  </a:cubicBezTo>
                  <a:cubicBezTo>
                    <a:pt x="132" y="855"/>
                    <a:pt x="132" y="855"/>
                    <a:pt x="132" y="855"/>
                  </a:cubicBezTo>
                  <a:cubicBezTo>
                    <a:pt x="167" y="900"/>
                    <a:pt x="197" y="949"/>
                    <a:pt x="222" y="1000"/>
                  </a:cubicBezTo>
                  <a:cubicBezTo>
                    <a:pt x="225" y="1006"/>
                    <a:pt x="225" y="1006"/>
                    <a:pt x="225" y="1006"/>
                  </a:cubicBezTo>
                  <a:cubicBezTo>
                    <a:pt x="229" y="1013"/>
                    <a:pt x="229" y="1013"/>
                    <a:pt x="229" y="1013"/>
                  </a:cubicBezTo>
                  <a:cubicBezTo>
                    <a:pt x="259" y="1065"/>
                    <a:pt x="309" y="1135"/>
                    <a:pt x="382" y="1174"/>
                  </a:cubicBezTo>
                  <a:cubicBezTo>
                    <a:pt x="462" y="1217"/>
                    <a:pt x="547" y="1240"/>
                    <a:pt x="627" y="1240"/>
                  </a:cubicBezTo>
                  <a:cubicBezTo>
                    <a:pt x="681" y="1240"/>
                    <a:pt x="733" y="1230"/>
                    <a:pt x="781" y="1210"/>
                  </a:cubicBezTo>
                  <a:cubicBezTo>
                    <a:pt x="840" y="1186"/>
                    <a:pt x="882" y="1152"/>
                    <a:pt x="913" y="1127"/>
                  </a:cubicBezTo>
                  <a:cubicBezTo>
                    <a:pt x="918" y="1123"/>
                    <a:pt x="932" y="1112"/>
                    <a:pt x="937" y="1109"/>
                  </a:cubicBezTo>
                  <a:cubicBezTo>
                    <a:pt x="941" y="1107"/>
                    <a:pt x="953" y="1103"/>
                    <a:pt x="958" y="1101"/>
                  </a:cubicBezTo>
                  <a:cubicBezTo>
                    <a:pt x="999" y="1087"/>
                    <a:pt x="1069" y="1062"/>
                    <a:pt x="1128" y="1002"/>
                  </a:cubicBezTo>
                  <a:cubicBezTo>
                    <a:pt x="1194" y="937"/>
                    <a:pt x="1231" y="845"/>
                    <a:pt x="1234" y="745"/>
                  </a:cubicBezTo>
                  <a:cubicBezTo>
                    <a:pt x="1235" y="679"/>
                    <a:pt x="1222" y="624"/>
                    <a:pt x="1212" y="57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170E2"/>
                </a:gs>
                <a:gs pos="70000">
                  <a:srgbClr val="234DD6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endParaRPr>
            </a:p>
          </p:txBody>
        </p:sp>
        <p:sp>
          <p:nvSpPr>
            <p:cNvPr id="37" name="TextBox 53"/>
            <p:cNvSpPr txBox="1"/>
            <p:nvPr>
              <p:custDataLst>
                <p:tags r:id="rId13"/>
              </p:custDataLst>
            </p:nvPr>
          </p:nvSpPr>
          <p:spPr>
            <a:xfrm>
              <a:off x="13765" y="6324"/>
              <a:ext cx="3123" cy="6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p>
              <a:pPr lvl="0" algn="ctr">
                <a:buClrTx/>
                <a:buSzTx/>
                <a:buFontTx/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Bold" panose="020B0800000000000000" pitchFamily="34" charset="-122"/>
                  <a:sym typeface="+mn-lt"/>
                </a:rPr>
                <a:t>系统层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Bold" panose="020B0800000000000000" pitchFamily="34" charset="-122"/>
                <a:sym typeface="+mn-lt"/>
              </a:endParaRPr>
            </a:p>
          </p:txBody>
        </p:sp>
        <p:grpSp>
          <p:nvGrpSpPr>
            <p:cNvPr id="40" name="Group 173"/>
            <p:cNvGrpSpPr/>
            <p:nvPr/>
          </p:nvGrpSpPr>
          <p:grpSpPr>
            <a:xfrm>
              <a:off x="14711" y="4148"/>
              <a:ext cx="1121" cy="1113"/>
              <a:chOff x="6400800" y="1195388"/>
              <a:chExt cx="654050" cy="649287"/>
            </a:xfrm>
            <a:solidFill>
              <a:schemeClr val="bg1"/>
            </a:solidFill>
          </p:grpSpPr>
          <p:sp>
            <p:nvSpPr>
              <p:cNvPr id="42" name="Freeform 289"/>
              <p:cNvSpPr>
                <a:spLocks noEditPoint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6400800" y="1195388"/>
                <a:ext cx="654050" cy="649287"/>
              </a:xfrm>
              <a:custGeom>
                <a:avLst/>
                <a:gdLst>
                  <a:gd name="T0" fmla="*/ 361 w 412"/>
                  <a:gd name="T1" fmla="*/ 47 h 409"/>
                  <a:gd name="T2" fmla="*/ 359 w 412"/>
                  <a:gd name="T3" fmla="*/ 39 h 409"/>
                  <a:gd name="T4" fmla="*/ 355 w 412"/>
                  <a:gd name="T5" fmla="*/ 23 h 409"/>
                  <a:gd name="T6" fmla="*/ 343 w 412"/>
                  <a:gd name="T7" fmla="*/ 10 h 409"/>
                  <a:gd name="T8" fmla="*/ 328 w 412"/>
                  <a:gd name="T9" fmla="*/ 1 h 409"/>
                  <a:gd name="T10" fmla="*/ 66 w 412"/>
                  <a:gd name="T11" fmla="*/ 0 h 409"/>
                  <a:gd name="T12" fmla="*/ 60 w 412"/>
                  <a:gd name="T13" fmla="*/ 0 h 409"/>
                  <a:gd name="T14" fmla="*/ 40 w 412"/>
                  <a:gd name="T15" fmla="*/ 4 h 409"/>
                  <a:gd name="T16" fmla="*/ 29 w 412"/>
                  <a:gd name="T17" fmla="*/ 13 h 409"/>
                  <a:gd name="T18" fmla="*/ 21 w 412"/>
                  <a:gd name="T19" fmla="*/ 20 h 409"/>
                  <a:gd name="T20" fmla="*/ 11 w 412"/>
                  <a:gd name="T21" fmla="*/ 37 h 409"/>
                  <a:gd name="T22" fmla="*/ 4 w 412"/>
                  <a:gd name="T23" fmla="*/ 59 h 409"/>
                  <a:gd name="T24" fmla="*/ 1 w 412"/>
                  <a:gd name="T25" fmla="*/ 86 h 409"/>
                  <a:gd name="T26" fmla="*/ 0 w 412"/>
                  <a:gd name="T27" fmla="*/ 113 h 409"/>
                  <a:gd name="T28" fmla="*/ 52 w 412"/>
                  <a:gd name="T29" fmla="*/ 366 h 409"/>
                  <a:gd name="T30" fmla="*/ 52 w 412"/>
                  <a:gd name="T31" fmla="*/ 378 h 409"/>
                  <a:gd name="T32" fmla="*/ 59 w 412"/>
                  <a:gd name="T33" fmla="*/ 395 h 409"/>
                  <a:gd name="T34" fmla="*/ 63 w 412"/>
                  <a:gd name="T35" fmla="*/ 400 h 409"/>
                  <a:gd name="T36" fmla="*/ 73 w 412"/>
                  <a:gd name="T37" fmla="*/ 408 h 409"/>
                  <a:gd name="T38" fmla="*/ 82 w 412"/>
                  <a:gd name="T39" fmla="*/ 409 h 409"/>
                  <a:gd name="T40" fmla="*/ 348 w 412"/>
                  <a:gd name="T41" fmla="*/ 409 h 409"/>
                  <a:gd name="T42" fmla="*/ 365 w 412"/>
                  <a:gd name="T43" fmla="*/ 408 h 409"/>
                  <a:gd name="T44" fmla="*/ 379 w 412"/>
                  <a:gd name="T45" fmla="*/ 400 h 409"/>
                  <a:gd name="T46" fmla="*/ 391 w 412"/>
                  <a:gd name="T47" fmla="*/ 392 h 409"/>
                  <a:gd name="T48" fmla="*/ 405 w 412"/>
                  <a:gd name="T49" fmla="*/ 368 h 409"/>
                  <a:gd name="T50" fmla="*/ 411 w 412"/>
                  <a:gd name="T51" fmla="*/ 342 h 409"/>
                  <a:gd name="T52" fmla="*/ 412 w 412"/>
                  <a:gd name="T53" fmla="*/ 317 h 409"/>
                  <a:gd name="T54" fmla="*/ 26 w 412"/>
                  <a:gd name="T55" fmla="*/ 87 h 409"/>
                  <a:gd name="T56" fmla="*/ 29 w 412"/>
                  <a:gd name="T57" fmla="*/ 67 h 409"/>
                  <a:gd name="T58" fmla="*/ 39 w 412"/>
                  <a:gd name="T59" fmla="*/ 41 h 409"/>
                  <a:gd name="T60" fmla="*/ 44 w 412"/>
                  <a:gd name="T61" fmla="*/ 33 h 409"/>
                  <a:gd name="T62" fmla="*/ 49 w 412"/>
                  <a:gd name="T63" fmla="*/ 41 h 409"/>
                  <a:gd name="T64" fmla="*/ 52 w 412"/>
                  <a:gd name="T65" fmla="*/ 60 h 409"/>
                  <a:gd name="T66" fmla="*/ 26 w 412"/>
                  <a:gd name="T67" fmla="*/ 87 h 409"/>
                  <a:gd name="T68" fmla="*/ 103 w 412"/>
                  <a:gd name="T69" fmla="*/ 330 h 409"/>
                  <a:gd name="T70" fmla="*/ 102 w 412"/>
                  <a:gd name="T71" fmla="*/ 356 h 409"/>
                  <a:gd name="T72" fmla="*/ 96 w 412"/>
                  <a:gd name="T73" fmla="*/ 372 h 409"/>
                  <a:gd name="T74" fmla="*/ 90 w 412"/>
                  <a:gd name="T75" fmla="*/ 380 h 409"/>
                  <a:gd name="T76" fmla="*/ 83 w 412"/>
                  <a:gd name="T77" fmla="*/ 385 h 409"/>
                  <a:gd name="T78" fmla="*/ 82 w 412"/>
                  <a:gd name="T79" fmla="*/ 383 h 409"/>
                  <a:gd name="T80" fmla="*/ 77 w 412"/>
                  <a:gd name="T81" fmla="*/ 375 h 409"/>
                  <a:gd name="T82" fmla="*/ 77 w 412"/>
                  <a:gd name="T83" fmla="*/ 60 h 409"/>
                  <a:gd name="T84" fmla="*/ 76 w 412"/>
                  <a:gd name="T85" fmla="*/ 49 h 409"/>
                  <a:gd name="T86" fmla="*/ 72 w 412"/>
                  <a:gd name="T87" fmla="*/ 31 h 409"/>
                  <a:gd name="T88" fmla="*/ 316 w 412"/>
                  <a:gd name="T89" fmla="*/ 26 h 409"/>
                  <a:gd name="T90" fmla="*/ 322 w 412"/>
                  <a:gd name="T91" fmla="*/ 26 h 409"/>
                  <a:gd name="T92" fmla="*/ 329 w 412"/>
                  <a:gd name="T93" fmla="*/ 30 h 409"/>
                  <a:gd name="T94" fmla="*/ 333 w 412"/>
                  <a:gd name="T95" fmla="*/ 41 h 409"/>
                  <a:gd name="T96" fmla="*/ 335 w 412"/>
                  <a:gd name="T97" fmla="*/ 317 h 409"/>
                  <a:gd name="T98" fmla="*/ 103 w 412"/>
                  <a:gd name="T99" fmla="*/ 330 h 409"/>
                  <a:gd name="T100" fmla="*/ 119 w 412"/>
                  <a:gd name="T101" fmla="*/ 385 h 409"/>
                  <a:gd name="T102" fmla="*/ 122 w 412"/>
                  <a:gd name="T103" fmla="*/ 376 h 409"/>
                  <a:gd name="T104" fmla="*/ 127 w 412"/>
                  <a:gd name="T105" fmla="*/ 356 h 409"/>
                  <a:gd name="T106" fmla="*/ 385 w 412"/>
                  <a:gd name="T107" fmla="*/ 343 h 409"/>
                  <a:gd name="T108" fmla="*/ 382 w 412"/>
                  <a:gd name="T109" fmla="*/ 356 h 409"/>
                  <a:gd name="T110" fmla="*/ 376 w 412"/>
                  <a:gd name="T111" fmla="*/ 369 h 409"/>
                  <a:gd name="T112" fmla="*/ 365 w 412"/>
                  <a:gd name="T113" fmla="*/ 380 h 409"/>
                  <a:gd name="T114" fmla="*/ 348 w 412"/>
                  <a:gd name="T115" fmla="*/ 385 h 4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12" h="409">
                    <a:moveTo>
                      <a:pt x="361" y="317"/>
                    </a:moveTo>
                    <a:lnTo>
                      <a:pt x="361" y="47"/>
                    </a:lnTo>
                    <a:lnTo>
                      <a:pt x="361" y="47"/>
                    </a:lnTo>
                    <a:lnTo>
                      <a:pt x="359" y="39"/>
                    </a:lnTo>
                    <a:lnTo>
                      <a:pt x="358" y="31"/>
                    </a:lnTo>
                    <a:lnTo>
                      <a:pt x="355" y="23"/>
                    </a:lnTo>
                    <a:lnTo>
                      <a:pt x="350" y="16"/>
                    </a:lnTo>
                    <a:lnTo>
                      <a:pt x="343" y="10"/>
                    </a:lnTo>
                    <a:lnTo>
                      <a:pt x="336" y="4"/>
                    </a:lnTo>
                    <a:lnTo>
                      <a:pt x="328" y="1"/>
                    </a:lnTo>
                    <a:lnTo>
                      <a:pt x="31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52" y="1"/>
                    </a:lnTo>
                    <a:lnTo>
                      <a:pt x="40" y="4"/>
                    </a:lnTo>
                    <a:lnTo>
                      <a:pt x="34" y="9"/>
                    </a:lnTo>
                    <a:lnTo>
                      <a:pt x="29" y="13"/>
                    </a:lnTo>
                    <a:lnTo>
                      <a:pt x="29" y="13"/>
                    </a:lnTo>
                    <a:lnTo>
                      <a:pt x="21" y="20"/>
                    </a:lnTo>
                    <a:lnTo>
                      <a:pt x="16" y="27"/>
                    </a:lnTo>
                    <a:lnTo>
                      <a:pt x="11" y="37"/>
                    </a:lnTo>
                    <a:lnTo>
                      <a:pt x="7" y="47"/>
                    </a:lnTo>
                    <a:lnTo>
                      <a:pt x="4" y="59"/>
                    </a:lnTo>
                    <a:lnTo>
                      <a:pt x="1" y="72"/>
                    </a:lnTo>
                    <a:lnTo>
                      <a:pt x="1" y="86"/>
                    </a:lnTo>
                    <a:lnTo>
                      <a:pt x="0" y="100"/>
                    </a:lnTo>
                    <a:lnTo>
                      <a:pt x="0" y="113"/>
                    </a:lnTo>
                    <a:lnTo>
                      <a:pt x="52" y="113"/>
                    </a:lnTo>
                    <a:lnTo>
                      <a:pt x="52" y="366"/>
                    </a:lnTo>
                    <a:lnTo>
                      <a:pt x="52" y="366"/>
                    </a:lnTo>
                    <a:lnTo>
                      <a:pt x="52" y="378"/>
                    </a:lnTo>
                    <a:lnTo>
                      <a:pt x="54" y="386"/>
                    </a:lnTo>
                    <a:lnTo>
                      <a:pt x="59" y="395"/>
                    </a:lnTo>
                    <a:lnTo>
                      <a:pt x="63" y="400"/>
                    </a:lnTo>
                    <a:lnTo>
                      <a:pt x="63" y="400"/>
                    </a:lnTo>
                    <a:lnTo>
                      <a:pt x="69" y="405"/>
                    </a:lnTo>
                    <a:lnTo>
                      <a:pt x="73" y="408"/>
                    </a:lnTo>
                    <a:lnTo>
                      <a:pt x="82" y="409"/>
                    </a:lnTo>
                    <a:lnTo>
                      <a:pt x="82" y="409"/>
                    </a:lnTo>
                    <a:lnTo>
                      <a:pt x="348" y="409"/>
                    </a:lnTo>
                    <a:lnTo>
                      <a:pt x="348" y="409"/>
                    </a:lnTo>
                    <a:lnTo>
                      <a:pt x="358" y="409"/>
                    </a:lnTo>
                    <a:lnTo>
                      <a:pt x="365" y="408"/>
                    </a:lnTo>
                    <a:lnTo>
                      <a:pt x="373" y="405"/>
                    </a:lnTo>
                    <a:lnTo>
                      <a:pt x="379" y="400"/>
                    </a:lnTo>
                    <a:lnTo>
                      <a:pt x="385" y="396"/>
                    </a:lnTo>
                    <a:lnTo>
                      <a:pt x="391" y="392"/>
                    </a:lnTo>
                    <a:lnTo>
                      <a:pt x="399" y="380"/>
                    </a:lnTo>
                    <a:lnTo>
                      <a:pt x="405" y="368"/>
                    </a:lnTo>
                    <a:lnTo>
                      <a:pt x="409" y="355"/>
                    </a:lnTo>
                    <a:lnTo>
                      <a:pt x="411" y="342"/>
                    </a:lnTo>
                    <a:lnTo>
                      <a:pt x="412" y="330"/>
                    </a:lnTo>
                    <a:lnTo>
                      <a:pt x="412" y="317"/>
                    </a:lnTo>
                    <a:lnTo>
                      <a:pt x="361" y="317"/>
                    </a:lnTo>
                    <a:close/>
                    <a:moveTo>
                      <a:pt x="26" y="87"/>
                    </a:moveTo>
                    <a:lnTo>
                      <a:pt x="26" y="87"/>
                    </a:lnTo>
                    <a:lnTo>
                      <a:pt x="29" y="67"/>
                    </a:lnTo>
                    <a:lnTo>
                      <a:pt x="33" y="51"/>
                    </a:lnTo>
                    <a:lnTo>
                      <a:pt x="39" y="41"/>
                    </a:lnTo>
                    <a:lnTo>
                      <a:pt x="44" y="33"/>
                    </a:lnTo>
                    <a:lnTo>
                      <a:pt x="44" y="33"/>
                    </a:lnTo>
                    <a:lnTo>
                      <a:pt x="47" y="37"/>
                    </a:lnTo>
                    <a:lnTo>
                      <a:pt x="49" y="41"/>
                    </a:lnTo>
                    <a:lnTo>
                      <a:pt x="50" y="49"/>
                    </a:lnTo>
                    <a:lnTo>
                      <a:pt x="52" y="60"/>
                    </a:lnTo>
                    <a:lnTo>
                      <a:pt x="52" y="87"/>
                    </a:lnTo>
                    <a:lnTo>
                      <a:pt x="26" y="87"/>
                    </a:lnTo>
                    <a:close/>
                    <a:moveTo>
                      <a:pt x="103" y="330"/>
                    </a:moveTo>
                    <a:lnTo>
                      <a:pt x="103" y="330"/>
                    </a:lnTo>
                    <a:lnTo>
                      <a:pt x="103" y="345"/>
                    </a:lnTo>
                    <a:lnTo>
                      <a:pt x="102" y="356"/>
                    </a:lnTo>
                    <a:lnTo>
                      <a:pt x="99" y="365"/>
                    </a:lnTo>
                    <a:lnTo>
                      <a:pt x="96" y="372"/>
                    </a:lnTo>
                    <a:lnTo>
                      <a:pt x="93" y="378"/>
                    </a:lnTo>
                    <a:lnTo>
                      <a:pt x="90" y="380"/>
                    </a:lnTo>
                    <a:lnTo>
                      <a:pt x="87" y="383"/>
                    </a:lnTo>
                    <a:lnTo>
                      <a:pt x="83" y="385"/>
                    </a:lnTo>
                    <a:lnTo>
                      <a:pt x="83" y="385"/>
                    </a:lnTo>
                    <a:lnTo>
                      <a:pt x="82" y="383"/>
                    </a:lnTo>
                    <a:lnTo>
                      <a:pt x="79" y="379"/>
                    </a:lnTo>
                    <a:lnTo>
                      <a:pt x="77" y="375"/>
                    </a:lnTo>
                    <a:lnTo>
                      <a:pt x="77" y="366"/>
                    </a:lnTo>
                    <a:lnTo>
                      <a:pt x="77" y="60"/>
                    </a:lnTo>
                    <a:lnTo>
                      <a:pt x="77" y="60"/>
                    </a:lnTo>
                    <a:lnTo>
                      <a:pt x="76" y="49"/>
                    </a:lnTo>
                    <a:lnTo>
                      <a:pt x="74" y="40"/>
                    </a:lnTo>
                    <a:lnTo>
                      <a:pt x="72" y="31"/>
                    </a:lnTo>
                    <a:lnTo>
                      <a:pt x="69" y="24"/>
                    </a:lnTo>
                    <a:lnTo>
                      <a:pt x="316" y="26"/>
                    </a:lnTo>
                    <a:lnTo>
                      <a:pt x="316" y="26"/>
                    </a:lnTo>
                    <a:lnTo>
                      <a:pt x="322" y="26"/>
                    </a:lnTo>
                    <a:lnTo>
                      <a:pt x="326" y="27"/>
                    </a:lnTo>
                    <a:lnTo>
                      <a:pt x="329" y="30"/>
                    </a:lnTo>
                    <a:lnTo>
                      <a:pt x="332" y="34"/>
                    </a:lnTo>
                    <a:lnTo>
                      <a:pt x="333" y="41"/>
                    </a:lnTo>
                    <a:lnTo>
                      <a:pt x="335" y="47"/>
                    </a:lnTo>
                    <a:lnTo>
                      <a:pt x="335" y="317"/>
                    </a:lnTo>
                    <a:lnTo>
                      <a:pt x="103" y="319"/>
                    </a:lnTo>
                    <a:lnTo>
                      <a:pt x="103" y="330"/>
                    </a:lnTo>
                    <a:close/>
                    <a:moveTo>
                      <a:pt x="348" y="385"/>
                    </a:moveTo>
                    <a:lnTo>
                      <a:pt x="119" y="385"/>
                    </a:lnTo>
                    <a:lnTo>
                      <a:pt x="119" y="385"/>
                    </a:lnTo>
                    <a:lnTo>
                      <a:pt x="122" y="376"/>
                    </a:lnTo>
                    <a:lnTo>
                      <a:pt x="124" y="368"/>
                    </a:lnTo>
                    <a:lnTo>
                      <a:pt x="127" y="356"/>
                    </a:lnTo>
                    <a:lnTo>
                      <a:pt x="129" y="343"/>
                    </a:lnTo>
                    <a:lnTo>
                      <a:pt x="385" y="343"/>
                    </a:lnTo>
                    <a:lnTo>
                      <a:pt x="385" y="343"/>
                    </a:lnTo>
                    <a:lnTo>
                      <a:pt x="382" y="356"/>
                    </a:lnTo>
                    <a:lnTo>
                      <a:pt x="379" y="363"/>
                    </a:lnTo>
                    <a:lnTo>
                      <a:pt x="376" y="369"/>
                    </a:lnTo>
                    <a:lnTo>
                      <a:pt x="371" y="375"/>
                    </a:lnTo>
                    <a:lnTo>
                      <a:pt x="365" y="380"/>
                    </a:lnTo>
                    <a:lnTo>
                      <a:pt x="358" y="383"/>
                    </a:lnTo>
                    <a:lnTo>
                      <a:pt x="348" y="385"/>
                    </a:lnTo>
                    <a:lnTo>
                      <a:pt x="348" y="38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 sz="240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ea"/>
                </a:endParaRPr>
              </a:p>
            </p:txBody>
          </p:sp>
          <p:sp>
            <p:nvSpPr>
              <p:cNvPr id="43" name="Rectangle 290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6597650" y="1320800"/>
                <a:ext cx="268288" cy="38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 sz="240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ea"/>
                </a:endParaRPr>
              </a:p>
            </p:txBody>
          </p:sp>
          <p:sp>
            <p:nvSpPr>
              <p:cNvPr id="44" name="Rectangle 291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6597650" y="1408113"/>
                <a:ext cx="268288" cy="4127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 sz="240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ea"/>
                </a:endParaRPr>
              </a:p>
            </p:txBody>
          </p:sp>
          <p:sp>
            <p:nvSpPr>
              <p:cNvPr id="45" name="Rectangle 292"/>
              <p:cNvSpPr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6597650" y="1500188"/>
                <a:ext cx="268288" cy="3968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 sz="240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ea"/>
                </a:endParaRPr>
              </a:p>
            </p:txBody>
          </p:sp>
          <p:sp>
            <p:nvSpPr>
              <p:cNvPr id="46" name="Rectangle 293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6597650" y="1587500"/>
                <a:ext cx="268288" cy="4127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 sz="240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ea"/>
                </a:endParaRPr>
              </a:p>
            </p:txBody>
          </p:sp>
        </p:grpSp>
      </p:grpSp>
      <p:sp>
        <p:nvSpPr>
          <p:cNvPr id="48" name="ïṩḻîḋé"/>
          <p:cNvSpPr/>
          <p:nvPr>
            <p:custDataLst>
              <p:tags r:id="rId19"/>
            </p:custDataLst>
          </p:nvPr>
        </p:nvSpPr>
        <p:spPr>
          <a:xfrm>
            <a:off x="8612505" y="2704465"/>
            <a:ext cx="636905" cy="594360"/>
          </a:xfrm>
          <a:custGeom>
            <a:avLst/>
            <a:gdLst>
              <a:gd name="T0" fmla="*/ 3958 w 4630"/>
              <a:gd name="T1" fmla="*/ 1193 h 4324"/>
              <a:gd name="T2" fmla="*/ 3772 w 4630"/>
              <a:gd name="T3" fmla="*/ 1223 h 4324"/>
              <a:gd name="T4" fmla="*/ 3358 w 4630"/>
              <a:gd name="T5" fmla="*/ 1778 h 4324"/>
              <a:gd name="T6" fmla="*/ 3055 w 4630"/>
              <a:gd name="T7" fmla="*/ 1876 h 4324"/>
              <a:gd name="T8" fmla="*/ 2515 w 4630"/>
              <a:gd name="T9" fmla="*/ 1484 h 4324"/>
              <a:gd name="T10" fmla="*/ 2515 w 4630"/>
              <a:gd name="T11" fmla="*/ 1166 h 4324"/>
              <a:gd name="T12" fmla="*/ 2915 w 4630"/>
              <a:gd name="T13" fmla="*/ 600 h 4324"/>
              <a:gd name="T14" fmla="*/ 2315 w 4630"/>
              <a:gd name="T15" fmla="*/ 0 h 4324"/>
              <a:gd name="T16" fmla="*/ 1715 w 4630"/>
              <a:gd name="T17" fmla="*/ 600 h 4324"/>
              <a:gd name="T18" fmla="*/ 2115 w 4630"/>
              <a:gd name="T19" fmla="*/ 1166 h 4324"/>
              <a:gd name="T20" fmla="*/ 2115 w 4630"/>
              <a:gd name="T21" fmla="*/ 1484 h 4324"/>
              <a:gd name="T22" fmla="*/ 1575 w 4630"/>
              <a:gd name="T23" fmla="*/ 1877 h 4324"/>
              <a:gd name="T24" fmla="*/ 1273 w 4630"/>
              <a:gd name="T25" fmla="*/ 1778 h 4324"/>
              <a:gd name="T26" fmla="*/ 858 w 4630"/>
              <a:gd name="T27" fmla="*/ 1223 h 4324"/>
              <a:gd name="T28" fmla="*/ 673 w 4630"/>
              <a:gd name="T29" fmla="*/ 1193 h 4324"/>
              <a:gd name="T30" fmla="*/ 102 w 4630"/>
              <a:gd name="T31" fmla="*/ 1608 h 4324"/>
              <a:gd name="T32" fmla="*/ 488 w 4630"/>
              <a:gd name="T33" fmla="*/ 2364 h 4324"/>
              <a:gd name="T34" fmla="*/ 673 w 4630"/>
              <a:gd name="T35" fmla="*/ 2394 h 4324"/>
              <a:gd name="T36" fmla="*/ 1149 w 4630"/>
              <a:gd name="T37" fmla="*/ 2159 h 4324"/>
              <a:gd name="T38" fmla="*/ 1452 w 4630"/>
              <a:gd name="T39" fmla="*/ 2258 h 4324"/>
              <a:gd name="T40" fmla="*/ 1449 w 4630"/>
              <a:gd name="T41" fmla="*/ 2327 h 4324"/>
              <a:gd name="T42" fmla="*/ 1658 w 4630"/>
              <a:gd name="T43" fmla="*/ 2891 h 4324"/>
              <a:gd name="T44" fmla="*/ 1471 w 4630"/>
              <a:gd name="T45" fmla="*/ 3149 h 4324"/>
              <a:gd name="T46" fmla="*/ 1301 w 4630"/>
              <a:gd name="T47" fmla="*/ 3124 h 4324"/>
              <a:gd name="T48" fmla="*/ 815 w 4630"/>
              <a:gd name="T49" fmla="*/ 3371 h 4324"/>
              <a:gd name="T50" fmla="*/ 948 w 4630"/>
              <a:gd name="T51" fmla="*/ 4209 h 4324"/>
              <a:gd name="T52" fmla="*/ 1300 w 4630"/>
              <a:gd name="T53" fmla="*/ 4324 h 4324"/>
              <a:gd name="T54" fmla="*/ 1786 w 4630"/>
              <a:gd name="T55" fmla="*/ 4077 h 4324"/>
              <a:gd name="T56" fmla="*/ 1795 w 4630"/>
              <a:gd name="T57" fmla="*/ 3384 h 4324"/>
              <a:gd name="T58" fmla="*/ 1981 w 4630"/>
              <a:gd name="T59" fmla="*/ 3127 h 4324"/>
              <a:gd name="T60" fmla="*/ 2315 w 4630"/>
              <a:gd name="T61" fmla="*/ 3194 h 4324"/>
              <a:gd name="T62" fmla="*/ 2647 w 4630"/>
              <a:gd name="T63" fmla="*/ 3127 h 4324"/>
              <a:gd name="T64" fmla="*/ 2836 w 4630"/>
              <a:gd name="T65" fmla="*/ 3385 h 4324"/>
              <a:gd name="T66" fmla="*/ 2845 w 4630"/>
              <a:gd name="T67" fmla="*/ 4077 h 4324"/>
              <a:gd name="T68" fmla="*/ 3331 w 4630"/>
              <a:gd name="T69" fmla="*/ 4324 h 4324"/>
              <a:gd name="T70" fmla="*/ 3331 w 4630"/>
              <a:gd name="T71" fmla="*/ 4324 h 4324"/>
              <a:gd name="T72" fmla="*/ 3683 w 4630"/>
              <a:gd name="T73" fmla="*/ 4209 h 4324"/>
              <a:gd name="T74" fmla="*/ 3816 w 4630"/>
              <a:gd name="T75" fmla="*/ 3371 h 4324"/>
              <a:gd name="T76" fmla="*/ 3330 w 4630"/>
              <a:gd name="T77" fmla="*/ 3124 h 4324"/>
              <a:gd name="T78" fmla="*/ 3159 w 4630"/>
              <a:gd name="T79" fmla="*/ 3149 h 4324"/>
              <a:gd name="T80" fmla="*/ 2971 w 4630"/>
              <a:gd name="T81" fmla="*/ 2893 h 4324"/>
              <a:gd name="T82" fmla="*/ 3182 w 4630"/>
              <a:gd name="T83" fmla="*/ 2327 h 4324"/>
              <a:gd name="T84" fmla="*/ 3179 w 4630"/>
              <a:gd name="T85" fmla="*/ 2257 h 4324"/>
              <a:gd name="T86" fmla="*/ 3481 w 4630"/>
              <a:gd name="T87" fmla="*/ 2159 h 4324"/>
              <a:gd name="T88" fmla="*/ 3957 w 4630"/>
              <a:gd name="T89" fmla="*/ 2394 h 4324"/>
              <a:gd name="T90" fmla="*/ 3957 w 4630"/>
              <a:gd name="T91" fmla="*/ 2394 h 4324"/>
              <a:gd name="T92" fmla="*/ 4143 w 4630"/>
              <a:gd name="T93" fmla="*/ 2364 h 4324"/>
              <a:gd name="T94" fmla="*/ 4528 w 4630"/>
              <a:gd name="T95" fmla="*/ 1608 h 4324"/>
              <a:gd name="T96" fmla="*/ 3958 w 4630"/>
              <a:gd name="T97" fmla="*/ 1193 h 4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4630" h="4324">
                <a:moveTo>
                  <a:pt x="3958" y="1193"/>
                </a:moveTo>
                <a:cubicBezTo>
                  <a:pt x="3895" y="1193"/>
                  <a:pt x="3832" y="1203"/>
                  <a:pt x="3772" y="1223"/>
                </a:cubicBezTo>
                <a:cubicBezTo>
                  <a:pt x="3524" y="1304"/>
                  <a:pt x="3364" y="1531"/>
                  <a:pt x="3358" y="1778"/>
                </a:cubicBezTo>
                <a:lnTo>
                  <a:pt x="3055" y="1876"/>
                </a:lnTo>
                <a:cubicBezTo>
                  <a:pt x="2936" y="1682"/>
                  <a:pt x="2743" y="1538"/>
                  <a:pt x="2515" y="1484"/>
                </a:cubicBezTo>
                <a:lnTo>
                  <a:pt x="2515" y="1166"/>
                </a:lnTo>
                <a:cubicBezTo>
                  <a:pt x="2748" y="1083"/>
                  <a:pt x="2915" y="861"/>
                  <a:pt x="2915" y="600"/>
                </a:cubicBezTo>
                <a:cubicBezTo>
                  <a:pt x="2915" y="270"/>
                  <a:pt x="2646" y="0"/>
                  <a:pt x="2315" y="0"/>
                </a:cubicBezTo>
                <a:cubicBezTo>
                  <a:pt x="1984" y="0"/>
                  <a:pt x="1715" y="270"/>
                  <a:pt x="1715" y="600"/>
                </a:cubicBezTo>
                <a:cubicBezTo>
                  <a:pt x="1715" y="861"/>
                  <a:pt x="1882" y="1083"/>
                  <a:pt x="2115" y="1166"/>
                </a:cubicBezTo>
                <a:lnTo>
                  <a:pt x="2115" y="1484"/>
                </a:lnTo>
                <a:cubicBezTo>
                  <a:pt x="1887" y="1538"/>
                  <a:pt x="1694" y="1682"/>
                  <a:pt x="1575" y="1877"/>
                </a:cubicBezTo>
                <a:lnTo>
                  <a:pt x="1273" y="1778"/>
                </a:lnTo>
                <a:cubicBezTo>
                  <a:pt x="1266" y="1531"/>
                  <a:pt x="1107" y="1304"/>
                  <a:pt x="858" y="1223"/>
                </a:cubicBezTo>
                <a:cubicBezTo>
                  <a:pt x="798" y="1203"/>
                  <a:pt x="736" y="1193"/>
                  <a:pt x="673" y="1193"/>
                </a:cubicBezTo>
                <a:cubicBezTo>
                  <a:pt x="412" y="1193"/>
                  <a:pt x="183" y="1360"/>
                  <a:pt x="102" y="1608"/>
                </a:cubicBezTo>
                <a:cubicBezTo>
                  <a:pt x="0" y="1923"/>
                  <a:pt x="173" y="2262"/>
                  <a:pt x="488" y="2364"/>
                </a:cubicBezTo>
                <a:cubicBezTo>
                  <a:pt x="548" y="2384"/>
                  <a:pt x="610" y="2394"/>
                  <a:pt x="673" y="2394"/>
                </a:cubicBezTo>
                <a:cubicBezTo>
                  <a:pt x="864" y="2394"/>
                  <a:pt x="1038" y="2304"/>
                  <a:pt x="1149" y="2159"/>
                </a:cubicBezTo>
                <a:lnTo>
                  <a:pt x="1452" y="2258"/>
                </a:lnTo>
                <a:cubicBezTo>
                  <a:pt x="1450" y="2281"/>
                  <a:pt x="1449" y="2304"/>
                  <a:pt x="1449" y="2327"/>
                </a:cubicBezTo>
                <a:cubicBezTo>
                  <a:pt x="1449" y="2542"/>
                  <a:pt x="1528" y="2740"/>
                  <a:pt x="1658" y="2891"/>
                </a:cubicBezTo>
                <a:lnTo>
                  <a:pt x="1471" y="3149"/>
                </a:lnTo>
                <a:cubicBezTo>
                  <a:pt x="1416" y="3132"/>
                  <a:pt x="1359" y="3124"/>
                  <a:pt x="1301" y="3124"/>
                </a:cubicBezTo>
                <a:cubicBezTo>
                  <a:pt x="1109" y="3124"/>
                  <a:pt x="927" y="3216"/>
                  <a:pt x="815" y="3371"/>
                </a:cubicBezTo>
                <a:cubicBezTo>
                  <a:pt x="620" y="3639"/>
                  <a:pt x="680" y="4015"/>
                  <a:pt x="948" y="4209"/>
                </a:cubicBezTo>
                <a:cubicBezTo>
                  <a:pt x="1051" y="4284"/>
                  <a:pt x="1173" y="4324"/>
                  <a:pt x="1300" y="4324"/>
                </a:cubicBezTo>
                <a:cubicBezTo>
                  <a:pt x="1492" y="4324"/>
                  <a:pt x="1673" y="4232"/>
                  <a:pt x="1786" y="4077"/>
                </a:cubicBezTo>
                <a:cubicBezTo>
                  <a:pt x="1939" y="3866"/>
                  <a:pt x="1934" y="3588"/>
                  <a:pt x="1795" y="3384"/>
                </a:cubicBezTo>
                <a:lnTo>
                  <a:pt x="1981" y="3127"/>
                </a:lnTo>
                <a:cubicBezTo>
                  <a:pt x="2084" y="3170"/>
                  <a:pt x="2197" y="3194"/>
                  <a:pt x="2315" y="3194"/>
                </a:cubicBezTo>
                <a:cubicBezTo>
                  <a:pt x="2433" y="3194"/>
                  <a:pt x="2545" y="3170"/>
                  <a:pt x="2647" y="3127"/>
                </a:cubicBezTo>
                <a:lnTo>
                  <a:pt x="2836" y="3385"/>
                </a:lnTo>
                <a:cubicBezTo>
                  <a:pt x="2696" y="3588"/>
                  <a:pt x="2692" y="3866"/>
                  <a:pt x="2845" y="4077"/>
                </a:cubicBezTo>
                <a:cubicBezTo>
                  <a:pt x="2957" y="4232"/>
                  <a:pt x="3139" y="4324"/>
                  <a:pt x="3331" y="4324"/>
                </a:cubicBezTo>
                <a:lnTo>
                  <a:pt x="3331" y="4324"/>
                </a:lnTo>
                <a:cubicBezTo>
                  <a:pt x="3458" y="4324"/>
                  <a:pt x="3580" y="4284"/>
                  <a:pt x="3683" y="4209"/>
                </a:cubicBezTo>
                <a:cubicBezTo>
                  <a:pt x="3951" y="4015"/>
                  <a:pt x="4010" y="3639"/>
                  <a:pt x="3816" y="3371"/>
                </a:cubicBezTo>
                <a:cubicBezTo>
                  <a:pt x="3703" y="3216"/>
                  <a:pt x="3522" y="3124"/>
                  <a:pt x="3330" y="3124"/>
                </a:cubicBezTo>
                <a:cubicBezTo>
                  <a:pt x="3271" y="3124"/>
                  <a:pt x="3214" y="3133"/>
                  <a:pt x="3159" y="3149"/>
                </a:cubicBezTo>
                <a:lnTo>
                  <a:pt x="2971" y="2893"/>
                </a:lnTo>
                <a:cubicBezTo>
                  <a:pt x="3102" y="2741"/>
                  <a:pt x="3182" y="2543"/>
                  <a:pt x="3182" y="2327"/>
                </a:cubicBezTo>
                <a:cubicBezTo>
                  <a:pt x="3182" y="2303"/>
                  <a:pt x="3181" y="2280"/>
                  <a:pt x="3179" y="2257"/>
                </a:cubicBezTo>
                <a:lnTo>
                  <a:pt x="3481" y="2159"/>
                </a:lnTo>
                <a:cubicBezTo>
                  <a:pt x="3592" y="2304"/>
                  <a:pt x="3766" y="2394"/>
                  <a:pt x="3957" y="2394"/>
                </a:cubicBezTo>
                <a:lnTo>
                  <a:pt x="3957" y="2394"/>
                </a:lnTo>
                <a:cubicBezTo>
                  <a:pt x="4020" y="2394"/>
                  <a:pt x="4083" y="2384"/>
                  <a:pt x="4143" y="2364"/>
                </a:cubicBezTo>
                <a:cubicBezTo>
                  <a:pt x="4458" y="2262"/>
                  <a:pt x="4630" y="1923"/>
                  <a:pt x="4528" y="1608"/>
                </a:cubicBezTo>
                <a:cubicBezTo>
                  <a:pt x="4447" y="1360"/>
                  <a:pt x="4218" y="1193"/>
                  <a:pt x="3958" y="1193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defTabSz="17145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40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思源黑体 CN Medium" panose="020B0600000000000000" pitchFamily="34" charset="-122"/>
              <a:ea typeface="思源黑体 CN Medium" panose="020B0600000000000000" pitchFamily="34" charset="-122"/>
              <a:sym typeface="字魂160号-檀宋" panose="00000500000000000000" pitchFamily="2" charset="-122"/>
            </a:endParaRPr>
          </a:p>
        </p:txBody>
      </p:sp>
      <p:sp>
        <p:nvSpPr>
          <p:cNvPr id="23" name="矩形: 圆角 42"/>
          <p:cNvSpPr/>
          <p:nvPr>
            <p:custDataLst>
              <p:tags r:id="rId20"/>
            </p:custDataLst>
          </p:nvPr>
        </p:nvSpPr>
        <p:spPr>
          <a:xfrm>
            <a:off x="9779000" y="22860"/>
            <a:ext cx="2413000" cy="591820"/>
          </a:xfrm>
          <a:prstGeom prst="roundRect">
            <a:avLst>
              <a:gd name="adj" fmla="val 50000"/>
            </a:avLst>
          </a:prstGeom>
          <a:solidFill>
            <a:srgbClr val="007BC6"/>
          </a:solidFill>
          <a:ln>
            <a:solidFill>
              <a:srgbClr val="007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" name="图片 1" descr="微信图片_20220916095754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9914255" y="83185"/>
            <a:ext cx="2063115" cy="400050"/>
          </a:xfrm>
          <a:prstGeom prst="rect">
            <a:avLst/>
          </a:prstGeom>
          <a:solidFill>
            <a:srgbClr val="007BC6"/>
          </a:solidFill>
          <a:ln>
            <a:solidFill>
              <a:srgbClr val="007BC6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1493402" y="1938984"/>
            <a:ext cx="668586" cy="668586"/>
            <a:chOff x="1899802" y="1938984"/>
            <a:chExt cx="776164" cy="776164"/>
          </a:xfrm>
        </p:grpSpPr>
        <p:sp>
          <p:nvSpPr>
            <p:cNvPr id="17" name="椭圆 16"/>
            <p:cNvSpPr/>
            <p:nvPr/>
          </p:nvSpPr>
          <p:spPr>
            <a:xfrm>
              <a:off x="1899802" y="1938984"/>
              <a:ext cx="776164" cy="776164"/>
            </a:xfrm>
            <a:prstGeom prst="ellipse">
              <a:avLst/>
            </a:prstGeom>
            <a:gradFill flip="none" rotWithShape="1">
              <a:gsLst>
                <a:gs pos="0">
                  <a:srgbClr val="3170E2"/>
                </a:gs>
                <a:gs pos="70000">
                  <a:srgbClr val="234DD6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18" name="film-screen-theater_28617"/>
            <p:cNvSpPr>
              <a:spLocks noChangeAspect="1"/>
            </p:cNvSpPr>
            <p:nvPr/>
          </p:nvSpPr>
          <p:spPr bwMode="auto">
            <a:xfrm>
              <a:off x="2099089" y="2175021"/>
              <a:ext cx="377589" cy="304088"/>
            </a:xfrm>
            <a:custGeom>
              <a:avLst/>
              <a:gdLst>
                <a:gd name="connsiteX0" fmla="*/ 407171 w 607568"/>
                <a:gd name="connsiteY0" fmla="*/ 437996 h 489301"/>
                <a:gd name="connsiteX1" fmla="*/ 407171 w 607568"/>
                <a:gd name="connsiteY1" fmla="*/ 480202 h 489301"/>
                <a:gd name="connsiteX2" fmla="*/ 498041 w 607568"/>
                <a:gd name="connsiteY2" fmla="*/ 480202 h 489301"/>
                <a:gd name="connsiteX3" fmla="*/ 498041 w 607568"/>
                <a:gd name="connsiteY3" fmla="*/ 437996 h 489301"/>
                <a:gd name="connsiteX4" fmla="*/ 258771 w 607568"/>
                <a:gd name="connsiteY4" fmla="*/ 437996 h 489301"/>
                <a:gd name="connsiteX5" fmla="*/ 258771 w 607568"/>
                <a:gd name="connsiteY5" fmla="*/ 480202 h 489301"/>
                <a:gd name="connsiteX6" fmla="*/ 349628 w 607568"/>
                <a:gd name="connsiteY6" fmla="*/ 480202 h 489301"/>
                <a:gd name="connsiteX7" fmla="*/ 349628 w 607568"/>
                <a:gd name="connsiteY7" fmla="*/ 437996 h 489301"/>
                <a:gd name="connsiteX8" fmla="*/ 109596 w 607568"/>
                <a:gd name="connsiteY8" fmla="*/ 437996 h 489301"/>
                <a:gd name="connsiteX9" fmla="*/ 109596 w 607568"/>
                <a:gd name="connsiteY9" fmla="*/ 480202 h 489301"/>
                <a:gd name="connsiteX10" fmla="*/ 200453 w 607568"/>
                <a:gd name="connsiteY10" fmla="*/ 480202 h 489301"/>
                <a:gd name="connsiteX11" fmla="*/ 200453 w 607568"/>
                <a:gd name="connsiteY11" fmla="*/ 437996 h 489301"/>
                <a:gd name="connsiteX12" fmla="*/ 402615 w 607568"/>
                <a:gd name="connsiteY12" fmla="*/ 428897 h 489301"/>
                <a:gd name="connsiteX13" fmla="*/ 502597 w 607568"/>
                <a:gd name="connsiteY13" fmla="*/ 428897 h 489301"/>
                <a:gd name="connsiteX14" fmla="*/ 507153 w 607568"/>
                <a:gd name="connsiteY14" fmla="*/ 433446 h 489301"/>
                <a:gd name="connsiteX15" fmla="*/ 507153 w 607568"/>
                <a:gd name="connsiteY15" fmla="*/ 484752 h 489301"/>
                <a:gd name="connsiteX16" fmla="*/ 502597 w 607568"/>
                <a:gd name="connsiteY16" fmla="*/ 489301 h 489301"/>
                <a:gd name="connsiteX17" fmla="*/ 402615 w 607568"/>
                <a:gd name="connsiteY17" fmla="*/ 489301 h 489301"/>
                <a:gd name="connsiteX18" fmla="*/ 398059 w 607568"/>
                <a:gd name="connsiteY18" fmla="*/ 484752 h 489301"/>
                <a:gd name="connsiteX19" fmla="*/ 398059 w 607568"/>
                <a:gd name="connsiteY19" fmla="*/ 433446 h 489301"/>
                <a:gd name="connsiteX20" fmla="*/ 402615 w 607568"/>
                <a:gd name="connsiteY20" fmla="*/ 428897 h 489301"/>
                <a:gd name="connsiteX21" fmla="*/ 254216 w 607568"/>
                <a:gd name="connsiteY21" fmla="*/ 428897 h 489301"/>
                <a:gd name="connsiteX22" fmla="*/ 354057 w 607568"/>
                <a:gd name="connsiteY22" fmla="*/ 428897 h 489301"/>
                <a:gd name="connsiteX23" fmla="*/ 358613 w 607568"/>
                <a:gd name="connsiteY23" fmla="*/ 433446 h 489301"/>
                <a:gd name="connsiteX24" fmla="*/ 358613 w 607568"/>
                <a:gd name="connsiteY24" fmla="*/ 484752 h 489301"/>
                <a:gd name="connsiteX25" fmla="*/ 354184 w 607568"/>
                <a:gd name="connsiteY25" fmla="*/ 489301 h 489301"/>
                <a:gd name="connsiteX26" fmla="*/ 254216 w 607568"/>
                <a:gd name="connsiteY26" fmla="*/ 489301 h 489301"/>
                <a:gd name="connsiteX27" fmla="*/ 249660 w 607568"/>
                <a:gd name="connsiteY27" fmla="*/ 484752 h 489301"/>
                <a:gd name="connsiteX28" fmla="*/ 249660 w 607568"/>
                <a:gd name="connsiteY28" fmla="*/ 433446 h 489301"/>
                <a:gd name="connsiteX29" fmla="*/ 254216 w 607568"/>
                <a:gd name="connsiteY29" fmla="*/ 428897 h 489301"/>
                <a:gd name="connsiteX30" fmla="*/ 105041 w 607568"/>
                <a:gd name="connsiteY30" fmla="*/ 428897 h 489301"/>
                <a:gd name="connsiteX31" fmla="*/ 205009 w 607568"/>
                <a:gd name="connsiteY31" fmla="*/ 428897 h 489301"/>
                <a:gd name="connsiteX32" fmla="*/ 209438 w 607568"/>
                <a:gd name="connsiteY32" fmla="*/ 433446 h 489301"/>
                <a:gd name="connsiteX33" fmla="*/ 209438 w 607568"/>
                <a:gd name="connsiteY33" fmla="*/ 484752 h 489301"/>
                <a:gd name="connsiteX34" fmla="*/ 205009 w 607568"/>
                <a:gd name="connsiteY34" fmla="*/ 489301 h 489301"/>
                <a:gd name="connsiteX35" fmla="*/ 105041 w 607568"/>
                <a:gd name="connsiteY35" fmla="*/ 489301 h 489301"/>
                <a:gd name="connsiteX36" fmla="*/ 100485 w 607568"/>
                <a:gd name="connsiteY36" fmla="*/ 484752 h 489301"/>
                <a:gd name="connsiteX37" fmla="*/ 100485 w 607568"/>
                <a:gd name="connsiteY37" fmla="*/ 433446 h 489301"/>
                <a:gd name="connsiteX38" fmla="*/ 105041 w 607568"/>
                <a:gd name="connsiteY38" fmla="*/ 428897 h 489301"/>
                <a:gd name="connsiteX39" fmla="*/ 374661 w 607568"/>
                <a:gd name="connsiteY39" fmla="*/ 214590 h 489301"/>
                <a:gd name="connsiteX40" fmla="*/ 374914 w 607568"/>
                <a:gd name="connsiteY40" fmla="*/ 214716 h 489301"/>
                <a:gd name="connsiteX41" fmla="*/ 571298 w 607568"/>
                <a:gd name="connsiteY41" fmla="*/ 214716 h 489301"/>
                <a:gd name="connsiteX42" fmla="*/ 571298 w 607568"/>
                <a:gd name="connsiteY42" fmla="*/ 386629 h 489301"/>
                <a:gd name="connsiteX43" fmla="*/ 308357 w 607568"/>
                <a:gd name="connsiteY43" fmla="*/ 386629 h 489301"/>
                <a:gd name="connsiteX44" fmla="*/ 308357 w 607568"/>
                <a:gd name="connsiteY44" fmla="*/ 281157 h 489301"/>
                <a:gd name="connsiteX45" fmla="*/ 308230 w 607568"/>
                <a:gd name="connsiteY45" fmla="*/ 280905 h 489301"/>
                <a:gd name="connsiteX46" fmla="*/ 374661 w 607568"/>
                <a:gd name="connsiteY46" fmla="*/ 214590 h 489301"/>
                <a:gd name="connsiteX47" fmla="*/ 232925 w 607568"/>
                <a:gd name="connsiteY47" fmla="*/ 214590 h 489301"/>
                <a:gd name="connsiteX48" fmla="*/ 299338 w 607568"/>
                <a:gd name="connsiteY48" fmla="*/ 280905 h 489301"/>
                <a:gd name="connsiteX49" fmla="*/ 299211 w 607568"/>
                <a:gd name="connsiteY49" fmla="*/ 281157 h 489301"/>
                <a:gd name="connsiteX50" fmla="*/ 299211 w 607568"/>
                <a:gd name="connsiteY50" fmla="*/ 386629 h 489301"/>
                <a:gd name="connsiteX51" fmla="*/ 36341 w 607568"/>
                <a:gd name="connsiteY51" fmla="*/ 386629 h 489301"/>
                <a:gd name="connsiteX52" fmla="*/ 36341 w 607568"/>
                <a:gd name="connsiteY52" fmla="*/ 214716 h 489301"/>
                <a:gd name="connsiteX53" fmla="*/ 232672 w 607568"/>
                <a:gd name="connsiteY53" fmla="*/ 214716 h 489301"/>
                <a:gd name="connsiteX54" fmla="*/ 232925 w 607568"/>
                <a:gd name="connsiteY54" fmla="*/ 214590 h 489301"/>
                <a:gd name="connsiteX55" fmla="*/ 275487 w 607568"/>
                <a:gd name="connsiteY55" fmla="*/ 178954 h 489301"/>
                <a:gd name="connsiteX56" fmla="*/ 331392 w 607568"/>
                <a:gd name="connsiteY56" fmla="*/ 178954 h 489301"/>
                <a:gd name="connsiteX57" fmla="*/ 332151 w 607568"/>
                <a:gd name="connsiteY57" fmla="*/ 186534 h 489301"/>
                <a:gd name="connsiteX58" fmla="*/ 298001 w 607568"/>
                <a:gd name="connsiteY58" fmla="*/ 254882 h 489301"/>
                <a:gd name="connsiteX59" fmla="*/ 281432 w 607568"/>
                <a:gd name="connsiteY59" fmla="*/ 254882 h 489301"/>
                <a:gd name="connsiteX60" fmla="*/ 312546 w 607568"/>
                <a:gd name="connsiteY60" fmla="*/ 192598 h 489301"/>
                <a:gd name="connsiteX61" fmla="*/ 275487 w 607568"/>
                <a:gd name="connsiteY61" fmla="*/ 192598 h 489301"/>
                <a:gd name="connsiteX62" fmla="*/ 308357 w 607568"/>
                <a:gd name="connsiteY62" fmla="*/ 33589 h 489301"/>
                <a:gd name="connsiteX63" fmla="*/ 571298 w 607568"/>
                <a:gd name="connsiteY63" fmla="*/ 33589 h 489301"/>
                <a:gd name="connsiteX64" fmla="*/ 571298 w 607568"/>
                <a:gd name="connsiteY64" fmla="*/ 205628 h 489301"/>
                <a:gd name="connsiteX65" fmla="*/ 374914 w 607568"/>
                <a:gd name="connsiteY65" fmla="*/ 205628 h 489301"/>
                <a:gd name="connsiteX66" fmla="*/ 374661 w 607568"/>
                <a:gd name="connsiteY66" fmla="*/ 205628 h 489301"/>
                <a:gd name="connsiteX67" fmla="*/ 308230 w 607568"/>
                <a:gd name="connsiteY67" fmla="*/ 139313 h 489301"/>
                <a:gd name="connsiteX68" fmla="*/ 308357 w 607568"/>
                <a:gd name="connsiteY68" fmla="*/ 139187 h 489301"/>
                <a:gd name="connsiteX69" fmla="*/ 36341 w 607568"/>
                <a:gd name="connsiteY69" fmla="*/ 33589 h 489301"/>
                <a:gd name="connsiteX70" fmla="*/ 299268 w 607568"/>
                <a:gd name="connsiteY70" fmla="*/ 33589 h 489301"/>
                <a:gd name="connsiteX71" fmla="*/ 299268 w 607568"/>
                <a:gd name="connsiteY71" fmla="*/ 139187 h 489301"/>
                <a:gd name="connsiteX72" fmla="*/ 299268 w 607568"/>
                <a:gd name="connsiteY72" fmla="*/ 139313 h 489301"/>
                <a:gd name="connsiteX73" fmla="*/ 232967 w 607568"/>
                <a:gd name="connsiteY73" fmla="*/ 205628 h 489301"/>
                <a:gd name="connsiteX74" fmla="*/ 232714 w 607568"/>
                <a:gd name="connsiteY74" fmla="*/ 205628 h 489301"/>
                <a:gd name="connsiteX75" fmla="*/ 36341 w 607568"/>
                <a:gd name="connsiteY75" fmla="*/ 205628 h 489301"/>
                <a:gd name="connsiteX76" fmla="*/ 31758 w 607568"/>
                <a:gd name="connsiteY76" fmla="*/ 24503 h 489301"/>
                <a:gd name="connsiteX77" fmla="*/ 27203 w 607568"/>
                <a:gd name="connsiteY77" fmla="*/ 29050 h 489301"/>
                <a:gd name="connsiteX78" fmla="*/ 27203 w 607568"/>
                <a:gd name="connsiteY78" fmla="*/ 391167 h 489301"/>
                <a:gd name="connsiteX79" fmla="*/ 31758 w 607568"/>
                <a:gd name="connsiteY79" fmla="*/ 395714 h 489301"/>
                <a:gd name="connsiteX80" fmla="*/ 575811 w 607568"/>
                <a:gd name="connsiteY80" fmla="*/ 395714 h 489301"/>
                <a:gd name="connsiteX81" fmla="*/ 580365 w 607568"/>
                <a:gd name="connsiteY81" fmla="*/ 391167 h 489301"/>
                <a:gd name="connsiteX82" fmla="*/ 580365 w 607568"/>
                <a:gd name="connsiteY82" fmla="*/ 29050 h 489301"/>
                <a:gd name="connsiteX83" fmla="*/ 575811 w 607568"/>
                <a:gd name="connsiteY83" fmla="*/ 24503 h 489301"/>
                <a:gd name="connsiteX84" fmla="*/ 0 w 607568"/>
                <a:gd name="connsiteY84" fmla="*/ 0 h 489301"/>
                <a:gd name="connsiteX85" fmla="*/ 607568 w 607568"/>
                <a:gd name="connsiteY85" fmla="*/ 0 h 489301"/>
                <a:gd name="connsiteX86" fmla="*/ 607568 w 607568"/>
                <a:gd name="connsiteY86" fmla="*/ 420217 h 489301"/>
                <a:gd name="connsiteX87" fmla="*/ 0 w 607568"/>
                <a:gd name="connsiteY87" fmla="*/ 420217 h 48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607568" h="489301">
                  <a:moveTo>
                    <a:pt x="407171" y="437996"/>
                  </a:moveTo>
                  <a:lnTo>
                    <a:pt x="407171" y="480202"/>
                  </a:lnTo>
                  <a:lnTo>
                    <a:pt x="498041" y="480202"/>
                  </a:lnTo>
                  <a:lnTo>
                    <a:pt x="498041" y="437996"/>
                  </a:lnTo>
                  <a:close/>
                  <a:moveTo>
                    <a:pt x="258771" y="437996"/>
                  </a:moveTo>
                  <a:lnTo>
                    <a:pt x="258771" y="480202"/>
                  </a:lnTo>
                  <a:lnTo>
                    <a:pt x="349628" y="480202"/>
                  </a:lnTo>
                  <a:lnTo>
                    <a:pt x="349628" y="437996"/>
                  </a:lnTo>
                  <a:close/>
                  <a:moveTo>
                    <a:pt x="109596" y="437996"/>
                  </a:moveTo>
                  <a:lnTo>
                    <a:pt x="109596" y="480202"/>
                  </a:lnTo>
                  <a:lnTo>
                    <a:pt x="200453" y="480202"/>
                  </a:lnTo>
                  <a:lnTo>
                    <a:pt x="200453" y="437996"/>
                  </a:lnTo>
                  <a:close/>
                  <a:moveTo>
                    <a:pt x="402615" y="428897"/>
                  </a:moveTo>
                  <a:lnTo>
                    <a:pt x="502597" y="428897"/>
                  </a:lnTo>
                  <a:cubicBezTo>
                    <a:pt x="505128" y="428897"/>
                    <a:pt x="507153" y="430919"/>
                    <a:pt x="507153" y="433446"/>
                  </a:cubicBezTo>
                  <a:lnTo>
                    <a:pt x="507153" y="484752"/>
                  </a:lnTo>
                  <a:cubicBezTo>
                    <a:pt x="507153" y="487279"/>
                    <a:pt x="505128" y="489301"/>
                    <a:pt x="502597" y="489301"/>
                  </a:cubicBezTo>
                  <a:lnTo>
                    <a:pt x="402615" y="489301"/>
                  </a:lnTo>
                  <a:cubicBezTo>
                    <a:pt x="400211" y="489301"/>
                    <a:pt x="398059" y="487279"/>
                    <a:pt x="398059" y="484752"/>
                  </a:cubicBezTo>
                  <a:lnTo>
                    <a:pt x="398059" y="433446"/>
                  </a:lnTo>
                  <a:cubicBezTo>
                    <a:pt x="398059" y="430919"/>
                    <a:pt x="400211" y="428897"/>
                    <a:pt x="402615" y="428897"/>
                  </a:cubicBezTo>
                  <a:close/>
                  <a:moveTo>
                    <a:pt x="254216" y="428897"/>
                  </a:moveTo>
                  <a:lnTo>
                    <a:pt x="354057" y="428897"/>
                  </a:lnTo>
                  <a:cubicBezTo>
                    <a:pt x="356588" y="428897"/>
                    <a:pt x="358613" y="430919"/>
                    <a:pt x="358613" y="433446"/>
                  </a:cubicBezTo>
                  <a:lnTo>
                    <a:pt x="358613" y="484752"/>
                  </a:lnTo>
                  <a:cubicBezTo>
                    <a:pt x="358613" y="487279"/>
                    <a:pt x="356588" y="489301"/>
                    <a:pt x="354184" y="489301"/>
                  </a:cubicBezTo>
                  <a:lnTo>
                    <a:pt x="254216" y="489301"/>
                  </a:lnTo>
                  <a:cubicBezTo>
                    <a:pt x="251685" y="489301"/>
                    <a:pt x="249660" y="487279"/>
                    <a:pt x="249660" y="484752"/>
                  </a:cubicBezTo>
                  <a:lnTo>
                    <a:pt x="249660" y="433446"/>
                  </a:lnTo>
                  <a:cubicBezTo>
                    <a:pt x="249660" y="430919"/>
                    <a:pt x="251685" y="428897"/>
                    <a:pt x="254216" y="428897"/>
                  </a:cubicBezTo>
                  <a:close/>
                  <a:moveTo>
                    <a:pt x="105041" y="428897"/>
                  </a:moveTo>
                  <a:lnTo>
                    <a:pt x="205009" y="428897"/>
                  </a:lnTo>
                  <a:cubicBezTo>
                    <a:pt x="207413" y="428897"/>
                    <a:pt x="209438" y="430919"/>
                    <a:pt x="209438" y="433446"/>
                  </a:cubicBezTo>
                  <a:lnTo>
                    <a:pt x="209438" y="484752"/>
                  </a:lnTo>
                  <a:cubicBezTo>
                    <a:pt x="209438" y="487279"/>
                    <a:pt x="207413" y="489301"/>
                    <a:pt x="205009" y="489301"/>
                  </a:cubicBezTo>
                  <a:lnTo>
                    <a:pt x="105041" y="489301"/>
                  </a:lnTo>
                  <a:cubicBezTo>
                    <a:pt x="102510" y="489301"/>
                    <a:pt x="100485" y="487279"/>
                    <a:pt x="100485" y="484752"/>
                  </a:cubicBezTo>
                  <a:lnTo>
                    <a:pt x="100485" y="433446"/>
                  </a:lnTo>
                  <a:cubicBezTo>
                    <a:pt x="100485" y="430919"/>
                    <a:pt x="102510" y="428897"/>
                    <a:pt x="105041" y="428897"/>
                  </a:cubicBezTo>
                  <a:close/>
                  <a:moveTo>
                    <a:pt x="374661" y="214590"/>
                  </a:moveTo>
                  <a:cubicBezTo>
                    <a:pt x="374788" y="214590"/>
                    <a:pt x="374914" y="214716"/>
                    <a:pt x="374914" y="214716"/>
                  </a:cubicBezTo>
                  <a:lnTo>
                    <a:pt x="571298" y="214716"/>
                  </a:lnTo>
                  <a:lnTo>
                    <a:pt x="571298" y="386629"/>
                  </a:lnTo>
                  <a:lnTo>
                    <a:pt x="308357" y="386629"/>
                  </a:lnTo>
                  <a:lnTo>
                    <a:pt x="308357" y="281157"/>
                  </a:lnTo>
                  <a:cubicBezTo>
                    <a:pt x="308357" y="281031"/>
                    <a:pt x="308230" y="281031"/>
                    <a:pt x="308230" y="280905"/>
                  </a:cubicBezTo>
                  <a:cubicBezTo>
                    <a:pt x="344040" y="278757"/>
                    <a:pt x="372510" y="250210"/>
                    <a:pt x="374661" y="214590"/>
                  </a:cubicBezTo>
                  <a:close/>
                  <a:moveTo>
                    <a:pt x="232925" y="214590"/>
                  </a:moveTo>
                  <a:cubicBezTo>
                    <a:pt x="235075" y="250210"/>
                    <a:pt x="263538" y="278757"/>
                    <a:pt x="299338" y="280905"/>
                  </a:cubicBezTo>
                  <a:cubicBezTo>
                    <a:pt x="299338" y="281031"/>
                    <a:pt x="299211" y="281031"/>
                    <a:pt x="299211" y="281157"/>
                  </a:cubicBezTo>
                  <a:lnTo>
                    <a:pt x="299211" y="386629"/>
                  </a:lnTo>
                  <a:lnTo>
                    <a:pt x="36341" y="386629"/>
                  </a:lnTo>
                  <a:lnTo>
                    <a:pt x="36341" y="214716"/>
                  </a:lnTo>
                  <a:lnTo>
                    <a:pt x="232672" y="214716"/>
                  </a:lnTo>
                  <a:cubicBezTo>
                    <a:pt x="232672" y="214716"/>
                    <a:pt x="232798" y="214590"/>
                    <a:pt x="232925" y="214590"/>
                  </a:cubicBezTo>
                  <a:close/>
                  <a:moveTo>
                    <a:pt x="275487" y="178954"/>
                  </a:moveTo>
                  <a:lnTo>
                    <a:pt x="331392" y="178954"/>
                  </a:lnTo>
                  <a:lnTo>
                    <a:pt x="332151" y="186534"/>
                  </a:lnTo>
                  <a:lnTo>
                    <a:pt x="298001" y="254882"/>
                  </a:lnTo>
                  <a:lnTo>
                    <a:pt x="281432" y="254882"/>
                  </a:lnTo>
                  <a:lnTo>
                    <a:pt x="312546" y="192598"/>
                  </a:lnTo>
                  <a:lnTo>
                    <a:pt x="275487" y="192598"/>
                  </a:lnTo>
                  <a:close/>
                  <a:moveTo>
                    <a:pt x="308357" y="33589"/>
                  </a:moveTo>
                  <a:lnTo>
                    <a:pt x="571298" y="33589"/>
                  </a:lnTo>
                  <a:lnTo>
                    <a:pt x="571298" y="205628"/>
                  </a:lnTo>
                  <a:lnTo>
                    <a:pt x="374914" y="205628"/>
                  </a:lnTo>
                  <a:cubicBezTo>
                    <a:pt x="374914" y="205628"/>
                    <a:pt x="374788" y="205628"/>
                    <a:pt x="374661" y="205628"/>
                  </a:cubicBezTo>
                  <a:cubicBezTo>
                    <a:pt x="372510" y="170008"/>
                    <a:pt x="344040" y="141587"/>
                    <a:pt x="308230" y="139313"/>
                  </a:cubicBezTo>
                  <a:cubicBezTo>
                    <a:pt x="308230" y="139313"/>
                    <a:pt x="308357" y="139187"/>
                    <a:pt x="308357" y="139187"/>
                  </a:cubicBezTo>
                  <a:close/>
                  <a:moveTo>
                    <a:pt x="36341" y="33589"/>
                  </a:moveTo>
                  <a:lnTo>
                    <a:pt x="299268" y="33589"/>
                  </a:lnTo>
                  <a:lnTo>
                    <a:pt x="299268" y="139187"/>
                  </a:lnTo>
                  <a:cubicBezTo>
                    <a:pt x="299268" y="139187"/>
                    <a:pt x="299268" y="139313"/>
                    <a:pt x="299268" y="139313"/>
                  </a:cubicBezTo>
                  <a:cubicBezTo>
                    <a:pt x="263587" y="141587"/>
                    <a:pt x="235118" y="170008"/>
                    <a:pt x="232967" y="205628"/>
                  </a:cubicBezTo>
                  <a:cubicBezTo>
                    <a:pt x="232840" y="205628"/>
                    <a:pt x="232714" y="205628"/>
                    <a:pt x="232714" y="205628"/>
                  </a:cubicBezTo>
                  <a:lnTo>
                    <a:pt x="36341" y="205628"/>
                  </a:lnTo>
                  <a:close/>
                  <a:moveTo>
                    <a:pt x="31758" y="24503"/>
                  </a:moveTo>
                  <a:cubicBezTo>
                    <a:pt x="29227" y="24503"/>
                    <a:pt x="27203" y="26650"/>
                    <a:pt x="27203" y="29050"/>
                  </a:cubicBezTo>
                  <a:lnTo>
                    <a:pt x="27203" y="391167"/>
                  </a:lnTo>
                  <a:cubicBezTo>
                    <a:pt x="27203" y="393693"/>
                    <a:pt x="29227" y="395714"/>
                    <a:pt x="31758" y="395714"/>
                  </a:cubicBezTo>
                  <a:lnTo>
                    <a:pt x="575811" y="395714"/>
                  </a:lnTo>
                  <a:cubicBezTo>
                    <a:pt x="578341" y="395714"/>
                    <a:pt x="580365" y="393693"/>
                    <a:pt x="580365" y="391167"/>
                  </a:cubicBezTo>
                  <a:lnTo>
                    <a:pt x="580365" y="29050"/>
                  </a:lnTo>
                  <a:cubicBezTo>
                    <a:pt x="580365" y="26650"/>
                    <a:pt x="578341" y="24503"/>
                    <a:pt x="575811" y="24503"/>
                  </a:cubicBezTo>
                  <a:close/>
                  <a:moveTo>
                    <a:pt x="0" y="0"/>
                  </a:moveTo>
                  <a:lnTo>
                    <a:pt x="607568" y="0"/>
                  </a:lnTo>
                  <a:lnTo>
                    <a:pt x="607568" y="420217"/>
                  </a:lnTo>
                  <a:lnTo>
                    <a:pt x="0" y="4202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9" name="椭圆 18"/>
          <p:cNvSpPr/>
          <p:nvPr/>
        </p:nvSpPr>
        <p:spPr>
          <a:xfrm>
            <a:off x="1493520" y="3429000"/>
            <a:ext cx="668655" cy="668655"/>
          </a:xfrm>
          <a:prstGeom prst="ellipse">
            <a:avLst/>
          </a:prstGeom>
          <a:gradFill flip="none" rotWithShape="1">
            <a:gsLst>
              <a:gs pos="0">
                <a:srgbClr val="1BDBFE"/>
              </a:gs>
              <a:gs pos="70000">
                <a:srgbClr val="01A8F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1493520" y="4875530"/>
            <a:ext cx="668655" cy="668655"/>
          </a:xfrm>
          <a:prstGeom prst="ellipse">
            <a:avLst/>
          </a:prstGeom>
          <a:gradFill flip="none" rotWithShape="1">
            <a:gsLst>
              <a:gs pos="0">
                <a:srgbClr val="3170E2"/>
              </a:gs>
              <a:gs pos="70000">
                <a:srgbClr val="234DD6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6388131" y="1919934"/>
            <a:ext cx="668586" cy="668586"/>
            <a:chOff x="1899802" y="1938984"/>
            <a:chExt cx="776164" cy="776164"/>
          </a:xfrm>
        </p:grpSpPr>
        <p:sp>
          <p:nvSpPr>
            <p:cNvPr id="28" name="椭圆 27"/>
            <p:cNvSpPr/>
            <p:nvPr/>
          </p:nvSpPr>
          <p:spPr>
            <a:xfrm>
              <a:off x="1899802" y="1938984"/>
              <a:ext cx="776164" cy="776164"/>
            </a:xfrm>
            <a:prstGeom prst="ellipse">
              <a:avLst/>
            </a:prstGeom>
            <a:gradFill flip="none" rotWithShape="1">
              <a:gsLst>
                <a:gs pos="0">
                  <a:srgbClr val="3170E2"/>
                </a:gs>
                <a:gs pos="70000">
                  <a:srgbClr val="234DD6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29" name="film-screen-theater_28617"/>
            <p:cNvSpPr>
              <a:spLocks noChangeAspect="1"/>
            </p:cNvSpPr>
            <p:nvPr/>
          </p:nvSpPr>
          <p:spPr bwMode="auto">
            <a:xfrm>
              <a:off x="2099089" y="2175021"/>
              <a:ext cx="377589" cy="304088"/>
            </a:xfrm>
            <a:custGeom>
              <a:avLst/>
              <a:gdLst>
                <a:gd name="connsiteX0" fmla="*/ 407171 w 607568"/>
                <a:gd name="connsiteY0" fmla="*/ 437996 h 489301"/>
                <a:gd name="connsiteX1" fmla="*/ 407171 w 607568"/>
                <a:gd name="connsiteY1" fmla="*/ 480202 h 489301"/>
                <a:gd name="connsiteX2" fmla="*/ 498041 w 607568"/>
                <a:gd name="connsiteY2" fmla="*/ 480202 h 489301"/>
                <a:gd name="connsiteX3" fmla="*/ 498041 w 607568"/>
                <a:gd name="connsiteY3" fmla="*/ 437996 h 489301"/>
                <a:gd name="connsiteX4" fmla="*/ 258771 w 607568"/>
                <a:gd name="connsiteY4" fmla="*/ 437996 h 489301"/>
                <a:gd name="connsiteX5" fmla="*/ 258771 w 607568"/>
                <a:gd name="connsiteY5" fmla="*/ 480202 h 489301"/>
                <a:gd name="connsiteX6" fmla="*/ 349628 w 607568"/>
                <a:gd name="connsiteY6" fmla="*/ 480202 h 489301"/>
                <a:gd name="connsiteX7" fmla="*/ 349628 w 607568"/>
                <a:gd name="connsiteY7" fmla="*/ 437996 h 489301"/>
                <a:gd name="connsiteX8" fmla="*/ 109596 w 607568"/>
                <a:gd name="connsiteY8" fmla="*/ 437996 h 489301"/>
                <a:gd name="connsiteX9" fmla="*/ 109596 w 607568"/>
                <a:gd name="connsiteY9" fmla="*/ 480202 h 489301"/>
                <a:gd name="connsiteX10" fmla="*/ 200453 w 607568"/>
                <a:gd name="connsiteY10" fmla="*/ 480202 h 489301"/>
                <a:gd name="connsiteX11" fmla="*/ 200453 w 607568"/>
                <a:gd name="connsiteY11" fmla="*/ 437996 h 489301"/>
                <a:gd name="connsiteX12" fmla="*/ 402615 w 607568"/>
                <a:gd name="connsiteY12" fmla="*/ 428897 h 489301"/>
                <a:gd name="connsiteX13" fmla="*/ 502597 w 607568"/>
                <a:gd name="connsiteY13" fmla="*/ 428897 h 489301"/>
                <a:gd name="connsiteX14" fmla="*/ 507153 w 607568"/>
                <a:gd name="connsiteY14" fmla="*/ 433446 h 489301"/>
                <a:gd name="connsiteX15" fmla="*/ 507153 w 607568"/>
                <a:gd name="connsiteY15" fmla="*/ 484752 h 489301"/>
                <a:gd name="connsiteX16" fmla="*/ 502597 w 607568"/>
                <a:gd name="connsiteY16" fmla="*/ 489301 h 489301"/>
                <a:gd name="connsiteX17" fmla="*/ 402615 w 607568"/>
                <a:gd name="connsiteY17" fmla="*/ 489301 h 489301"/>
                <a:gd name="connsiteX18" fmla="*/ 398059 w 607568"/>
                <a:gd name="connsiteY18" fmla="*/ 484752 h 489301"/>
                <a:gd name="connsiteX19" fmla="*/ 398059 w 607568"/>
                <a:gd name="connsiteY19" fmla="*/ 433446 h 489301"/>
                <a:gd name="connsiteX20" fmla="*/ 402615 w 607568"/>
                <a:gd name="connsiteY20" fmla="*/ 428897 h 489301"/>
                <a:gd name="connsiteX21" fmla="*/ 254216 w 607568"/>
                <a:gd name="connsiteY21" fmla="*/ 428897 h 489301"/>
                <a:gd name="connsiteX22" fmla="*/ 354057 w 607568"/>
                <a:gd name="connsiteY22" fmla="*/ 428897 h 489301"/>
                <a:gd name="connsiteX23" fmla="*/ 358613 w 607568"/>
                <a:gd name="connsiteY23" fmla="*/ 433446 h 489301"/>
                <a:gd name="connsiteX24" fmla="*/ 358613 w 607568"/>
                <a:gd name="connsiteY24" fmla="*/ 484752 h 489301"/>
                <a:gd name="connsiteX25" fmla="*/ 354184 w 607568"/>
                <a:gd name="connsiteY25" fmla="*/ 489301 h 489301"/>
                <a:gd name="connsiteX26" fmla="*/ 254216 w 607568"/>
                <a:gd name="connsiteY26" fmla="*/ 489301 h 489301"/>
                <a:gd name="connsiteX27" fmla="*/ 249660 w 607568"/>
                <a:gd name="connsiteY27" fmla="*/ 484752 h 489301"/>
                <a:gd name="connsiteX28" fmla="*/ 249660 w 607568"/>
                <a:gd name="connsiteY28" fmla="*/ 433446 h 489301"/>
                <a:gd name="connsiteX29" fmla="*/ 254216 w 607568"/>
                <a:gd name="connsiteY29" fmla="*/ 428897 h 489301"/>
                <a:gd name="connsiteX30" fmla="*/ 105041 w 607568"/>
                <a:gd name="connsiteY30" fmla="*/ 428897 h 489301"/>
                <a:gd name="connsiteX31" fmla="*/ 205009 w 607568"/>
                <a:gd name="connsiteY31" fmla="*/ 428897 h 489301"/>
                <a:gd name="connsiteX32" fmla="*/ 209438 w 607568"/>
                <a:gd name="connsiteY32" fmla="*/ 433446 h 489301"/>
                <a:gd name="connsiteX33" fmla="*/ 209438 w 607568"/>
                <a:gd name="connsiteY33" fmla="*/ 484752 h 489301"/>
                <a:gd name="connsiteX34" fmla="*/ 205009 w 607568"/>
                <a:gd name="connsiteY34" fmla="*/ 489301 h 489301"/>
                <a:gd name="connsiteX35" fmla="*/ 105041 w 607568"/>
                <a:gd name="connsiteY35" fmla="*/ 489301 h 489301"/>
                <a:gd name="connsiteX36" fmla="*/ 100485 w 607568"/>
                <a:gd name="connsiteY36" fmla="*/ 484752 h 489301"/>
                <a:gd name="connsiteX37" fmla="*/ 100485 w 607568"/>
                <a:gd name="connsiteY37" fmla="*/ 433446 h 489301"/>
                <a:gd name="connsiteX38" fmla="*/ 105041 w 607568"/>
                <a:gd name="connsiteY38" fmla="*/ 428897 h 489301"/>
                <a:gd name="connsiteX39" fmla="*/ 374661 w 607568"/>
                <a:gd name="connsiteY39" fmla="*/ 214590 h 489301"/>
                <a:gd name="connsiteX40" fmla="*/ 374914 w 607568"/>
                <a:gd name="connsiteY40" fmla="*/ 214716 h 489301"/>
                <a:gd name="connsiteX41" fmla="*/ 571298 w 607568"/>
                <a:gd name="connsiteY41" fmla="*/ 214716 h 489301"/>
                <a:gd name="connsiteX42" fmla="*/ 571298 w 607568"/>
                <a:gd name="connsiteY42" fmla="*/ 386629 h 489301"/>
                <a:gd name="connsiteX43" fmla="*/ 308357 w 607568"/>
                <a:gd name="connsiteY43" fmla="*/ 386629 h 489301"/>
                <a:gd name="connsiteX44" fmla="*/ 308357 w 607568"/>
                <a:gd name="connsiteY44" fmla="*/ 281157 h 489301"/>
                <a:gd name="connsiteX45" fmla="*/ 308230 w 607568"/>
                <a:gd name="connsiteY45" fmla="*/ 280905 h 489301"/>
                <a:gd name="connsiteX46" fmla="*/ 374661 w 607568"/>
                <a:gd name="connsiteY46" fmla="*/ 214590 h 489301"/>
                <a:gd name="connsiteX47" fmla="*/ 232925 w 607568"/>
                <a:gd name="connsiteY47" fmla="*/ 214590 h 489301"/>
                <a:gd name="connsiteX48" fmla="*/ 299338 w 607568"/>
                <a:gd name="connsiteY48" fmla="*/ 280905 h 489301"/>
                <a:gd name="connsiteX49" fmla="*/ 299211 w 607568"/>
                <a:gd name="connsiteY49" fmla="*/ 281157 h 489301"/>
                <a:gd name="connsiteX50" fmla="*/ 299211 w 607568"/>
                <a:gd name="connsiteY50" fmla="*/ 386629 h 489301"/>
                <a:gd name="connsiteX51" fmla="*/ 36341 w 607568"/>
                <a:gd name="connsiteY51" fmla="*/ 386629 h 489301"/>
                <a:gd name="connsiteX52" fmla="*/ 36341 w 607568"/>
                <a:gd name="connsiteY52" fmla="*/ 214716 h 489301"/>
                <a:gd name="connsiteX53" fmla="*/ 232672 w 607568"/>
                <a:gd name="connsiteY53" fmla="*/ 214716 h 489301"/>
                <a:gd name="connsiteX54" fmla="*/ 232925 w 607568"/>
                <a:gd name="connsiteY54" fmla="*/ 214590 h 489301"/>
                <a:gd name="connsiteX55" fmla="*/ 275487 w 607568"/>
                <a:gd name="connsiteY55" fmla="*/ 178954 h 489301"/>
                <a:gd name="connsiteX56" fmla="*/ 331392 w 607568"/>
                <a:gd name="connsiteY56" fmla="*/ 178954 h 489301"/>
                <a:gd name="connsiteX57" fmla="*/ 332151 w 607568"/>
                <a:gd name="connsiteY57" fmla="*/ 186534 h 489301"/>
                <a:gd name="connsiteX58" fmla="*/ 298001 w 607568"/>
                <a:gd name="connsiteY58" fmla="*/ 254882 h 489301"/>
                <a:gd name="connsiteX59" fmla="*/ 281432 w 607568"/>
                <a:gd name="connsiteY59" fmla="*/ 254882 h 489301"/>
                <a:gd name="connsiteX60" fmla="*/ 312546 w 607568"/>
                <a:gd name="connsiteY60" fmla="*/ 192598 h 489301"/>
                <a:gd name="connsiteX61" fmla="*/ 275487 w 607568"/>
                <a:gd name="connsiteY61" fmla="*/ 192598 h 489301"/>
                <a:gd name="connsiteX62" fmla="*/ 308357 w 607568"/>
                <a:gd name="connsiteY62" fmla="*/ 33589 h 489301"/>
                <a:gd name="connsiteX63" fmla="*/ 571298 w 607568"/>
                <a:gd name="connsiteY63" fmla="*/ 33589 h 489301"/>
                <a:gd name="connsiteX64" fmla="*/ 571298 w 607568"/>
                <a:gd name="connsiteY64" fmla="*/ 205628 h 489301"/>
                <a:gd name="connsiteX65" fmla="*/ 374914 w 607568"/>
                <a:gd name="connsiteY65" fmla="*/ 205628 h 489301"/>
                <a:gd name="connsiteX66" fmla="*/ 374661 w 607568"/>
                <a:gd name="connsiteY66" fmla="*/ 205628 h 489301"/>
                <a:gd name="connsiteX67" fmla="*/ 308230 w 607568"/>
                <a:gd name="connsiteY67" fmla="*/ 139313 h 489301"/>
                <a:gd name="connsiteX68" fmla="*/ 308357 w 607568"/>
                <a:gd name="connsiteY68" fmla="*/ 139187 h 489301"/>
                <a:gd name="connsiteX69" fmla="*/ 36341 w 607568"/>
                <a:gd name="connsiteY69" fmla="*/ 33589 h 489301"/>
                <a:gd name="connsiteX70" fmla="*/ 299268 w 607568"/>
                <a:gd name="connsiteY70" fmla="*/ 33589 h 489301"/>
                <a:gd name="connsiteX71" fmla="*/ 299268 w 607568"/>
                <a:gd name="connsiteY71" fmla="*/ 139187 h 489301"/>
                <a:gd name="connsiteX72" fmla="*/ 299268 w 607568"/>
                <a:gd name="connsiteY72" fmla="*/ 139313 h 489301"/>
                <a:gd name="connsiteX73" fmla="*/ 232967 w 607568"/>
                <a:gd name="connsiteY73" fmla="*/ 205628 h 489301"/>
                <a:gd name="connsiteX74" fmla="*/ 232714 w 607568"/>
                <a:gd name="connsiteY74" fmla="*/ 205628 h 489301"/>
                <a:gd name="connsiteX75" fmla="*/ 36341 w 607568"/>
                <a:gd name="connsiteY75" fmla="*/ 205628 h 489301"/>
                <a:gd name="connsiteX76" fmla="*/ 31758 w 607568"/>
                <a:gd name="connsiteY76" fmla="*/ 24503 h 489301"/>
                <a:gd name="connsiteX77" fmla="*/ 27203 w 607568"/>
                <a:gd name="connsiteY77" fmla="*/ 29050 h 489301"/>
                <a:gd name="connsiteX78" fmla="*/ 27203 w 607568"/>
                <a:gd name="connsiteY78" fmla="*/ 391167 h 489301"/>
                <a:gd name="connsiteX79" fmla="*/ 31758 w 607568"/>
                <a:gd name="connsiteY79" fmla="*/ 395714 h 489301"/>
                <a:gd name="connsiteX80" fmla="*/ 575811 w 607568"/>
                <a:gd name="connsiteY80" fmla="*/ 395714 h 489301"/>
                <a:gd name="connsiteX81" fmla="*/ 580365 w 607568"/>
                <a:gd name="connsiteY81" fmla="*/ 391167 h 489301"/>
                <a:gd name="connsiteX82" fmla="*/ 580365 w 607568"/>
                <a:gd name="connsiteY82" fmla="*/ 29050 h 489301"/>
                <a:gd name="connsiteX83" fmla="*/ 575811 w 607568"/>
                <a:gd name="connsiteY83" fmla="*/ 24503 h 489301"/>
                <a:gd name="connsiteX84" fmla="*/ 0 w 607568"/>
                <a:gd name="connsiteY84" fmla="*/ 0 h 489301"/>
                <a:gd name="connsiteX85" fmla="*/ 607568 w 607568"/>
                <a:gd name="connsiteY85" fmla="*/ 0 h 489301"/>
                <a:gd name="connsiteX86" fmla="*/ 607568 w 607568"/>
                <a:gd name="connsiteY86" fmla="*/ 420217 h 489301"/>
                <a:gd name="connsiteX87" fmla="*/ 0 w 607568"/>
                <a:gd name="connsiteY87" fmla="*/ 420217 h 48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607568" h="489301">
                  <a:moveTo>
                    <a:pt x="407171" y="437996"/>
                  </a:moveTo>
                  <a:lnTo>
                    <a:pt x="407171" y="480202"/>
                  </a:lnTo>
                  <a:lnTo>
                    <a:pt x="498041" y="480202"/>
                  </a:lnTo>
                  <a:lnTo>
                    <a:pt x="498041" y="437996"/>
                  </a:lnTo>
                  <a:close/>
                  <a:moveTo>
                    <a:pt x="258771" y="437996"/>
                  </a:moveTo>
                  <a:lnTo>
                    <a:pt x="258771" y="480202"/>
                  </a:lnTo>
                  <a:lnTo>
                    <a:pt x="349628" y="480202"/>
                  </a:lnTo>
                  <a:lnTo>
                    <a:pt x="349628" y="437996"/>
                  </a:lnTo>
                  <a:close/>
                  <a:moveTo>
                    <a:pt x="109596" y="437996"/>
                  </a:moveTo>
                  <a:lnTo>
                    <a:pt x="109596" y="480202"/>
                  </a:lnTo>
                  <a:lnTo>
                    <a:pt x="200453" y="480202"/>
                  </a:lnTo>
                  <a:lnTo>
                    <a:pt x="200453" y="437996"/>
                  </a:lnTo>
                  <a:close/>
                  <a:moveTo>
                    <a:pt x="402615" y="428897"/>
                  </a:moveTo>
                  <a:lnTo>
                    <a:pt x="502597" y="428897"/>
                  </a:lnTo>
                  <a:cubicBezTo>
                    <a:pt x="505128" y="428897"/>
                    <a:pt x="507153" y="430919"/>
                    <a:pt x="507153" y="433446"/>
                  </a:cubicBezTo>
                  <a:lnTo>
                    <a:pt x="507153" y="484752"/>
                  </a:lnTo>
                  <a:cubicBezTo>
                    <a:pt x="507153" y="487279"/>
                    <a:pt x="505128" y="489301"/>
                    <a:pt x="502597" y="489301"/>
                  </a:cubicBezTo>
                  <a:lnTo>
                    <a:pt x="402615" y="489301"/>
                  </a:lnTo>
                  <a:cubicBezTo>
                    <a:pt x="400211" y="489301"/>
                    <a:pt x="398059" y="487279"/>
                    <a:pt x="398059" y="484752"/>
                  </a:cubicBezTo>
                  <a:lnTo>
                    <a:pt x="398059" y="433446"/>
                  </a:lnTo>
                  <a:cubicBezTo>
                    <a:pt x="398059" y="430919"/>
                    <a:pt x="400211" y="428897"/>
                    <a:pt x="402615" y="428897"/>
                  </a:cubicBezTo>
                  <a:close/>
                  <a:moveTo>
                    <a:pt x="254216" y="428897"/>
                  </a:moveTo>
                  <a:lnTo>
                    <a:pt x="354057" y="428897"/>
                  </a:lnTo>
                  <a:cubicBezTo>
                    <a:pt x="356588" y="428897"/>
                    <a:pt x="358613" y="430919"/>
                    <a:pt x="358613" y="433446"/>
                  </a:cubicBezTo>
                  <a:lnTo>
                    <a:pt x="358613" y="484752"/>
                  </a:lnTo>
                  <a:cubicBezTo>
                    <a:pt x="358613" y="487279"/>
                    <a:pt x="356588" y="489301"/>
                    <a:pt x="354184" y="489301"/>
                  </a:cubicBezTo>
                  <a:lnTo>
                    <a:pt x="254216" y="489301"/>
                  </a:lnTo>
                  <a:cubicBezTo>
                    <a:pt x="251685" y="489301"/>
                    <a:pt x="249660" y="487279"/>
                    <a:pt x="249660" y="484752"/>
                  </a:cubicBezTo>
                  <a:lnTo>
                    <a:pt x="249660" y="433446"/>
                  </a:lnTo>
                  <a:cubicBezTo>
                    <a:pt x="249660" y="430919"/>
                    <a:pt x="251685" y="428897"/>
                    <a:pt x="254216" y="428897"/>
                  </a:cubicBezTo>
                  <a:close/>
                  <a:moveTo>
                    <a:pt x="105041" y="428897"/>
                  </a:moveTo>
                  <a:lnTo>
                    <a:pt x="205009" y="428897"/>
                  </a:lnTo>
                  <a:cubicBezTo>
                    <a:pt x="207413" y="428897"/>
                    <a:pt x="209438" y="430919"/>
                    <a:pt x="209438" y="433446"/>
                  </a:cubicBezTo>
                  <a:lnTo>
                    <a:pt x="209438" y="484752"/>
                  </a:lnTo>
                  <a:cubicBezTo>
                    <a:pt x="209438" y="487279"/>
                    <a:pt x="207413" y="489301"/>
                    <a:pt x="205009" y="489301"/>
                  </a:cubicBezTo>
                  <a:lnTo>
                    <a:pt x="105041" y="489301"/>
                  </a:lnTo>
                  <a:cubicBezTo>
                    <a:pt x="102510" y="489301"/>
                    <a:pt x="100485" y="487279"/>
                    <a:pt x="100485" y="484752"/>
                  </a:cubicBezTo>
                  <a:lnTo>
                    <a:pt x="100485" y="433446"/>
                  </a:lnTo>
                  <a:cubicBezTo>
                    <a:pt x="100485" y="430919"/>
                    <a:pt x="102510" y="428897"/>
                    <a:pt x="105041" y="428897"/>
                  </a:cubicBezTo>
                  <a:close/>
                  <a:moveTo>
                    <a:pt x="374661" y="214590"/>
                  </a:moveTo>
                  <a:cubicBezTo>
                    <a:pt x="374788" y="214590"/>
                    <a:pt x="374914" y="214716"/>
                    <a:pt x="374914" y="214716"/>
                  </a:cubicBezTo>
                  <a:lnTo>
                    <a:pt x="571298" y="214716"/>
                  </a:lnTo>
                  <a:lnTo>
                    <a:pt x="571298" y="386629"/>
                  </a:lnTo>
                  <a:lnTo>
                    <a:pt x="308357" y="386629"/>
                  </a:lnTo>
                  <a:lnTo>
                    <a:pt x="308357" y="281157"/>
                  </a:lnTo>
                  <a:cubicBezTo>
                    <a:pt x="308357" y="281031"/>
                    <a:pt x="308230" y="281031"/>
                    <a:pt x="308230" y="280905"/>
                  </a:cubicBezTo>
                  <a:cubicBezTo>
                    <a:pt x="344040" y="278757"/>
                    <a:pt x="372510" y="250210"/>
                    <a:pt x="374661" y="214590"/>
                  </a:cubicBezTo>
                  <a:close/>
                  <a:moveTo>
                    <a:pt x="232925" y="214590"/>
                  </a:moveTo>
                  <a:cubicBezTo>
                    <a:pt x="235075" y="250210"/>
                    <a:pt x="263538" y="278757"/>
                    <a:pt x="299338" y="280905"/>
                  </a:cubicBezTo>
                  <a:cubicBezTo>
                    <a:pt x="299338" y="281031"/>
                    <a:pt x="299211" y="281031"/>
                    <a:pt x="299211" y="281157"/>
                  </a:cubicBezTo>
                  <a:lnTo>
                    <a:pt x="299211" y="386629"/>
                  </a:lnTo>
                  <a:lnTo>
                    <a:pt x="36341" y="386629"/>
                  </a:lnTo>
                  <a:lnTo>
                    <a:pt x="36341" y="214716"/>
                  </a:lnTo>
                  <a:lnTo>
                    <a:pt x="232672" y="214716"/>
                  </a:lnTo>
                  <a:cubicBezTo>
                    <a:pt x="232672" y="214716"/>
                    <a:pt x="232798" y="214590"/>
                    <a:pt x="232925" y="214590"/>
                  </a:cubicBezTo>
                  <a:close/>
                  <a:moveTo>
                    <a:pt x="275487" y="178954"/>
                  </a:moveTo>
                  <a:lnTo>
                    <a:pt x="331392" y="178954"/>
                  </a:lnTo>
                  <a:lnTo>
                    <a:pt x="332151" y="186534"/>
                  </a:lnTo>
                  <a:lnTo>
                    <a:pt x="298001" y="254882"/>
                  </a:lnTo>
                  <a:lnTo>
                    <a:pt x="281432" y="254882"/>
                  </a:lnTo>
                  <a:lnTo>
                    <a:pt x="312546" y="192598"/>
                  </a:lnTo>
                  <a:lnTo>
                    <a:pt x="275487" y="192598"/>
                  </a:lnTo>
                  <a:close/>
                  <a:moveTo>
                    <a:pt x="308357" y="33589"/>
                  </a:moveTo>
                  <a:lnTo>
                    <a:pt x="571298" y="33589"/>
                  </a:lnTo>
                  <a:lnTo>
                    <a:pt x="571298" y="205628"/>
                  </a:lnTo>
                  <a:lnTo>
                    <a:pt x="374914" y="205628"/>
                  </a:lnTo>
                  <a:cubicBezTo>
                    <a:pt x="374914" y="205628"/>
                    <a:pt x="374788" y="205628"/>
                    <a:pt x="374661" y="205628"/>
                  </a:cubicBezTo>
                  <a:cubicBezTo>
                    <a:pt x="372510" y="170008"/>
                    <a:pt x="344040" y="141587"/>
                    <a:pt x="308230" y="139313"/>
                  </a:cubicBezTo>
                  <a:cubicBezTo>
                    <a:pt x="308230" y="139313"/>
                    <a:pt x="308357" y="139187"/>
                    <a:pt x="308357" y="139187"/>
                  </a:cubicBezTo>
                  <a:close/>
                  <a:moveTo>
                    <a:pt x="36341" y="33589"/>
                  </a:moveTo>
                  <a:lnTo>
                    <a:pt x="299268" y="33589"/>
                  </a:lnTo>
                  <a:lnTo>
                    <a:pt x="299268" y="139187"/>
                  </a:lnTo>
                  <a:cubicBezTo>
                    <a:pt x="299268" y="139187"/>
                    <a:pt x="299268" y="139313"/>
                    <a:pt x="299268" y="139313"/>
                  </a:cubicBezTo>
                  <a:cubicBezTo>
                    <a:pt x="263587" y="141587"/>
                    <a:pt x="235118" y="170008"/>
                    <a:pt x="232967" y="205628"/>
                  </a:cubicBezTo>
                  <a:cubicBezTo>
                    <a:pt x="232840" y="205628"/>
                    <a:pt x="232714" y="205628"/>
                    <a:pt x="232714" y="205628"/>
                  </a:cubicBezTo>
                  <a:lnTo>
                    <a:pt x="36341" y="205628"/>
                  </a:lnTo>
                  <a:close/>
                  <a:moveTo>
                    <a:pt x="31758" y="24503"/>
                  </a:moveTo>
                  <a:cubicBezTo>
                    <a:pt x="29227" y="24503"/>
                    <a:pt x="27203" y="26650"/>
                    <a:pt x="27203" y="29050"/>
                  </a:cubicBezTo>
                  <a:lnTo>
                    <a:pt x="27203" y="391167"/>
                  </a:lnTo>
                  <a:cubicBezTo>
                    <a:pt x="27203" y="393693"/>
                    <a:pt x="29227" y="395714"/>
                    <a:pt x="31758" y="395714"/>
                  </a:cubicBezTo>
                  <a:lnTo>
                    <a:pt x="575811" y="395714"/>
                  </a:lnTo>
                  <a:cubicBezTo>
                    <a:pt x="578341" y="395714"/>
                    <a:pt x="580365" y="393693"/>
                    <a:pt x="580365" y="391167"/>
                  </a:cubicBezTo>
                  <a:lnTo>
                    <a:pt x="580365" y="29050"/>
                  </a:lnTo>
                  <a:cubicBezTo>
                    <a:pt x="580365" y="26650"/>
                    <a:pt x="578341" y="24503"/>
                    <a:pt x="575811" y="24503"/>
                  </a:cubicBezTo>
                  <a:close/>
                  <a:moveTo>
                    <a:pt x="0" y="0"/>
                  </a:moveTo>
                  <a:lnTo>
                    <a:pt x="607568" y="0"/>
                  </a:lnTo>
                  <a:lnTo>
                    <a:pt x="607568" y="420217"/>
                  </a:lnTo>
                  <a:lnTo>
                    <a:pt x="0" y="4202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1" name="椭圆 30"/>
          <p:cNvSpPr/>
          <p:nvPr/>
        </p:nvSpPr>
        <p:spPr>
          <a:xfrm>
            <a:off x="6388100" y="3467100"/>
            <a:ext cx="668655" cy="668655"/>
          </a:xfrm>
          <a:prstGeom prst="ellipse">
            <a:avLst/>
          </a:prstGeom>
          <a:gradFill flip="none" rotWithShape="1">
            <a:gsLst>
              <a:gs pos="0">
                <a:srgbClr val="1BDBFE"/>
              </a:gs>
              <a:gs pos="70000">
                <a:srgbClr val="01A8F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6388100" y="4890770"/>
            <a:ext cx="668655" cy="668655"/>
          </a:xfrm>
          <a:prstGeom prst="ellipse">
            <a:avLst/>
          </a:prstGeom>
          <a:gradFill flip="none" rotWithShape="1">
            <a:gsLst>
              <a:gs pos="0">
                <a:srgbClr val="3170E2"/>
              </a:gs>
              <a:gs pos="70000">
                <a:srgbClr val="234DD6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6" name="PA-矩形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06123" y="1942268"/>
            <a:ext cx="2515820" cy="73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服务器硬件配置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  <a:p>
            <a:pPr algn="just" eaLnBrk="1" hangingPunct="1">
              <a:lnSpc>
                <a:spcPct val="150000"/>
              </a:lnSpc>
            </a:pP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（</a:t>
            </a:r>
            <a:r>
              <a:rPr 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高级配置</a:t>
            </a: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）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37" name="PA-矩形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506123" y="3413227"/>
            <a:ext cx="2735242" cy="73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服务器带宽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  <a:p>
            <a:pPr algn="just" eaLnBrk="1" hangingPunct="1">
              <a:lnSpc>
                <a:spcPct val="150000"/>
              </a:lnSpc>
            </a:pP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（不限）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38" name="PA-矩形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506123" y="4871486"/>
            <a:ext cx="2735242" cy="73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ea"/>
              </a:rPr>
              <a:t>负载均衡技术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  <a:p>
            <a:pPr lvl="0" algn="just" eaLnBrk="1" hangingPunct="1">
              <a:lnSpc>
                <a:spcPct val="150000"/>
              </a:lnSpc>
              <a:buClrTx/>
              <a:buSzTx/>
              <a:buFontTx/>
            </a:pP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ea"/>
              </a:rPr>
              <a:t>（配置）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39" name="PA-矩形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683241" y="1872418"/>
            <a:ext cx="2735242" cy="73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服务器地理位置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  <a:p>
            <a:pPr algn="just" eaLnBrk="1" hangingPunct="1">
              <a:lnSpc>
                <a:spcPct val="150000"/>
              </a:lnSpc>
            </a:pP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（前端国外/后端国内）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40" name="PA-矩形 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683241" y="3438627"/>
            <a:ext cx="2735242" cy="73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服务器机房配套设施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  <a:p>
            <a:pPr algn="just" eaLnBrk="1" hangingPunct="1">
              <a:lnSpc>
                <a:spcPct val="150000"/>
              </a:lnSpc>
            </a:pP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（备份/24小时服务/防攻击）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41" name="PA-矩形 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683241" y="4844816"/>
            <a:ext cx="2515820" cy="73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服务器IP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  <a:p>
            <a:pPr algn="just" eaLnBrk="1" hangingPunct="1">
              <a:lnSpc>
                <a:spcPct val="150000"/>
              </a:lnSpc>
            </a:pP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（独立）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992095" y="2985247"/>
            <a:ext cx="428483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>
            <a:off x="992095" y="4410636"/>
            <a:ext cx="428483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6456379" y="3023347"/>
            <a:ext cx="428483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6456379" y="4425876"/>
            <a:ext cx="428483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/>
          <p:cNvSpPr txBox="1"/>
          <p:nvPr>
            <p:custDataLst>
              <p:tags r:id="rId7"/>
            </p:custDataLst>
          </p:nvPr>
        </p:nvSpPr>
        <p:spPr>
          <a:xfrm>
            <a:off x="1313180" y="294640"/>
            <a:ext cx="55721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30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优化怎么做</a:t>
            </a:r>
            <a:r>
              <a:rPr kumimoji="1" lang="en-US" altLang="zh-CN" sz="2800" spc="30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--</a:t>
            </a:r>
            <a:r>
              <a:rPr kumimoji="1" lang="zh-CN" altLang="en-US" sz="2800" spc="300" dirty="0">
                <a:solidFill>
                  <a:srgbClr val="007B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物理层（硬件）</a:t>
            </a:r>
            <a:endParaRPr kumimoji="1" lang="zh-CN" altLang="en-US" sz="2800" spc="300" dirty="0">
              <a:solidFill>
                <a:srgbClr val="007BC6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47" name="film-screen-theater_28617"/>
          <p:cNvSpPr>
            <a:spLocks noChangeAspect="1"/>
          </p:cNvSpPr>
          <p:nvPr>
            <p:custDataLst>
              <p:tags r:id="rId8"/>
            </p:custDataLst>
          </p:nvPr>
        </p:nvSpPr>
        <p:spPr bwMode="auto">
          <a:xfrm>
            <a:off x="1665067" y="3658051"/>
            <a:ext cx="325254" cy="261941"/>
          </a:xfrm>
          <a:custGeom>
            <a:avLst/>
            <a:gdLst>
              <a:gd name="connsiteX0" fmla="*/ 407171 w 607568"/>
              <a:gd name="connsiteY0" fmla="*/ 437996 h 489301"/>
              <a:gd name="connsiteX1" fmla="*/ 407171 w 607568"/>
              <a:gd name="connsiteY1" fmla="*/ 480202 h 489301"/>
              <a:gd name="connsiteX2" fmla="*/ 498041 w 607568"/>
              <a:gd name="connsiteY2" fmla="*/ 480202 h 489301"/>
              <a:gd name="connsiteX3" fmla="*/ 498041 w 607568"/>
              <a:gd name="connsiteY3" fmla="*/ 437996 h 489301"/>
              <a:gd name="connsiteX4" fmla="*/ 258771 w 607568"/>
              <a:gd name="connsiteY4" fmla="*/ 437996 h 489301"/>
              <a:gd name="connsiteX5" fmla="*/ 258771 w 607568"/>
              <a:gd name="connsiteY5" fmla="*/ 480202 h 489301"/>
              <a:gd name="connsiteX6" fmla="*/ 349628 w 607568"/>
              <a:gd name="connsiteY6" fmla="*/ 480202 h 489301"/>
              <a:gd name="connsiteX7" fmla="*/ 349628 w 607568"/>
              <a:gd name="connsiteY7" fmla="*/ 437996 h 489301"/>
              <a:gd name="connsiteX8" fmla="*/ 109596 w 607568"/>
              <a:gd name="connsiteY8" fmla="*/ 437996 h 489301"/>
              <a:gd name="connsiteX9" fmla="*/ 109596 w 607568"/>
              <a:gd name="connsiteY9" fmla="*/ 480202 h 489301"/>
              <a:gd name="connsiteX10" fmla="*/ 200453 w 607568"/>
              <a:gd name="connsiteY10" fmla="*/ 480202 h 489301"/>
              <a:gd name="connsiteX11" fmla="*/ 200453 w 607568"/>
              <a:gd name="connsiteY11" fmla="*/ 437996 h 489301"/>
              <a:gd name="connsiteX12" fmla="*/ 402615 w 607568"/>
              <a:gd name="connsiteY12" fmla="*/ 428897 h 489301"/>
              <a:gd name="connsiteX13" fmla="*/ 502597 w 607568"/>
              <a:gd name="connsiteY13" fmla="*/ 428897 h 489301"/>
              <a:gd name="connsiteX14" fmla="*/ 507153 w 607568"/>
              <a:gd name="connsiteY14" fmla="*/ 433446 h 489301"/>
              <a:gd name="connsiteX15" fmla="*/ 507153 w 607568"/>
              <a:gd name="connsiteY15" fmla="*/ 484752 h 489301"/>
              <a:gd name="connsiteX16" fmla="*/ 502597 w 607568"/>
              <a:gd name="connsiteY16" fmla="*/ 489301 h 489301"/>
              <a:gd name="connsiteX17" fmla="*/ 402615 w 607568"/>
              <a:gd name="connsiteY17" fmla="*/ 489301 h 489301"/>
              <a:gd name="connsiteX18" fmla="*/ 398059 w 607568"/>
              <a:gd name="connsiteY18" fmla="*/ 484752 h 489301"/>
              <a:gd name="connsiteX19" fmla="*/ 398059 w 607568"/>
              <a:gd name="connsiteY19" fmla="*/ 433446 h 489301"/>
              <a:gd name="connsiteX20" fmla="*/ 402615 w 607568"/>
              <a:gd name="connsiteY20" fmla="*/ 428897 h 489301"/>
              <a:gd name="connsiteX21" fmla="*/ 254216 w 607568"/>
              <a:gd name="connsiteY21" fmla="*/ 428897 h 489301"/>
              <a:gd name="connsiteX22" fmla="*/ 354057 w 607568"/>
              <a:gd name="connsiteY22" fmla="*/ 428897 h 489301"/>
              <a:gd name="connsiteX23" fmla="*/ 358613 w 607568"/>
              <a:gd name="connsiteY23" fmla="*/ 433446 h 489301"/>
              <a:gd name="connsiteX24" fmla="*/ 358613 w 607568"/>
              <a:gd name="connsiteY24" fmla="*/ 484752 h 489301"/>
              <a:gd name="connsiteX25" fmla="*/ 354184 w 607568"/>
              <a:gd name="connsiteY25" fmla="*/ 489301 h 489301"/>
              <a:gd name="connsiteX26" fmla="*/ 254216 w 607568"/>
              <a:gd name="connsiteY26" fmla="*/ 489301 h 489301"/>
              <a:gd name="connsiteX27" fmla="*/ 249660 w 607568"/>
              <a:gd name="connsiteY27" fmla="*/ 484752 h 489301"/>
              <a:gd name="connsiteX28" fmla="*/ 249660 w 607568"/>
              <a:gd name="connsiteY28" fmla="*/ 433446 h 489301"/>
              <a:gd name="connsiteX29" fmla="*/ 254216 w 607568"/>
              <a:gd name="connsiteY29" fmla="*/ 428897 h 489301"/>
              <a:gd name="connsiteX30" fmla="*/ 105041 w 607568"/>
              <a:gd name="connsiteY30" fmla="*/ 428897 h 489301"/>
              <a:gd name="connsiteX31" fmla="*/ 205009 w 607568"/>
              <a:gd name="connsiteY31" fmla="*/ 428897 h 489301"/>
              <a:gd name="connsiteX32" fmla="*/ 209438 w 607568"/>
              <a:gd name="connsiteY32" fmla="*/ 433446 h 489301"/>
              <a:gd name="connsiteX33" fmla="*/ 209438 w 607568"/>
              <a:gd name="connsiteY33" fmla="*/ 484752 h 489301"/>
              <a:gd name="connsiteX34" fmla="*/ 205009 w 607568"/>
              <a:gd name="connsiteY34" fmla="*/ 489301 h 489301"/>
              <a:gd name="connsiteX35" fmla="*/ 105041 w 607568"/>
              <a:gd name="connsiteY35" fmla="*/ 489301 h 489301"/>
              <a:gd name="connsiteX36" fmla="*/ 100485 w 607568"/>
              <a:gd name="connsiteY36" fmla="*/ 484752 h 489301"/>
              <a:gd name="connsiteX37" fmla="*/ 100485 w 607568"/>
              <a:gd name="connsiteY37" fmla="*/ 433446 h 489301"/>
              <a:gd name="connsiteX38" fmla="*/ 105041 w 607568"/>
              <a:gd name="connsiteY38" fmla="*/ 428897 h 489301"/>
              <a:gd name="connsiteX39" fmla="*/ 374661 w 607568"/>
              <a:gd name="connsiteY39" fmla="*/ 214590 h 489301"/>
              <a:gd name="connsiteX40" fmla="*/ 374914 w 607568"/>
              <a:gd name="connsiteY40" fmla="*/ 214716 h 489301"/>
              <a:gd name="connsiteX41" fmla="*/ 571298 w 607568"/>
              <a:gd name="connsiteY41" fmla="*/ 214716 h 489301"/>
              <a:gd name="connsiteX42" fmla="*/ 571298 w 607568"/>
              <a:gd name="connsiteY42" fmla="*/ 386629 h 489301"/>
              <a:gd name="connsiteX43" fmla="*/ 308357 w 607568"/>
              <a:gd name="connsiteY43" fmla="*/ 386629 h 489301"/>
              <a:gd name="connsiteX44" fmla="*/ 308357 w 607568"/>
              <a:gd name="connsiteY44" fmla="*/ 281157 h 489301"/>
              <a:gd name="connsiteX45" fmla="*/ 308230 w 607568"/>
              <a:gd name="connsiteY45" fmla="*/ 280905 h 489301"/>
              <a:gd name="connsiteX46" fmla="*/ 374661 w 607568"/>
              <a:gd name="connsiteY46" fmla="*/ 214590 h 489301"/>
              <a:gd name="connsiteX47" fmla="*/ 232925 w 607568"/>
              <a:gd name="connsiteY47" fmla="*/ 214590 h 489301"/>
              <a:gd name="connsiteX48" fmla="*/ 299338 w 607568"/>
              <a:gd name="connsiteY48" fmla="*/ 280905 h 489301"/>
              <a:gd name="connsiteX49" fmla="*/ 299211 w 607568"/>
              <a:gd name="connsiteY49" fmla="*/ 281157 h 489301"/>
              <a:gd name="connsiteX50" fmla="*/ 299211 w 607568"/>
              <a:gd name="connsiteY50" fmla="*/ 386629 h 489301"/>
              <a:gd name="connsiteX51" fmla="*/ 36341 w 607568"/>
              <a:gd name="connsiteY51" fmla="*/ 386629 h 489301"/>
              <a:gd name="connsiteX52" fmla="*/ 36341 w 607568"/>
              <a:gd name="connsiteY52" fmla="*/ 214716 h 489301"/>
              <a:gd name="connsiteX53" fmla="*/ 232672 w 607568"/>
              <a:gd name="connsiteY53" fmla="*/ 214716 h 489301"/>
              <a:gd name="connsiteX54" fmla="*/ 232925 w 607568"/>
              <a:gd name="connsiteY54" fmla="*/ 214590 h 489301"/>
              <a:gd name="connsiteX55" fmla="*/ 275487 w 607568"/>
              <a:gd name="connsiteY55" fmla="*/ 178954 h 489301"/>
              <a:gd name="connsiteX56" fmla="*/ 331392 w 607568"/>
              <a:gd name="connsiteY56" fmla="*/ 178954 h 489301"/>
              <a:gd name="connsiteX57" fmla="*/ 332151 w 607568"/>
              <a:gd name="connsiteY57" fmla="*/ 186534 h 489301"/>
              <a:gd name="connsiteX58" fmla="*/ 298001 w 607568"/>
              <a:gd name="connsiteY58" fmla="*/ 254882 h 489301"/>
              <a:gd name="connsiteX59" fmla="*/ 281432 w 607568"/>
              <a:gd name="connsiteY59" fmla="*/ 254882 h 489301"/>
              <a:gd name="connsiteX60" fmla="*/ 312546 w 607568"/>
              <a:gd name="connsiteY60" fmla="*/ 192598 h 489301"/>
              <a:gd name="connsiteX61" fmla="*/ 275487 w 607568"/>
              <a:gd name="connsiteY61" fmla="*/ 192598 h 489301"/>
              <a:gd name="connsiteX62" fmla="*/ 308357 w 607568"/>
              <a:gd name="connsiteY62" fmla="*/ 33589 h 489301"/>
              <a:gd name="connsiteX63" fmla="*/ 571298 w 607568"/>
              <a:gd name="connsiteY63" fmla="*/ 33589 h 489301"/>
              <a:gd name="connsiteX64" fmla="*/ 571298 w 607568"/>
              <a:gd name="connsiteY64" fmla="*/ 205628 h 489301"/>
              <a:gd name="connsiteX65" fmla="*/ 374914 w 607568"/>
              <a:gd name="connsiteY65" fmla="*/ 205628 h 489301"/>
              <a:gd name="connsiteX66" fmla="*/ 374661 w 607568"/>
              <a:gd name="connsiteY66" fmla="*/ 205628 h 489301"/>
              <a:gd name="connsiteX67" fmla="*/ 308230 w 607568"/>
              <a:gd name="connsiteY67" fmla="*/ 139313 h 489301"/>
              <a:gd name="connsiteX68" fmla="*/ 308357 w 607568"/>
              <a:gd name="connsiteY68" fmla="*/ 139187 h 489301"/>
              <a:gd name="connsiteX69" fmla="*/ 36341 w 607568"/>
              <a:gd name="connsiteY69" fmla="*/ 33589 h 489301"/>
              <a:gd name="connsiteX70" fmla="*/ 299268 w 607568"/>
              <a:gd name="connsiteY70" fmla="*/ 33589 h 489301"/>
              <a:gd name="connsiteX71" fmla="*/ 299268 w 607568"/>
              <a:gd name="connsiteY71" fmla="*/ 139187 h 489301"/>
              <a:gd name="connsiteX72" fmla="*/ 299268 w 607568"/>
              <a:gd name="connsiteY72" fmla="*/ 139313 h 489301"/>
              <a:gd name="connsiteX73" fmla="*/ 232967 w 607568"/>
              <a:gd name="connsiteY73" fmla="*/ 205628 h 489301"/>
              <a:gd name="connsiteX74" fmla="*/ 232714 w 607568"/>
              <a:gd name="connsiteY74" fmla="*/ 205628 h 489301"/>
              <a:gd name="connsiteX75" fmla="*/ 36341 w 607568"/>
              <a:gd name="connsiteY75" fmla="*/ 205628 h 489301"/>
              <a:gd name="connsiteX76" fmla="*/ 31758 w 607568"/>
              <a:gd name="connsiteY76" fmla="*/ 24503 h 489301"/>
              <a:gd name="connsiteX77" fmla="*/ 27203 w 607568"/>
              <a:gd name="connsiteY77" fmla="*/ 29050 h 489301"/>
              <a:gd name="connsiteX78" fmla="*/ 27203 w 607568"/>
              <a:gd name="connsiteY78" fmla="*/ 391167 h 489301"/>
              <a:gd name="connsiteX79" fmla="*/ 31758 w 607568"/>
              <a:gd name="connsiteY79" fmla="*/ 395714 h 489301"/>
              <a:gd name="connsiteX80" fmla="*/ 575811 w 607568"/>
              <a:gd name="connsiteY80" fmla="*/ 395714 h 489301"/>
              <a:gd name="connsiteX81" fmla="*/ 580365 w 607568"/>
              <a:gd name="connsiteY81" fmla="*/ 391167 h 489301"/>
              <a:gd name="connsiteX82" fmla="*/ 580365 w 607568"/>
              <a:gd name="connsiteY82" fmla="*/ 29050 h 489301"/>
              <a:gd name="connsiteX83" fmla="*/ 575811 w 607568"/>
              <a:gd name="connsiteY83" fmla="*/ 24503 h 489301"/>
              <a:gd name="connsiteX84" fmla="*/ 0 w 607568"/>
              <a:gd name="connsiteY84" fmla="*/ 0 h 489301"/>
              <a:gd name="connsiteX85" fmla="*/ 607568 w 607568"/>
              <a:gd name="connsiteY85" fmla="*/ 0 h 489301"/>
              <a:gd name="connsiteX86" fmla="*/ 607568 w 607568"/>
              <a:gd name="connsiteY86" fmla="*/ 420217 h 489301"/>
              <a:gd name="connsiteX87" fmla="*/ 0 w 607568"/>
              <a:gd name="connsiteY87" fmla="*/ 420217 h 489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607568" h="489301">
                <a:moveTo>
                  <a:pt x="407171" y="437996"/>
                </a:moveTo>
                <a:lnTo>
                  <a:pt x="407171" y="480202"/>
                </a:lnTo>
                <a:lnTo>
                  <a:pt x="498041" y="480202"/>
                </a:lnTo>
                <a:lnTo>
                  <a:pt x="498041" y="437996"/>
                </a:lnTo>
                <a:close/>
                <a:moveTo>
                  <a:pt x="258771" y="437996"/>
                </a:moveTo>
                <a:lnTo>
                  <a:pt x="258771" y="480202"/>
                </a:lnTo>
                <a:lnTo>
                  <a:pt x="349628" y="480202"/>
                </a:lnTo>
                <a:lnTo>
                  <a:pt x="349628" y="437996"/>
                </a:lnTo>
                <a:close/>
                <a:moveTo>
                  <a:pt x="109596" y="437996"/>
                </a:moveTo>
                <a:lnTo>
                  <a:pt x="109596" y="480202"/>
                </a:lnTo>
                <a:lnTo>
                  <a:pt x="200453" y="480202"/>
                </a:lnTo>
                <a:lnTo>
                  <a:pt x="200453" y="437996"/>
                </a:lnTo>
                <a:close/>
                <a:moveTo>
                  <a:pt x="402615" y="428897"/>
                </a:moveTo>
                <a:lnTo>
                  <a:pt x="502597" y="428897"/>
                </a:lnTo>
                <a:cubicBezTo>
                  <a:pt x="505128" y="428897"/>
                  <a:pt x="507153" y="430919"/>
                  <a:pt x="507153" y="433446"/>
                </a:cubicBezTo>
                <a:lnTo>
                  <a:pt x="507153" y="484752"/>
                </a:lnTo>
                <a:cubicBezTo>
                  <a:pt x="507153" y="487279"/>
                  <a:pt x="505128" y="489301"/>
                  <a:pt x="502597" y="489301"/>
                </a:cubicBezTo>
                <a:lnTo>
                  <a:pt x="402615" y="489301"/>
                </a:lnTo>
                <a:cubicBezTo>
                  <a:pt x="400211" y="489301"/>
                  <a:pt x="398059" y="487279"/>
                  <a:pt x="398059" y="484752"/>
                </a:cubicBezTo>
                <a:lnTo>
                  <a:pt x="398059" y="433446"/>
                </a:lnTo>
                <a:cubicBezTo>
                  <a:pt x="398059" y="430919"/>
                  <a:pt x="400211" y="428897"/>
                  <a:pt x="402615" y="428897"/>
                </a:cubicBezTo>
                <a:close/>
                <a:moveTo>
                  <a:pt x="254216" y="428897"/>
                </a:moveTo>
                <a:lnTo>
                  <a:pt x="354057" y="428897"/>
                </a:lnTo>
                <a:cubicBezTo>
                  <a:pt x="356588" y="428897"/>
                  <a:pt x="358613" y="430919"/>
                  <a:pt x="358613" y="433446"/>
                </a:cubicBezTo>
                <a:lnTo>
                  <a:pt x="358613" y="484752"/>
                </a:lnTo>
                <a:cubicBezTo>
                  <a:pt x="358613" y="487279"/>
                  <a:pt x="356588" y="489301"/>
                  <a:pt x="354184" y="489301"/>
                </a:cubicBezTo>
                <a:lnTo>
                  <a:pt x="254216" y="489301"/>
                </a:lnTo>
                <a:cubicBezTo>
                  <a:pt x="251685" y="489301"/>
                  <a:pt x="249660" y="487279"/>
                  <a:pt x="249660" y="484752"/>
                </a:cubicBezTo>
                <a:lnTo>
                  <a:pt x="249660" y="433446"/>
                </a:lnTo>
                <a:cubicBezTo>
                  <a:pt x="249660" y="430919"/>
                  <a:pt x="251685" y="428897"/>
                  <a:pt x="254216" y="428897"/>
                </a:cubicBezTo>
                <a:close/>
                <a:moveTo>
                  <a:pt x="105041" y="428897"/>
                </a:moveTo>
                <a:lnTo>
                  <a:pt x="205009" y="428897"/>
                </a:lnTo>
                <a:cubicBezTo>
                  <a:pt x="207413" y="428897"/>
                  <a:pt x="209438" y="430919"/>
                  <a:pt x="209438" y="433446"/>
                </a:cubicBezTo>
                <a:lnTo>
                  <a:pt x="209438" y="484752"/>
                </a:lnTo>
                <a:cubicBezTo>
                  <a:pt x="209438" y="487279"/>
                  <a:pt x="207413" y="489301"/>
                  <a:pt x="205009" y="489301"/>
                </a:cubicBezTo>
                <a:lnTo>
                  <a:pt x="105041" y="489301"/>
                </a:lnTo>
                <a:cubicBezTo>
                  <a:pt x="102510" y="489301"/>
                  <a:pt x="100485" y="487279"/>
                  <a:pt x="100485" y="484752"/>
                </a:cubicBezTo>
                <a:lnTo>
                  <a:pt x="100485" y="433446"/>
                </a:lnTo>
                <a:cubicBezTo>
                  <a:pt x="100485" y="430919"/>
                  <a:pt x="102510" y="428897"/>
                  <a:pt x="105041" y="428897"/>
                </a:cubicBezTo>
                <a:close/>
                <a:moveTo>
                  <a:pt x="374661" y="214590"/>
                </a:moveTo>
                <a:cubicBezTo>
                  <a:pt x="374788" y="214590"/>
                  <a:pt x="374914" y="214716"/>
                  <a:pt x="374914" y="214716"/>
                </a:cubicBezTo>
                <a:lnTo>
                  <a:pt x="571298" y="214716"/>
                </a:lnTo>
                <a:lnTo>
                  <a:pt x="571298" y="386629"/>
                </a:lnTo>
                <a:lnTo>
                  <a:pt x="308357" y="386629"/>
                </a:lnTo>
                <a:lnTo>
                  <a:pt x="308357" y="281157"/>
                </a:lnTo>
                <a:cubicBezTo>
                  <a:pt x="308357" y="281031"/>
                  <a:pt x="308230" y="281031"/>
                  <a:pt x="308230" y="280905"/>
                </a:cubicBezTo>
                <a:cubicBezTo>
                  <a:pt x="344040" y="278757"/>
                  <a:pt x="372510" y="250210"/>
                  <a:pt x="374661" y="214590"/>
                </a:cubicBezTo>
                <a:close/>
                <a:moveTo>
                  <a:pt x="232925" y="214590"/>
                </a:moveTo>
                <a:cubicBezTo>
                  <a:pt x="235075" y="250210"/>
                  <a:pt x="263538" y="278757"/>
                  <a:pt x="299338" y="280905"/>
                </a:cubicBezTo>
                <a:cubicBezTo>
                  <a:pt x="299338" y="281031"/>
                  <a:pt x="299211" y="281031"/>
                  <a:pt x="299211" y="281157"/>
                </a:cubicBezTo>
                <a:lnTo>
                  <a:pt x="299211" y="386629"/>
                </a:lnTo>
                <a:lnTo>
                  <a:pt x="36341" y="386629"/>
                </a:lnTo>
                <a:lnTo>
                  <a:pt x="36341" y="214716"/>
                </a:lnTo>
                <a:lnTo>
                  <a:pt x="232672" y="214716"/>
                </a:lnTo>
                <a:cubicBezTo>
                  <a:pt x="232672" y="214716"/>
                  <a:pt x="232798" y="214590"/>
                  <a:pt x="232925" y="214590"/>
                </a:cubicBezTo>
                <a:close/>
                <a:moveTo>
                  <a:pt x="275487" y="178954"/>
                </a:moveTo>
                <a:lnTo>
                  <a:pt x="331392" y="178954"/>
                </a:lnTo>
                <a:lnTo>
                  <a:pt x="332151" y="186534"/>
                </a:lnTo>
                <a:lnTo>
                  <a:pt x="298001" y="254882"/>
                </a:lnTo>
                <a:lnTo>
                  <a:pt x="281432" y="254882"/>
                </a:lnTo>
                <a:lnTo>
                  <a:pt x="312546" y="192598"/>
                </a:lnTo>
                <a:lnTo>
                  <a:pt x="275487" y="192598"/>
                </a:lnTo>
                <a:close/>
                <a:moveTo>
                  <a:pt x="308357" y="33589"/>
                </a:moveTo>
                <a:lnTo>
                  <a:pt x="571298" y="33589"/>
                </a:lnTo>
                <a:lnTo>
                  <a:pt x="571298" y="205628"/>
                </a:lnTo>
                <a:lnTo>
                  <a:pt x="374914" y="205628"/>
                </a:lnTo>
                <a:cubicBezTo>
                  <a:pt x="374914" y="205628"/>
                  <a:pt x="374788" y="205628"/>
                  <a:pt x="374661" y="205628"/>
                </a:cubicBezTo>
                <a:cubicBezTo>
                  <a:pt x="372510" y="170008"/>
                  <a:pt x="344040" y="141587"/>
                  <a:pt x="308230" y="139313"/>
                </a:cubicBezTo>
                <a:cubicBezTo>
                  <a:pt x="308230" y="139313"/>
                  <a:pt x="308357" y="139187"/>
                  <a:pt x="308357" y="139187"/>
                </a:cubicBezTo>
                <a:close/>
                <a:moveTo>
                  <a:pt x="36341" y="33589"/>
                </a:moveTo>
                <a:lnTo>
                  <a:pt x="299268" y="33589"/>
                </a:lnTo>
                <a:lnTo>
                  <a:pt x="299268" y="139187"/>
                </a:lnTo>
                <a:cubicBezTo>
                  <a:pt x="299268" y="139187"/>
                  <a:pt x="299268" y="139313"/>
                  <a:pt x="299268" y="139313"/>
                </a:cubicBezTo>
                <a:cubicBezTo>
                  <a:pt x="263587" y="141587"/>
                  <a:pt x="235118" y="170008"/>
                  <a:pt x="232967" y="205628"/>
                </a:cubicBezTo>
                <a:cubicBezTo>
                  <a:pt x="232840" y="205628"/>
                  <a:pt x="232714" y="205628"/>
                  <a:pt x="232714" y="205628"/>
                </a:cubicBezTo>
                <a:lnTo>
                  <a:pt x="36341" y="205628"/>
                </a:lnTo>
                <a:close/>
                <a:moveTo>
                  <a:pt x="31758" y="24503"/>
                </a:moveTo>
                <a:cubicBezTo>
                  <a:pt x="29227" y="24503"/>
                  <a:pt x="27203" y="26650"/>
                  <a:pt x="27203" y="29050"/>
                </a:cubicBezTo>
                <a:lnTo>
                  <a:pt x="27203" y="391167"/>
                </a:lnTo>
                <a:cubicBezTo>
                  <a:pt x="27203" y="393693"/>
                  <a:pt x="29227" y="395714"/>
                  <a:pt x="31758" y="395714"/>
                </a:cubicBezTo>
                <a:lnTo>
                  <a:pt x="575811" y="395714"/>
                </a:lnTo>
                <a:cubicBezTo>
                  <a:pt x="578341" y="395714"/>
                  <a:pt x="580365" y="393693"/>
                  <a:pt x="580365" y="391167"/>
                </a:cubicBezTo>
                <a:lnTo>
                  <a:pt x="580365" y="29050"/>
                </a:lnTo>
                <a:cubicBezTo>
                  <a:pt x="580365" y="26650"/>
                  <a:pt x="578341" y="24503"/>
                  <a:pt x="575811" y="24503"/>
                </a:cubicBezTo>
                <a:close/>
                <a:moveTo>
                  <a:pt x="0" y="0"/>
                </a:moveTo>
                <a:lnTo>
                  <a:pt x="607568" y="0"/>
                </a:lnTo>
                <a:lnTo>
                  <a:pt x="607568" y="420217"/>
                </a:lnTo>
                <a:lnTo>
                  <a:pt x="0" y="4202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48" name="film-screen-theater_28617"/>
          <p:cNvSpPr>
            <a:spLocks noChangeAspect="1"/>
          </p:cNvSpPr>
          <p:nvPr>
            <p:custDataLst>
              <p:tags r:id="rId9"/>
            </p:custDataLst>
          </p:nvPr>
        </p:nvSpPr>
        <p:spPr bwMode="auto">
          <a:xfrm>
            <a:off x="6560282" y="3691706"/>
            <a:ext cx="325254" cy="261941"/>
          </a:xfrm>
          <a:custGeom>
            <a:avLst/>
            <a:gdLst>
              <a:gd name="connsiteX0" fmla="*/ 407171 w 607568"/>
              <a:gd name="connsiteY0" fmla="*/ 437996 h 489301"/>
              <a:gd name="connsiteX1" fmla="*/ 407171 w 607568"/>
              <a:gd name="connsiteY1" fmla="*/ 480202 h 489301"/>
              <a:gd name="connsiteX2" fmla="*/ 498041 w 607568"/>
              <a:gd name="connsiteY2" fmla="*/ 480202 h 489301"/>
              <a:gd name="connsiteX3" fmla="*/ 498041 w 607568"/>
              <a:gd name="connsiteY3" fmla="*/ 437996 h 489301"/>
              <a:gd name="connsiteX4" fmla="*/ 258771 w 607568"/>
              <a:gd name="connsiteY4" fmla="*/ 437996 h 489301"/>
              <a:gd name="connsiteX5" fmla="*/ 258771 w 607568"/>
              <a:gd name="connsiteY5" fmla="*/ 480202 h 489301"/>
              <a:gd name="connsiteX6" fmla="*/ 349628 w 607568"/>
              <a:gd name="connsiteY6" fmla="*/ 480202 h 489301"/>
              <a:gd name="connsiteX7" fmla="*/ 349628 w 607568"/>
              <a:gd name="connsiteY7" fmla="*/ 437996 h 489301"/>
              <a:gd name="connsiteX8" fmla="*/ 109596 w 607568"/>
              <a:gd name="connsiteY8" fmla="*/ 437996 h 489301"/>
              <a:gd name="connsiteX9" fmla="*/ 109596 w 607568"/>
              <a:gd name="connsiteY9" fmla="*/ 480202 h 489301"/>
              <a:gd name="connsiteX10" fmla="*/ 200453 w 607568"/>
              <a:gd name="connsiteY10" fmla="*/ 480202 h 489301"/>
              <a:gd name="connsiteX11" fmla="*/ 200453 w 607568"/>
              <a:gd name="connsiteY11" fmla="*/ 437996 h 489301"/>
              <a:gd name="connsiteX12" fmla="*/ 402615 w 607568"/>
              <a:gd name="connsiteY12" fmla="*/ 428897 h 489301"/>
              <a:gd name="connsiteX13" fmla="*/ 502597 w 607568"/>
              <a:gd name="connsiteY13" fmla="*/ 428897 h 489301"/>
              <a:gd name="connsiteX14" fmla="*/ 507153 w 607568"/>
              <a:gd name="connsiteY14" fmla="*/ 433446 h 489301"/>
              <a:gd name="connsiteX15" fmla="*/ 507153 w 607568"/>
              <a:gd name="connsiteY15" fmla="*/ 484752 h 489301"/>
              <a:gd name="connsiteX16" fmla="*/ 502597 w 607568"/>
              <a:gd name="connsiteY16" fmla="*/ 489301 h 489301"/>
              <a:gd name="connsiteX17" fmla="*/ 402615 w 607568"/>
              <a:gd name="connsiteY17" fmla="*/ 489301 h 489301"/>
              <a:gd name="connsiteX18" fmla="*/ 398059 w 607568"/>
              <a:gd name="connsiteY18" fmla="*/ 484752 h 489301"/>
              <a:gd name="connsiteX19" fmla="*/ 398059 w 607568"/>
              <a:gd name="connsiteY19" fmla="*/ 433446 h 489301"/>
              <a:gd name="connsiteX20" fmla="*/ 402615 w 607568"/>
              <a:gd name="connsiteY20" fmla="*/ 428897 h 489301"/>
              <a:gd name="connsiteX21" fmla="*/ 254216 w 607568"/>
              <a:gd name="connsiteY21" fmla="*/ 428897 h 489301"/>
              <a:gd name="connsiteX22" fmla="*/ 354057 w 607568"/>
              <a:gd name="connsiteY22" fmla="*/ 428897 h 489301"/>
              <a:gd name="connsiteX23" fmla="*/ 358613 w 607568"/>
              <a:gd name="connsiteY23" fmla="*/ 433446 h 489301"/>
              <a:gd name="connsiteX24" fmla="*/ 358613 w 607568"/>
              <a:gd name="connsiteY24" fmla="*/ 484752 h 489301"/>
              <a:gd name="connsiteX25" fmla="*/ 354184 w 607568"/>
              <a:gd name="connsiteY25" fmla="*/ 489301 h 489301"/>
              <a:gd name="connsiteX26" fmla="*/ 254216 w 607568"/>
              <a:gd name="connsiteY26" fmla="*/ 489301 h 489301"/>
              <a:gd name="connsiteX27" fmla="*/ 249660 w 607568"/>
              <a:gd name="connsiteY27" fmla="*/ 484752 h 489301"/>
              <a:gd name="connsiteX28" fmla="*/ 249660 w 607568"/>
              <a:gd name="connsiteY28" fmla="*/ 433446 h 489301"/>
              <a:gd name="connsiteX29" fmla="*/ 254216 w 607568"/>
              <a:gd name="connsiteY29" fmla="*/ 428897 h 489301"/>
              <a:gd name="connsiteX30" fmla="*/ 105041 w 607568"/>
              <a:gd name="connsiteY30" fmla="*/ 428897 h 489301"/>
              <a:gd name="connsiteX31" fmla="*/ 205009 w 607568"/>
              <a:gd name="connsiteY31" fmla="*/ 428897 h 489301"/>
              <a:gd name="connsiteX32" fmla="*/ 209438 w 607568"/>
              <a:gd name="connsiteY32" fmla="*/ 433446 h 489301"/>
              <a:gd name="connsiteX33" fmla="*/ 209438 w 607568"/>
              <a:gd name="connsiteY33" fmla="*/ 484752 h 489301"/>
              <a:gd name="connsiteX34" fmla="*/ 205009 w 607568"/>
              <a:gd name="connsiteY34" fmla="*/ 489301 h 489301"/>
              <a:gd name="connsiteX35" fmla="*/ 105041 w 607568"/>
              <a:gd name="connsiteY35" fmla="*/ 489301 h 489301"/>
              <a:gd name="connsiteX36" fmla="*/ 100485 w 607568"/>
              <a:gd name="connsiteY36" fmla="*/ 484752 h 489301"/>
              <a:gd name="connsiteX37" fmla="*/ 100485 w 607568"/>
              <a:gd name="connsiteY37" fmla="*/ 433446 h 489301"/>
              <a:gd name="connsiteX38" fmla="*/ 105041 w 607568"/>
              <a:gd name="connsiteY38" fmla="*/ 428897 h 489301"/>
              <a:gd name="connsiteX39" fmla="*/ 374661 w 607568"/>
              <a:gd name="connsiteY39" fmla="*/ 214590 h 489301"/>
              <a:gd name="connsiteX40" fmla="*/ 374914 w 607568"/>
              <a:gd name="connsiteY40" fmla="*/ 214716 h 489301"/>
              <a:gd name="connsiteX41" fmla="*/ 571298 w 607568"/>
              <a:gd name="connsiteY41" fmla="*/ 214716 h 489301"/>
              <a:gd name="connsiteX42" fmla="*/ 571298 w 607568"/>
              <a:gd name="connsiteY42" fmla="*/ 386629 h 489301"/>
              <a:gd name="connsiteX43" fmla="*/ 308357 w 607568"/>
              <a:gd name="connsiteY43" fmla="*/ 386629 h 489301"/>
              <a:gd name="connsiteX44" fmla="*/ 308357 w 607568"/>
              <a:gd name="connsiteY44" fmla="*/ 281157 h 489301"/>
              <a:gd name="connsiteX45" fmla="*/ 308230 w 607568"/>
              <a:gd name="connsiteY45" fmla="*/ 280905 h 489301"/>
              <a:gd name="connsiteX46" fmla="*/ 374661 w 607568"/>
              <a:gd name="connsiteY46" fmla="*/ 214590 h 489301"/>
              <a:gd name="connsiteX47" fmla="*/ 232925 w 607568"/>
              <a:gd name="connsiteY47" fmla="*/ 214590 h 489301"/>
              <a:gd name="connsiteX48" fmla="*/ 299338 w 607568"/>
              <a:gd name="connsiteY48" fmla="*/ 280905 h 489301"/>
              <a:gd name="connsiteX49" fmla="*/ 299211 w 607568"/>
              <a:gd name="connsiteY49" fmla="*/ 281157 h 489301"/>
              <a:gd name="connsiteX50" fmla="*/ 299211 w 607568"/>
              <a:gd name="connsiteY50" fmla="*/ 386629 h 489301"/>
              <a:gd name="connsiteX51" fmla="*/ 36341 w 607568"/>
              <a:gd name="connsiteY51" fmla="*/ 386629 h 489301"/>
              <a:gd name="connsiteX52" fmla="*/ 36341 w 607568"/>
              <a:gd name="connsiteY52" fmla="*/ 214716 h 489301"/>
              <a:gd name="connsiteX53" fmla="*/ 232672 w 607568"/>
              <a:gd name="connsiteY53" fmla="*/ 214716 h 489301"/>
              <a:gd name="connsiteX54" fmla="*/ 232925 w 607568"/>
              <a:gd name="connsiteY54" fmla="*/ 214590 h 489301"/>
              <a:gd name="connsiteX55" fmla="*/ 275487 w 607568"/>
              <a:gd name="connsiteY55" fmla="*/ 178954 h 489301"/>
              <a:gd name="connsiteX56" fmla="*/ 331392 w 607568"/>
              <a:gd name="connsiteY56" fmla="*/ 178954 h 489301"/>
              <a:gd name="connsiteX57" fmla="*/ 332151 w 607568"/>
              <a:gd name="connsiteY57" fmla="*/ 186534 h 489301"/>
              <a:gd name="connsiteX58" fmla="*/ 298001 w 607568"/>
              <a:gd name="connsiteY58" fmla="*/ 254882 h 489301"/>
              <a:gd name="connsiteX59" fmla="*/ 281432 w 607568"/>
              <a:gd name="connsiteY59" fmla="*/ 254882 h 489301"/>
              <a:gd name="connsiteX60" fmla="*/ 312546 w 607568"/>
              <a:gd name="connsiteY60" fmla="*/ 192598 h 489301"/>
              <a:gd name="connsiteX61" fmla="*/ 275487 w 607568"/>
              <a:gd name="connsiteY61" fmla="*/ 192598 h 489301"/>
              <a:gd name="connsiteX62" fmla="*/ 308357 w 607568"/>
              <a:gd name="connsiteY62" fmla="*/ 33589 h 489301"/>
              <a:gd name="connsiteX63" fmla="*/ 571298 w 607568"/>
              <a:gd name="connsiteY63" fmla="*/ 33589 h 489301"/>
              <a:gd name="connsiteX64" fmla="*/ 571298 w 607568"/>
              <a:gd name="connsiteY64" fmla="*/ 205628 h 489301"/>
              <a:gd name="connsiteX65" fmla="*/ 374914 w 607568"/>
              <a:gd name="connsiteY65" fmla="*/ 205628 h 489301"/>
              <a:gd name="connsiteX66" fmla="*/ 374661 w 607568"/>
              <a:gd name="connsiteY66" fmla="*/ 205628 h 489301"/>
              <a:gd name="connsiteX67" fmla="*/ 308230 w 607568"/>
              <a:gd name="connsiteY67" fmla="*/ 139313 h 489301"/>
              <a:gd name="connsiteX68" fmla="*/ 308357 w 607568"/>
              <a:gd name="connsiteY68" fmla="*/ 139187 h 489301"/>
              <a:gd name="connsiteX69" fmla="*/ 36341 w 607568"/>
              <a:gd name="connsiteY69" fmla="*/ 33589 h 489301"/>
              <a:gd name="connsiteX70" fmla="*/ 299268 w 607568"/>
              <a:gd name="connsiteY70" fmla="*/ 33589 h 489301"/>
              <a:gd name="connsiteX71" fmla="*/ 299268 w 607568"/>
              <a:gd name="connsiteY71" fmla="*/ 139187 h 489301"/>
              <a:gd name="connsiteX72" fmla="*/ 299268 w 607568"/>
              <a:gd name="connsiteY72" fmla="*/ 139313 h 489301"/>
              <a:gd name="connsiteX73" fmla="*/ 232967 w 607568"/>
              <a:gd name="connsiteY73" fmla="*/ 205628 h 489301"/>
              <a:gd name="connsiteX74" fmla="*/ 232714 w 607568"/>
              <a:gd name="connsiteY74" fmla="*/ 205628 h 489301"/>
              <a:gd name="connsiteX75" fmla="*/ 36341 w 607568"/>
              <a:gd name="connsiteY75" fmla="*/ 205628 h 489301"/>
              <a:gd name="connsiteX76" fmla="*/ 31758 w 607568"/>
              <a:gd name="connsiteY76" fmla="*/ 24503 h 489301"/>
              <a:gd name="connsiteX77" fmla="*/ 27203 w 607568"/>
              <a:gd name="connsiteY77" fmla="*/ 29050 h 489301"/>
              <a:gd name="connsiteX78" fmla="*/ 27203 w 607568"/>
              <a:gd name="connsiteY78" fmla="*/ 391167 h 489301"/>
              <a:gd name="connsiteX79" fmla="*/ 31758 w 607568"/>
              <a:gd name="connsiteY79" fmla="*/ 395714 h 489301"/>
              <a:gd name="connsiteX80" fmla="*/ 575811 w 607568"/>
              <a:gd name="connsiteY80" fmla="*/ 395714 h 489301"/>
              <a:gd name="connsiteX81" fmla="*/ 580365 w 607568"/>
              <a:gd name="connsiteY81" fmla="*/ 391167 h 489301"/>
              <a:gd name="connsiteX82" fmla="*/ 580365 w 607568"/>
              <a:gd name="connsiteY82" fmla="*/ 29050 h 489301"/>
              <a:gd name="connsiteX83" fmla="*/ 575811 w 607568"/>
              <a:gd name="connsiteY83" fmla="*/ 24503 h 489301"/>
              <a:gd name="connsiteX84" fmla="*/ 0 w 607568"/>
              <a:gd name="connsiteY84" fmla="*/ 0 h 489301"/>
              <a:gd name="connsiteX85" fmla="*/ 607568 w 607568"/>
              <a:gd name="connsiteY85" fmla="*/ 0 h 489301"/>
              <a:gd name="connsiteX86" fmla="*/ 607568 w 607568"/>
              <a:gd name="connsiteY86" fmla="*/ 420217 h 489301"/>
              <a:gd name="connsiteX87" fmla="*/ 0 w 607568"/>
              <a:gd name="connsiteY87" fmla="*/ 420217 h 489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607568" h="489301">
                <a:moveTo>
                  <a:pt x="407171" y="437996"/>
                </a:moveTo>
                <a:lnTo>
                  <a:pt x="407171" y="480202"/>
                </a:lnTo>
                <a:lnTo>
                  <a:pt x="498041" y="480202"/>
                </a:lnTo>
                <a:lnTo>
                  <a:pt x="498041" y="437996"/>
                </a:lnTo>
                <a:close/>
                <a:moveTo>
                  <a:pt x="258771" y="437996"/>
                </a:moveTo>
                <a:lnTo>
                  <a:pt x="258771" y="480202"/>
                </a:lnTo>
                <a:lnTo>
                  <a:pt x="349628" y="480202"/>
                </a:lnTo>
                <a:lnTo>
                  <a:pt x="349628" y="437996"/>
                </a:lnTo>
                <a:close/>
                <a:moveTo>
                  <a:pt x="109596" y="437996"/>
                </a:moveTo>
                <a:lnTo>
                  <a:pt x="109596" y="480202"/>
                </a:lnTo>
                <a:lnTo>
                  <a:pt x="200453" y="480202"/>
                </a:lnTo>
                <a:lnTo>
                  <a:pt x="200453" y="437996"/>
                </a:lnTo>
                <a:close/>
                <a:moveTo>
                  <a:pt x="402615" y="428897"/>
                </a:moveTo>
                <a:lnTo>
                  <a:pt x="502597" y="428897"/>
                </a:lnTo>
                <a:cubicBezTo>
                  <a:pt x="505128" y="428897"/>
                  <a:pt x="507153" y="430919"/>
                  <a:pt x="507153" y="433446"/>
                </a:cubicBezTo>
                <a:lnTo>
                  <a:pt x="507153" y="484752"/>
                </a:lnTo>
                <a:cubicBezTo>
                  <a:pt x="507153" y="487279"/>
                  <a:pt x="505128" y="489301"/>
                  <a:pt x="502597" y="489301"/>
                </a:cubicBezTo>
                <a:lnTo>
                  <a:pt x="402615" y="489301"/>
                </a:lnTo>
                <a:cubicBezTo>
                  <a:pt x="400211" y="489301"/>
                  <a:pt x="398059" y="487279"/>
                  <a:pt x="398059" y="484752"/>
                </a:cubicBezTo>
                <a:lnTo>
                  <a:pt x="398059" y="433446"/>
                </a:lnTo>
                <a:cubicBezTo>
                  <a:pt x="398059" y="430919"/>
                  <a:pt x="400211" y="428897"/>
                  <a:pt x="402615" y="428897"/>
                </a:cubicBezTo>
                <a:close/>
                <a:moveTo>
                  <a:pt x="254216" y="428897"/>
                </a:moveTo>
                <a:lnTo>
                  <a:pt x="354057" y="428897"/>
                </a:lnTo>
                <a:cubicBezTo>
                  <a:pt x="356588" y="428897"/>
                  <a:pt x="358613" y="430919"/>
                  <a:pt x="358613" y="433446"/>
                </a:cubicBezTo>
                <a:lnTo>
                  <a:pt x="358613" y="484752"/>
                </a:lnTo>
                <a:cubicBezTo>
                  <a:pt x="358613" y="487279"/>
                  <a:pt x="356588" y="489301"/>
                  <a:pt x="354184" y="489301"/>
                </a:cubicBezTo>
                <a:lnTo>
                  <a:pt x="254216" y="489301"/>
                </a:lnTo>
                <a:cubicBezTo>
                  <a:pt x="251685" y="489301"/>
                  <a:pt x="249660" y="487279"/>
                  <a:pt x="249660" y="484752"/>
                </a:cubicBezTo>
                <a:lnTo>
                  <a:pt x="249660" y="433446"/>
                </a:lnTo>
                <a:cubicBezTo>
                  <a:pt x="249660" y="430919"/>
                  <a:pt x="251685" y="428897"/>
                  <a:pt x="254216" y="428897"/>
                </a:cubicBezTo>
                <a:close/>
                <a:moveTo>
                  <a:pt x="105041" y="428897"/>
                </a:moveTo>
                <a:lnTo>
                  <a:pt x="205009" y="428897"/>
                </a:lnTo>
                <a:cubicBezTo>
                  <a:pt x="207413" y="428897"/>
                  <a:pt x="209438" y="430919"/>
                  <a:pt x="209438" y="433446"/>
                </a:cubicBezTo>
                <a:lnTo>
                  <a:pt x="209438" y="484752"/>
                </a:lnTo>
                <a:cubicBezTo>
                  <a:pt x="209438" y="487279"/>
                  <a:pt x="207413" y="489301"/>
                  <a:pt x="205009" y="489301"/>
                </a:cubicBezTo>
                <a:lnTo>
                  <a:pt x="105041" y="489301"/>
                </a:lnTo>
                <a:cubicBezTo>
                  <a:pt x="102510" y="489301"/>
                  <a:pt x="100485" y="487279"/>
                  <a:pt x="100485" y="484752"/>
                </a:cubicBezTo>
                <a:lnTo>
                  <a:pt x="100485" y="433446"/>
                </a:lnTo>
                <a:cubicBezTo>
                  <a:pt x="100485" y="430919"/>
                  <a:pt x="102510" y="428897"/>
                  <a:pt x="105041" y="428897"/>
                </a:cubicBezTo>
                <a:close/>
                <a:moveTo>
                  <a:pt x="374661" y="214590"/>
                </a:moveTo>
                <a:cubicBezTo>
                  <a:pt x="374788" y="214590"/>
                  <a:pt x="374914" y="214716"/>
                  <a:pt x="374914" y="214716"/>
                </a:cubicBezTo>
                <a:lnTo>
                  <a:pt x="571298" y="214716"/>
                </a:lnTo>
                <a:lnTo>
                  <a:pt x="571298" y="386629"/>
                </a:lnTo>
                <a:lnTo>
                  <a:pt x="308357" y="386629"/>
                </a:lnTo>
                <a:lnTo>
                  <a:pt x="308357" y="281157"/>
                </a:lnTo>
                <a:cubicBezTo>
                  <a:pt x="308357" y="281031"/>
                  <a:pt x="308230" y="281031"/>
                  <a:pt x="308230" y="280905"/>
                </a:cubicBezTo>
                <a:cubicBezTo>
                  <a:pt x="344040" y="278757"/>
                  <a:pt x="372510" y="250210"/>
                  <a:pt x="374661" y="214590"/>
                </a:cubicBezTo>
                <a:close/>
                <a:moveTo>
                  <a:pt x="232925" y="214590"/>
                </a:moveTo>
                <a:cubicBezTo>
                  <a:pt x="235075" y="250210"/>
                  <a:pt x="263538" y="278757"/>
                  <a:pt x="299338" y="280905"/>
                </a:cubicBezTo>
                <a:cubicBezTo>
                  <a:pt x="299338" y="281031"/>
                  <a:pt x="299211" y="281031"/>
                  <a:pt x="299211" y="281157"/>
                </a:cubicBezTo>
                <a:lnTo>
                  <a:pt x="299211" y="386629"/>
                </a:lnTo>
                <a:lnTo>
                  <a:pt x="36341" y="386629"/>
                </a:lnTo>
                <a:lnTo>
                  <a:pt x="36341" y="214716"/>
                </a:lnTo>
                <a:lnTo>
                  <a:pt x="232672" y="214716"/>
                </a:lnTo>
                <a:cubicBezTo>
                  <a:pt x="232672" y="214716"/>
                  <a:pt x="232798" y="214590"/>
                  <a:pt x="232925" y="214590"/>
                </a:cubicBezTo>
                <a:close/>
                <a:moveTo>
                  <a:pt x="275487" y="178954"/>
                </a:moveTo>
                <a:lnTo>
                  <a:pt x="331392" y="178954"/>
                </a:lnTo>
                <a:lnTo>
                  <a:pt x="332151" y="186534"/>
                </a:lnTo>
                <a:lnTo>
                  <a:pt x="298001" y="254882"/>
                </a:lnTo>
                <a:lnTo>
                  <a:pt x="281432" y="254882"/>
                </a:lnTo>
                <a:lnTo>
                  <a:pt x="312546" y="192598"/>
                </a:lnTo>
                <a:lnTo>
                  <a:pt x="275487" y="192598"/>
                </a:lnTo>
                <a:close/>
                <a:moveTo>
                  <a:pt x="308357" y="33589"/>
                </a:moveTo>
                <a:lnTo>
                  <a:pt x="571298" y="33589"/>
                </a:lnTo>
                <a:lnTo>
                  <a:pt x="571298" y="205628"/>
                </a:lnTo>
                <a:lnTo>
                  <a:pt x="374914" y="205628"/>
                </a:lnTo>
                <a:cubicBezTo>
                  <a:pt x="374914" y="205628"/>
                  <a:pt x="374788" y="205628"/>
                  <a:pt x="374661" y="205628"/>
                </a:cubicBezTo>
                <a:cubicBezTo>
                  <a:pt x="372510" y="170008"/>
                  <a:pt x="344040" y="141587"/>
                  <a:pt x="308230" y="139313"/>
                </a:cubicBezTo>
                <a:cubicBezTo>
                  <a:pt x="308230" y="139313"/>
                  <a:pt x="308357" y="139187"/>
                  <a:pt x="308357" y="139187"/>
                </a:cubicBezTo>
                <a:close/>
                <a:moveTo>
                  <a:pt x="36341" y="33589"/>
                </a:moveTo>
                <a:lnTo>
                  <a:pt x="299268" y="33589"/>
                </a:lnTo>
                <a:lnTo>
                  <a:pt x="299268" y="139187"/>
                </a:lnTo>
                <a:cubicBezTo>
                  <a:pt x="299268" y="139187"/>
                  <a:pt x="299268" y="139313"/>
                  <a:pt x="299268" y="139313"/>
                </a:cubicBezTo>
                <a:cubicBezTo>
                  <a:pt x="263587" y="141587"/>
                  <a:pt x="235118" y="170008"/>
                  <a:pt x="232967" y="205628"/>
                </a:cubicBezTo>
                <a:cubicBezTo>
                  <a:pt x="232840" y="205628"/>
                  <a:pt x="232714" y="205628"/>
                  <a:pt x="232714" y="205628"/>
                </a:cubicBezTo>
                <a:lnTo>
                  <a:pt x="36341" y="205628"/>
                </a:lnTo>
                <a:close/>
                <a:moveTo>
                  <a:pt x="31758" y="24503"/>
                </a:moveTo>
                <a:cubicBezTo>
                  <a:pt x="29227" y="24503"/>
                  <a:pt x="27203" y="26650"/>
                  <a:pt x="27203" y="29050"/>
                </a:cubicBezTo>
                <a:lnTo>
                  <a:pt x="27203" y="391167"/>
                </a:lnTo>
                <a:cubicBezTo>
                  <a:pt x="27203" y="393693"/>
                  <a:pt x="29227" y="395714"/>
                  <a:pt x="31758" y="395714"/>
                </a:cubicBezTo>
                <a:lnTo>
                  <a:pt x="575811" y="395714"/>
                </a:lnTo>
                <a:cubicBezTo>
                  <a:pt x="578341" y="395714"/>
                  <a:pt x="580365" y="393693"/>
                  <a:pt x="580365" y="391167"/>
                </a:cubicBezTo>
                <a:lnTo>
                  <a:pt x="580365" y="29050"/>
                </a:lnTo>
                <a:cubicBezTo>
                  <a:pt x="580365" y="26650"/>
                  <a:pt x="578341" y="24503"/>
                  <a:pt x="575811" y="24503"/>
                </a:cubicBezTo>
                <a:close/>
                <a:moveTo>
                  <a:pt x="0" y="0"/>
                </a:moveTo>
                <a:lnTo>
                  <a:pt x="607568" y="0"/>
                </a:lnTo>
                <a:lnTo>
                  <a:pt x="607568" y="420217"/>
                </a:lnTo>
                <a:lnTo>
                  <a:pt x="0" y="4202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49" name="film-screen-theater_28617"/>
          <p:cNvSpPr>
            <a:spLocks noChangeAspect="1"/>
          </p:cNvSpPr>
          <p:nvPr>
            <p:custDataLst>
              <p:tags r:id="rId10"/>
            </p:custDataLst>
          </p:nvPr>
        </p:nvSpPr>
        <p:spPr bwMode="auto">
          <a:xfrm>
            <a:off x="1665067" y="5096961"/>
            <a:ext cx="325254" cy="261941"/>
          </a:xfrm>
          <a:custGeom>
            <a:avLst/>
            <a:gdLst>
              <a:gd name="connsiteX0" fmla="*/ 407171 w 607568"/>
              <a:gd name="connsiteY0" fmla="*/ 437996 h 489301"/>
              <a:gd name="connsiteX1" fmla="*/ 407171 w 607568"/>
              <a:gd name="connsiteY1" fmla="*/ 480202 h 489301"/>
              <a:gd name="connsiteX2" fmla="*/ 498041 w 607568"/>
              <a:gd name="connsiteY2" fmla="*/ 480202 h 489301"/>
              <a:gd name="connsiteX3" fmla="*/ 498041 w 607568"/>
              <a:gd name="connsiteY3" fmla="*/ 437996 h 489301"/>
              <a:gd name="connsiteX4" fmla="*/ 258771 w 607568"/>
              <a:gd name="connsiteY4" fmla="*/ 437996 h 489301"/>
              <a:gd name="connsiteX5" fmla="*/ 258771 w 607568"/>
              <a:gd name="connsiteY5" fmla="*/ 480202 h 489301"/>
              <a:gd name="connsiteX6" fmla="*/ 349628 w 607568"/>
              <a:gd name="connsiteY6" fmla="*/ 480202 h 489301"/>
              <a:gd name="connsiteX7" fmla="*/ 349628 w 607568"/>
              <a:gd name="connsiteY7" fmla="*/ 437996 h 489301"/>
              <a:gd name="connsiteX8" fmla="*/ 109596 w 607568"/>
              <a:gd name="connsiteY8" fmla="*/ 437996 h 489301"/>
              <a:gd name="connsiteX9" fmla="*/ 109596 w 607568"/>
              <a:gd name="connsiteY9" fmla="*/ 480202 h 489301"/>
              <a:gd name="connsiteX10" fmla="*/ 200453 w 607568"/>
              <a:gd name="connsiteY10" fmla="*/ 480202 h 489301"/>
              <a:gd name="connsiteX11" fmla="*/ 200453 w 607568"/>
              <a:gd name="connsiteY11" fmla="*/ 437996 h 489301"/>
              <a:gd name="connsiteX12" fmla="*/ 402615 w 607568"/>
              <a:gd name="connsiteY12" fmla="*/ 428897 h 489301"/>
              <a:gd name="connsiteX13" fmla="*/ 502597 w 607568"/>
              <a:gd name="connsiteY13" fmla="*/ 428897 h 489301"/>
              <a:gd name="connsiteX14" fmla="*/ 507153 w 607568"/>
              <a:gd name="connsiteY14" fmla="*/ 433446 h 489301"/>
              <a:gd name="connsiteX15" fmla="*/ 507153 w 607568"/>
              <a:gd name="connsiteY15" fmla="*/ 484752 h 489301"/>
              <a:gd name="connsiteX16" fmla="*/ 502597 w 607568"/>
              <a:gd name="connsiteY16" fmla="*/ 489301 h 489301"/>
              <a:gd name="connsiteX17" fmla="*/ 402615 w 607568"/>
              <a:gd name="connsiteY17" fmla="*/ 489301 h 489301"/>
              <a:gd name="connsiteX18" fmla="*/ 398059 w 607568"/>
              <a:gd name="connsiteY18" fmla="*/ 484752 h 489301"/>
              <a:gd name="connsiteX19" fmla="*/ 398059 w 607568"/>
              <a:gd name="connsiteY19" fmla="*/ 433446 h 489301"/>
              <a:gd name="connsiteX20" fmla="*/ 402615 w 607568"/>
              <a:gd name="connsiteY20" fmla="*/ 428897 h 489301"/>
              <a:gd name="connsiteX21" fmla="*/ 254216 w 607568"/>
              <a:gd name="connsiteY21" fmla="*/ 428897 h 489301"/>
              <a:gd name="connsiteX22" fmla="*/ 354057 w 607568"/>
              <a:gd name="connsiteY22" fmla="*/ 428897 h 489301"/>
              <a:gd name="connsiteX23" fmla="*/ 358613 w 607568"/>
              <a:gd name="connsiteY23" fmla="*/ 433446 h 489301"/>
              <a:gd name="connsiteX24" fmla="*/ 358613 w 607568"/>
              <a:gd name="connsiteY24" fmla="*/ 484752 h 489301"/>
              <a:gd name="connsiteX25" fmla="*/ 354184 w 607568"/>
              <a:gd name="connsiteY25" fmla="*/ 489301 h 489301"/>
              <a:gd name="connsiteX26" fmla="*/ 254216 w 607568"/>
              <a:gd name="connsiteY26" fmla="*/ 489301 h 489301"/>
              <a:gd name="connsiteX27" fmla="*/ 249660 w 607568"/>
              <a:gd name="connsiteY27" fmla="*/ 484752 h 489301"/>
              <a:gd name="connsiteX28" fmla="*/ 249660 w 607568"/>
              <a:gd name="connsiteY28" fmla="*/ 433446 h 489301"/>
              <a:gd name="connsiteX29" fmla="*/ 254216 w 607568"/>
              <a:gd name="connsiteY29" fmla="*/ 428897 h 489301"/>
              <a:gd name="connsiteX30" fmla="*/ 105041 w 607568"/>
              <a:gd name="connsiteY30" fmla="*/ 428897 h 489301"/>
              <a:gd name="connsiteX31" fmla="*/ 205009 w 607568"/>
              <a:gd name="connsiteY31" fmla="*/ 428897 h 489301"/>
              <a:gd name="connsiteX32" fmla="*/ 209438 w 607568"/>
              <a:gd name="connsiteY32" fmla="*/ 433446 h 489301"/>
              <a:gd name="connsiteX33" fmla="*/ 209438 w 607568"/>
              <a:gd name="connsiteY33" fmla="*/ 484752 h 489301"/>
              <a:gd name="connsiteX34" fmla="*/ 205009 w 607568"/>
              <a:gd name="connsiteY34" fmla="*/ 489301 h 489301"/>
              <a:gd name="connsiteX35" fmla="*/ 105041 w 607568"/>
              <a:gd name="connsiteY35" fmla="*/ 489301 h 489301"/>
              <a:gd name="connsiteX36" fmla="*/ 100485 w 607568"/>
              <a:gd name="connsiteY36" fmla="*/ 484752 h 489301"/>
              <a:gd name="connsiteX37" fmla="*/ 100485 w 607568"/>
              <a:gd name="connsiteY37" fmla="*/ 433446 h 489301"/>
              <a:gd name="connsiteX38" fmla="*/ 105041 w 607568"/>
              <a:gd name="connsiteY38" fmla="*/ 428897 h 489301"/>
              <a:gd name="connsiteX39" fmla="*/ 374661 w 607568"/>
              <a:gd name="connsiteY39" fmla="*/ 214590 h 489301"/>
              <a:gd name="connsiteX40" fmla="*/ 374914 w 607568"/>
              <a:gd name="connsiteY40" fmla="*/ 214716 h 489301"/>
              <a:gd name="connsiteX41" fmla="*/ 571298 w 607568"/>
              <a:gd name="connsiteY41" fmla="*/ 214716 h 489301"/>
              <a:gd name="connsiteX42" fmla="*/ 571298 w 607568"/>
              <a:gd name="connsiteY42" fmla="*/ 386629 h 489301"/>
              <a:gd name="connsiteX43" fmla="*/ 308357 w 607568"/>
              <a:gd name="connsiteY43" fmla="*/ 386629 h 489301"/>
              <a:gd name="connsiteX44" fmla="*/ 308357 w 607568"/>
              <a:gd name="connsiteY44" fmla="*/ 281157 h 489301"/>
              <a:gd name="connsiteX45" fmla="*/ 308230 w 607568"/>
              <a:gd name="connsiteY45" fmla="*/ 280905 h 489301"/>
              <a:gd name="connsiteX46" fmla="*/ 374661 w 607568"/>
              <a:gd name="connsiteY46" fmla="*/ 214590 h 489301"/>
              <a:gd name="connsiteX47" fmla="*/ 232925 w 607568"/>
              <a:gd name="connsiteY47" fmla="*/ 214590 h 489301"/>
              <a:gd name="connsiteX48" fmla="*/ 299338 w 607568"/>
              <a:gd name="connsiteY48" fmla="*/ 280905 h 489301"/>
              <a:gd name="connsiteX49" fmla="*/ 299211 w 607568"/>
              <a:gd name="connsiteY49" fmla="*/ 281157 h 489301"/>
              <a:gd name="connsiteX50" fmla="*/ 299211 w 607568"/>
              <a:gd name="connsiteY50" fmla="*/ 386629 h 489301"/>
              <a:gd name="connsiteX51" fmla="*/ 36341 w 607568"/>
              <a:gd name="connsiteY51" fmla="*/ 386629 h 489301"/>
              <a:gd name="connsiteX52" fmla="*/ 36341 w 607568"/>
              <a:gd name="connsiteY52" fmla="*/ 214716 h 489301"/>
              <a:gd name="connsiteX53" fmla="*/ 232672 w 607568"/>
              <a:gd name="connsiteY53" fmla="*/ 214716 h 489301"/>
              <a:gd name="connsiteX54" fmla="*/ 232925 w 607568"/>
              <a:gd name="connsiteY54" fmla="*/ 214590 h 489301"/>
              <a:gd name="connsiteX55" fmla="*/ 275487 w 607568"/>
              <a:gd name="connsiteY55" fmla="*/ 178954 h 489301"/>
              <a:gd name="connsiteX56" fmla="*/ 331392 w 607568"/>
              <a:gd name="connsiteY56" fmla="*/ 178954 h 489301"/>
              <a:gd name="connsiteX57" fmla="*/ 332151 w 607568"/>
              <a:gd name="connsiteY57" fmla="*/ 186534 h 489301"/>
              <a:gd name="connsiteX58" fmla="*/ 298001 w 607568"/>
              <a:gd name="connsiteY58" fmla="*/ 254882 h 489301"/>
              <a:gd name="connsiteX59" fmla="*/ 281432 w 607568"/>
              <a:gd name="connsiteY59" fmla="*/ 254882 h 489301"/>
              <a:gd name="connsiteX60" fmla="*/ 312546 w 607568"/>
              <a:gd name="connsiteY60" fmla="*/ 192598 h 489301"/>
              <a:gd name="connsiteX61" fmla="*/ 275487 w 607568"/>
              <a:gd name="connsiteY61" fmla="*/ 192598 h 489301"/>
              <a:gd name="connsiteX62" fmla="*/ 308357 w 607568"/>
              <a:gd name="connsiteY62" fmla="*/ 33589 h 489301"/>
              <a:gd name="connsiteX63" fmla="*/ 571298 w 607568"/>
              <a:gd name="connsiteY63" fmla="*/ 33589 h 489301"/>
              <a:gd name="connsiteX64" fmla="*/ 571298 w 607568"/>
              <a:gd name="connsiteY64" fmla="*/ 205628 h 489301"/>
              <a:gd name="connsiteX65" fmla="*/ 374914 w 607568"/>
              <a:gd name="connsiteY65" fmla="*/ 205628 h 489301"/>
              <a:gd name="connsiteX66" fmla="*/ 374661 w 607568"/>
              <a:gd name="connsiteY66" fmla="*/ 205628 h 489301"/>
              <a:gd name="connsiteX67" fmla="*/ 308230 w 607568"/>
              <a:gd name="connsiteY67" fmla="*/ 139313 h 489301"/>
              <a:gd name="connsiteX68" fmla="*/ 308357 w 607568"/>
              <a:gd name="connsiteY68" fmla="*/ 139187 h 489301"/>
              <a:gd name="connsiteX69" fmla="*/ 36341 w 607568"/>
              <a:gd name="connsiteY69" fmla="*/ 33589 h 489301"/>
              <a:gd name="connsiteX70" fmla="*/ 299268 w 607568"/>
              <a:gd name="connsiteY70" fmla="*/ 33589 h 489301"/>
              <a:gd name="connsiteX71" fmla="*/ 299268 w 607568"/>
              <a:gd name="connsiteY71" fmla="*/ 139187 h 489301"/>
              <a:gd name="connsiteX72" fmla="*/ 299268 w 607568"/>
              <a:gd name="connsiteY72" fmla="*/ 139313 h 489301"/>
              <a:gd name="connsiteX73" fmla="*/ 232967 w 607568"/>
              <a:gd name="connsiteY73" fmla="*/ 205628 h 489301"/>
              <a:gd name="connsiteX74" fmla="*/ 232714 w 607568"/>
              <a:gd name="connsiteY74" fmla="*/ 205628 h 489301"/>
              <a:gd name="connsiteX75" fmla="*/ 36341 w 607568"/>
              <a:gd name="connsiteY75" fmla="*/ 205628 h 489301"/>
              <a:gd name="connsiteX76" fmla="*/ 31758 w 607568"/>
              <a:gd name="connsiteY76" fmla="*/ 24503 h 489301"/>
              <a:gd name="connsiteX77" fmla="*/ 27203 w 607568"/>
              <a:gd name="connsiteY77" fmla="*/ 29050 h 489301"/>
              <a:gd name="connsiteX78" fmla="*/ 27203 w 607568"/>
              <a:gd name="connsiteY78" fmla="*/ 391167 h 489301"/>
              <a:gd name="connsiteX79" fmla="*/ 31758 w 607568"/>
              <a:gd name="connsiteY79" fmla="*/ 395714 h 489301"/>
              <a:gd name="connsiteX80" fmla="*/ 575811 w 607568"/>
              <a:gd name="connsiteY80" fmla="*/ 395714 h 489301"/>
              <a:gd name="connsiteX81" fmla="*/ 580365 w 607568"/>
              <a:gd name="connsiteY81" fmla="*/ 391167 h 489301"/>
              <a:gd name="connsiteX82" fmla="*/ 580365 w 607568"/>
              <a:gd name="connsiteY82" fmla="*/ 29050 h 489301"/>
              <a:gd name="connsiteX83" fmla="*/ 575811 w 607568"/>
              <a:gd name="connsiteY83" fmla="*/ 24503 h 489301"/>
              <a:gd name="connsiteX84" fmla="*/ 0 w 607568"/>
              <a:gd name="connsiteY84" fmla="*/ 0 h 489301"/>
              <a:gd name="connsiteX85" fmla="*/ 607568 w 607568"/>
              <a:gd name="connsiteY85" fmla="*/ 0 h 489301"/>
              <a:gd name="connsiteX86" fmla="*/ 607568 w 607568"/>
              <a:gd name="connsiteY86" fmla="*/ 420217 h 489301"/>
              <a:gd name="connsiteX87" fmla="*/ 0 w 607568"/>
              <a:gd name="connsiteY87" fmla="*/ 420217 h 489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607568" h="489301">
                <a:moveTo>
                  <a:pt x="407171" y="437996"/>
                </a:moveTo>
                <a:lnTo>
                  <a:pt x="407171" y="480202"/>
                </a:lnTo>
                <a:lnTo>
                  <a:pt x="498041" y="480202"/>
                </a:lnTo>
                <a:lnTo>
                  <a:pt x="498041" y="437996"/>
                </a:lnTo>
                <a:close/>
                <a:moveTo>
                  <a:pt x="258771" y="437996"/>
                </a:moveTo>
                <a:lnTo>
                  <a:pt x="258771" y="480202"/>
                </a:lnTo>
                <a:lnTo>
                  <a:pt x="349628" y="480202"/>
                </a:lnTo>
                <a:lnTo>
                  <a:pt x="349628" y="437996"/>
                </a:lnTo>
                <a:close/>
                <a:moveTo>
                  <a:pt x="109596" y="437996"/>
                </a:moveTo>
                <a:lnTo>
                  <a:pt x="109596" y="480202"/>
                </a:lnTo>
                <a:lnTo>
                  <a:pt x="200453" y="480202"/>
                </a:lnTo>
                <a:lnTo>
                  <a:pt x="200453" y="437996"/>
                </a:lnTo>
                <a:close/>
                <a:moveTo>
                  <a:pt x="402615" y="428897"/>
                </a:moveTo>
                <a:lnTo>
                  <a:pt x="502597" y="428897"/>
                </a:lnTo>
                <a:cubicBezTo>
                  <a:pt x="505128" y="428897"/>
                  <a:pt x="507153" y="430919"/>
                  <a:pt x="507153" y="433446"/>
                </a:cubicBezTo>
                <a:lnTo>
                  <a:pt x="507153" y="484752"/>
                </a:lnTo>
                <a:cubicBezTo>
                  <a:pt x="507153" y="487279"/>
                  <a:pt x="505128" y="489301"/>
                  <a:pt x="502597" y="489301"/>
                </a:cubicBezTo>
                <a:lnTo>
                  <a:pt x="402615" y="489301"/>
                </a:lnTo>
                <a:cubicBezTo>
                  <a:pt x="400211" y="489301"/>
                  <a:pt x="398059" y="487279"/>
                  <a:pt x="398059" y="484752"/>
                </a:cubicBezTo>
                <a:lnTo>
                  <a:pt x="398059" y="433446"/>
                </a:lnTo>
                <a:cubicBezTo>
                  <a:pt x="398059" y="430919"/>
                  <a:pt x="400211" y="428897"/>
                  <a:pt x="402615" y="428897"/>
                </a:cubicBezTo>
                <a:close/>
                <a:moveTo>
                  <a:pt x="254216" y="428897"/>
                </a:moveTo>
                <a:lnTo>
                  <a:pt x="354057" y="428897"/>
                </a:lnTo>
                <a:cubicBezTo>
                  <a:pt x="356588" y="428897"/>
                  <a:pt x="358613" y="430919"/>
                  <a:pt x="358613" y="433446"/>
                </a:cubicBezTo>
                <a:lnTo>
                  <a:pt x="358613" y="484752"/>
                </a:lnTo>
                <a:cubicBezTo>
                  <a:pt x="358613" y="487279"/>
                  <a:pt x="356588" y="489301"/>
                  <a:pt x="354184" y="489301"/>
                </a:cubicBezTo>
                <a:lnTo>
                  <a:pt x="254216" y="489301"/>
                </a:lnTo>
                <a:cubicBezTo>
                  <a:pt x="251685" y="489301"/>
                  <a:pt x="249660" y="487279"/>
                  <a:pt x="249660" y="484752"/>
                </a:cubicBezTo>
                <a:lnTo>
                  <a:pt x="249660" y="433446"/>
                </a:lnTo>
                <a:cubicBezTo>
                  <a:pt x="249660" y="430919"/>
                  <a:pt x="251685" y="428897"/>
                  <a:pt x="254216" y="428897"/>
                </a:cubicBezTo>
                <a:close/>
                <a:moveTo>
                  <a:pt x="105041" y="428897"/>
                </a:moveTo>
                <a:lnTo>
                  <a:pt x="205009" y="428897"/>
                </a:lnTo>
                <a:cubicBezTo>
                  <a:pt x="207413" y="428897"/>
                  <a:pt x="209438" y="430919"/>
                  <a:pt x="209438" y="433446"/>
                </a:cubicBezTo>
                <a:lnTo>
                  <a:pt x="209438" y="484752"/>
                </a:lnTo>
                <a:cubicBezTo>
                  <a:pt x="209438" y="487279"/>
                  <a:pt x="207413" y="489301"/>
                  <a:pt x="205009" y="489301"/>
                </a:cubicBezTo>
                <a:lnTo>
                  <a:pt x="105041" y="489301"/>
                </a:lnTo>
                <a:cubicBezTo>
                  <a:pt x="102510" y="489301"/>
                  <a:pt x="100485" y="487279"/>
                  <a:pt x="100485" y="484752"/>
                </a:cubicBezTo>
                <a:lnTo>
                  <a:pt x="100485" y="433446"/>
                </a:lnTo>
                <a:cubicBezTo>
                  <a:pt x="100485" y="430919"/>
                  <a:pt x="102510" y="428897"/>
                  <a:pt x="105041" y="428897"/>
                </a:cubicBezTo>
                <a:close/>
                <a:moveTo>
                  <a:pt x="374661" y="214590"/>
                </a:moveTo>
                <a:cubicBezTo>
                  <a:pt x="374788" y="214590"/>
                  <a:pt x="374914" y="214716"/>
                  <a:pt x="374914" y="214716"/>
                </a:cubicBezTo>
                <a:lnTo>
                  <a:pt x="571298" y="214716"/>
                </a:lnTo>
                <a:lnTo>
                  <a:pt x="571298" y="386629"/>
                </a:lnTo>
                <a:lnTo>
                  <a:pt x="308357" y="386629"/>
                </a:lnTo>
                <a:lnTo>
                  <a:pt x="308357" y="281157"/>
                </a:lnTo>
                <a:cubicBezTo>
                  <a:pt x="308357" y="281031"/>
                  <a:pt x="308230" y="281031"/>
                  <a:pt x="308230" y="280905"/>
                </a:cubicBezTo>
                <a:cubicBezTo>
                  <a:pt x="344040" y="278757"/>
                  <a:pt x="372510" y="250210"/>
                  <a:pt x="374661" y="214590"/>
                </a:cubicBezTo>
                <a:close/>
                <a:moveTo>
                  <a:pt x="232925" y="214590"/>
                </a:moveTo>
                <a:cubicBezTo>
                  <a:pt x="235075" y="250210"/>
                  <a:pt x="263538" y="278757"/>
                  <a:pt x="299338" y="280905"/>
                </a:cubicBezTo>
                <a:cubicBezTo>
                  <a:pt x="299338" y="281031"/>
                  <a:pt x="299211" y="281031"/>
                  <a:pt x="299211" y="281157"/>
                </a:cubicBezTo>
                <a:lnTo>
                  <a:pt x="299211" y="386629"/>
                </a:lnTo>
                <a:lnTo>
                  <a:pt x="36341" y="386629"/>
                </a:lnTo>
                <a:lnTo>
                  <a:pt x="36341" y="214716"/>
                </a:lnTo>
                <a:lnTo>
                  <a:pt x="232672" y="214716"/>
                </a:lnTo>
                <a:cubicBezTo>
                  <a:pt x="232672" y="214716"/>
                  <a:pt x="232798" y="214590"/>
                  <a:pt x="232925" y="214590"/>
                </a:cubicBezTo>
                <a:close/>
                <a:moveTo>
                  <a:pt x="275487" y="178954"/>
                </a:moveTo>
                <a:lnTo>
                  <a:pt x="331392" y="178954"/>
                </a:lnTo>
                <a:lnTo>
                  <a:pt x="332151" y="186534"/>
                </a:lnTo>
                <a:lnTo>
                  <a:pt x="298001" y="254882"/>
                </a:lnTo>
                <a:lnTo>
                  <a:pt x="281432" y="254882"/>
                </a:lnTo>
                <a:lnTo>
                  <a:pt x="312546" y="192598"/>
                </a:lnTo>
                <a:lnTo>
                  <a:pt x="275487" y="192598"/>
                </a:lnTo>
                <a:close/>
                <a:moveTo>
                  <a:pt x="308357" y="33589"/>
                </a:moveTo>
                <a:lnTo>
                  <a:pt x="571298" y="33589"/>
                </a:lnTo>
                <a:lnTo>
                  <a:pt x="571298" y="205628"/>
                </a:lnTo>
                <a:lnTo>
                  <a:pt x="374914" y="205628"/>
                </a:lnTo>
                <a:cubicBezTo>
                  <a:pt x="374914" y="205628"/>
                  <a:pt x="374788" y="205628"/>
                  <a:pt x="374661" y="205628"/>
                </a:cubicBezTo>
                <a:cubicBezTo>
                  <a:pt x="372510" y="170008"/>
                  <a:pt x="344040" y="141587"/>
                  <a:pt x="308230" y="139313"/>
                </a:cubicBezTo>
                <a:cubicBezTo>
                  <a:pt x="308230" y="139313"/>
                  <a:pt x="308357" y="139187"/>
                  <a:pt x="308357" y="139187"/>
                </a:cubicBezTo>
                <a:close/>
                <a:moveTo>
                  <a:pt x="36341" y="33589"/>
                </a:moveTo>
                <a:lnTo>
                  <a:pt x="299268" y="33589"/>
                </a:lnTo>
                <a:lnTo>
                  <a:pt x="299268" y="139187"/>
                </a:lnTo>
                <a:cubicBezTo>
                  <a:pt x="299268" y="139187"/>
                  <a:pt x="299268" y="139313"/>
                  <a:pt x="299268" y="139313"/>
                </a:cubicBezTo>
                <a:cubicBezTo>
                  <a:pt x="263587" y="141587"/>
                  <a:pt x="235118" y="170008"/>
                  <a:pt x="232967" y="205628"/>
                </a:cubicBezTo>
                <a:cubicBezTo>
                  <a:pt x="232840" y="205628"/>
                  <a:pt x="232714" y="205628"/>
                  <a:pt x="232714" y="205628"/>
                </a:cubicBezTo>
                <a:lnTo>
                  <a:pt x="36341" y="205628"/>
                </a:lnTo>
                <a:close/>
                <a:moveTo>
                  <a:pt x="31758" y="24503"/>
                </a:moveTo>
                <a:cubicBezTo>
                  <a:pt x="29227" y="24503"/>
                  <a:pt x="27203" y="26650"/>
                  <a:pt x="27203" y="29050"/>
                </a:cubicBezTo>
                <a:lnTo>
                  <a:pt x="27203" y="391167"/>
                </a:lnTo>
                <a:cubicBezTo>
                  <a:pt x="27203" y="393693"/>
                  <a:pt x="29227" y="395714"/>
                  <a:pt x="31758" y="395714"/>
                </a:cubicBezTo>
                <a:lnTo>
                  <a:pt x="575811" y="395714"/>
                </a:lnTo>
                <a:cubicBezTo>
                  <a:pt x="578341" y="395714"/>
                  <a:pt x="580365" y="393693"/>
                  <a:pt x="580365" y="391167"/>
                </a:cubicBezTo>
                <a:lnTo>
                  <a:pt x="580365" y="29050"/>
                </a:lnTo>
                <a:cubicBezTo>
                  <a:pt x="580365" y="26650"/>
                  <a:pt x="578341" y="24503"/>
                  <a:pt x="575811" y="24503"/>
                </a:cubicBezTo>
                <a:close/>
                <a:moveTo>
                  <a:pt x="0" y="0"/>
                </a:moveTo>
                <a:lnTo>
                  <a:pt x="607568" y="0"/>
                </a:lnTo>
                <a:lnTo>
                  <a:pt x="607568" y="420217"/>
                </a:lnTo>
                <a:lnTo>
                  <a:pt x="0" y="4202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50" name="film-screen-theater_28617"/>
          <p:cNvSpPr>
            <a:spLocks noChangeAspect="1"/>
          </p:cNvSpPr>
          <p:nvPr>
            <p:custDataLst>
              <p:tags r:id="rId11"/>
            </p:custDataLst>
          </p:nvPr>
        </p:nvSpPr>
        <p:spPr bwMode="auto">
          <a:xfrm>
            <a:off x="6560282" y="5112201"/>
            <a:ext cx="325254" cy="261941"/>
          </a:xfrm>
          <a:custGeom>
            <a:avLst/>
            <a:gdLst>
              <a:gd name="connsiteX0" fmla="*/ 407171 w 607568"/>
              <a:gd name="connsiteY0" fmla="*/ 437996 h 489301"/>
              <a:gd name="connsiteX1" fmla="*/ 407171 w 607568"/>
              <a:gd name="connsiteY1" fmla="*/ 480202 h 489301"/>
              <a:gd name="connsiteX2" fmla="*/ 498041 w 607568"/>
              <a:gd name="connsiteY2" fmla="*/ 480202 h 489301"/>
              <a:gd name="connsiteX3" fmla="*/ 498041 w 607568"/>
              <a:gd name="connsiteY3" fmla="*/ 437996 h 489301"/>
              <a:gd name="connsiteX4" fmla="*/ 258771 w 607568"/>
              <a:gd name="connsiteY4" fmla="*/ 437996 h 489301"/>
              <a:gd name="connsiteX5" fmla="*/ 258771 w 607568"/>
              <a:gd name="connsiteY5" fmla="*/ 480202 h 489301"/>
              <a:gd name="connsiteX6" fmla="*/ 349628 w 607568"/>
              <a:gd name="connsiteY6" fmla="*/ 480202 h 489301"/>
              <a:gd name="connsiteX7" fmla="*/ 349628 w 607568"/>
              <a:gd name="connsiteY7" fmla="*/ 437996 h 489301"/>
              <a:gd name="connsiteX8" fmla="*/ 109596 w 607568"/>
              <a:gd name="connsiteY8" fmla="*/ 437996 h 489301"/>
              <a:gd name="connsiteX9" fmla="*/ 109596 w 607568"/>
              <a:gd name="connsiteY9" fmla="*/ 480202 h 489301"/>
              <a:gd name="connsiteX10" fmla="*/ 200453 w 607568"/>
              <a:gd name="connsiteY10" fmla="*/ 480202 h 489301"/>
              <a:gd name="connsiteX11" fmla="*/ 200453 w 607568"/>
              <a:gd name="connsiteY11" fmla="*/ 437996 h 489301"/>
              <a:gd name="connsiteX12" fmla="*/ 402615 w 607568"/>
              <a:gd name="connsiteY12" fmla="*/ 428897 h 489301"/>
              <a:gd name="connsiteX13" fmla="*/ 502597 w 607568"/>
              <a:gd name="connsiteY13" fmla="*/ 428897 h 489301"/>
              <a:gd name="connsiteX14" fmla="*/ 507153 w 607568"/>
              <a:gd name="connsiteY14" fmla="*/ 433446 h 489301"/>
              <a:gd name="connsiteX15" fmla="*/ 507153 w 607568"/>
              <a:gd name="connsiteY15" fmla="*/ 484752 h 489301"/>
              <a:gd name="connsiteX16" fmla="*/ 502597 w 607568"/>
              <a:gd name="connsiteY16" fmla="*/ 489301 h 489301"/>
              <a:gd name="connsiteX17" fmla="*/ 402615 w 607568"/>
              <a:gd name="connsiteY17" fmla="*/ 489301 h 489301"/>
              <a:gd name="connsiteX18" fmla="*/ 398059 w 607568"/>
              <a:gd name="connsiteY18" fmla="*/ 484752 h 489301"/>
              <a:gd name="connsiteX19" fmla="*/ 398059 w 607568"/>
              <a:gd name="connsiteY19" fmla="*/ 433446 h 489301"/>
              <a:gd name="connsiteX20" fmla="*/ 402615 w 607568"/>
              <a:gd name="connsiteY20" fmla="*/ 428897 h 489301"/>
              <a:gd name="connsiteX21" fmla="*/ 254216 w 607568"/>
              <a:gd name="connsiteY21" fmla="*/ 428897 h 489301"/>
              <a:gd name="connsiteX22" fmla="*/ 354057 w 607568"/>
              <a:gd name="connsiteY22" fmla="*/ 428897 h 489301"/>
              <a:gd name="connsiteX23" fmla="*/ 358613 w 607568"/>
              <a:gd name="connsiteY23" fmla="*/ 433446 h 489301"/>
              <a:gd name="connsiteX24" fmla="*/ 358613 w 607568"/>
              <a:gd name="connsiteY24" fmla="*/ 484752 h 489301"/>
              <a:gd name="connsiteX25" fmla="*/ 354184 w 607568"/>
              <a:gd name="connsiteY25" fmla="*/ 489301 h 489301"/>
              <a:gd name="connsiteX26" fmla="*/ 254216 w 607568"/>
              <a:gd name="connsiteY26" fmla="*/ 489301 h 489301"/>
              <a:gd name="connsiteX27" fmla="*/ 249660 w 607568"/>
              <a:gd name="connsiteY27" fmla="*/ 484752 h 489301"/>
              <a:gd name="connsiteX28" fmla="*/ 249660 w 607568"/>
              <a:gd name="connsiteY28" fmla="*/ 433446 h 489301"/>
              <a:gd name="connsiteX29" fmla="*/ 254216 w 607568"/>
              <a:gd name="connsiteY29" fmla="*/ 428897 h 489301"/>
              <a:gd name="connsiteX30" fmla="*/ 105041 w 607568"/>
              <a:gd name="connsiteY30" fmla="*/ 428897 h 489301"/>
              <a:gd name="connsiteX31" fmla="*/ 205009 w 607568"/>
              <a:gd name="connsiteY31" fmla="*/ 428897 h 489301"/>
              <a:gd name="connsiteX32" fmla="*/ 209438 w 607568"/>
              <a:gd name="connsiteY32" fmla="*/ 433446 h 489301"/>
              <a:gd name="connsiteX33" fmla="*/ 209438 w 607568"/>
              <a:gd name="connsiteY33" fmla="*/ 484752 h 489301"/>
              <a:gd name="connsiteX34" fmla="*/ 205009 w 607568"/>
              <a:gd name="connsiteY34" fmla="*/ 489301 h 489301"/>
              <a:gd name="connsiteX35" fmla="*/ 105041 w 607568"/>
              <a:gd name="connsiteY35" fmla="*/ 489301 h 489301"/>
              <a:gd name="connsiteX36" fmla="*/ 100485 w 607568"/>
              <a:gd name="connsiteY36" fmla="*/ 484752 h 489301"/>
              <a:gd name="connsiteX37" fmla="*/ 100485 w 607568"/>
              <a:gd name="connsiteY37" fmla="*/ 433446 h 489301"/>
              <a:gd name="connsiteX38" fmla="*/ 105041 w 607568"/>
              <a:gd name="connsiteY38" fmla="*/ 428897 h 489301"/>
              <a:gd name="connsiteX39" fmla="*/ 374661 w 607568"/>
              <a:gd name="connsiteY39" fmla="*/ 214590 h 489301"/>
              <a:gd name="connsiteX40" fmla="*/ 374914 w 607568"/>
              <a:gd name="connsiteY40" fmla="*/ 214716 h 489301"/>
              <a:gd name="connsiteX41" fmla="*/ 571298 w 607568"/>
              <a:gd name="connsiteY41" fmla="*/ 214716 h 489301"/>
              <a:gd name="connsiteX42" fmla="*/ 571298 w 607568"/>
              <a:gd name="connsiteY42" fmla="*/ 386629 h 489301"/>
              <a:gd name="connsiteX43" fmla="*/ 308357 w 607568"/>
              <a:gd name="connsiteY43" fmla="*/ 386629 h 489301"/>
              <a:gd name="connsiteX44" fmla="*/ 308357 w 607568"/>
              <a:gd name="connsiteY44" fmla="*/ 281157 h 489301"/>
              <a:gd name="connsiteX45" fmla="*/ 308230 w 607568"/>
              <a:gd name="connsiteY45" fmla="*/ 280905 h 489301"/>
              <a:gd name="connsiteX46" fmla="*/ 374661 w 607568"/>
              <a:gd name="connsiteY46" fmla="*/ 214590 h 489301"/>
              <a:gd name="connsiteX47" fmla="*/ 232925 w 607568"/>
              <a:gd name="connsiteY47" fmla="*/ 214590 h 489301"/>
              <a:gd name="connsiteX48" fmla="*/ 299338 w 607568"/>
              <a:gd name="connsiteY48" fmla="*/ 280905 h 489301"/>
              <a:gd name="connsiteX49" fmla="*/ 299211 w 607568"/>
              <a:gd name="connsiteY49" fmla="*/ 281157 h 489301"/>
              <a:gd name="connsiteX50" fmla="*/ 299211 w 607568"/>
              <a:gd name="connsiteY50" fmla="*/ 386629 h 489301"/>
              <a:gd name="connsiteX51" fmla="*/ 36341 w 607568"/>
              <a:gd name="connsiteY51" fmla="*/ 386629 h 489301"/>
              <a:gd name="connsiteX52" fmla="*/ 36341 w 607568"/>
              <a:gd name="connsiteY52" fmla="*/ 214716 h 489301"/>
              <a:gd name="connsiteX53" fmla="*/ 232672 w 607568"/>
              <a:gd name="connsiteY53" fmla="*/ 214716 h 489301"/>
              <a:gd name="connsiteX54" fmla="*/ 232925 w 607568"/>
              <a:gd name="connsiteY54" fmla="*/ 214590 h 489301"/>
              <a:gd name="connsiteX55" fmla="*/ 275487 w 607568"/>
              <a:gd name="connsiteY55" fmla="*/ 178954 h 489301"/>
              <a:gd name="connsiteX56" fmla="*/ 331392 w 607568"/>
              <a:gd name="connsiteY56" fmla="*/ 178954 h 489301"/>
              <a:gd name="connsiteX57" fmla="*/ 332151 w 607568"/>
              <a:gd name="connsiteY57" fmla="*/ 186534 h 489301"/>
              <a:gd name="connsiteX58" fmla="*/ 298001 w 607568"/>
              <a:gd name="connsiteY58" fmla="*/ 254882 h 489301"/>
              <a:gd name="connsiteX59" fmla="*/ 281432 w 607568"/>
              <a:gd name="connsiteY59" fmla="*/ 254882 h 489301"/>
              <a:gd name="connsiteX60" fmla="*/ 312546 w 607568"/>
              <a:gd name="connsiteY60" fmla="*/ 192598 h 489301"/>
              <a:gd name="connsiteX61" fmla="*/ 275487 w 607568"/>
              <a:gd name="connsiteY61" fmla="*/ 192598 h 489301"/>
              <a:gd name="connsiteX62" fmla="*/ 308357 w 607568"/>
              <a:gd name="connsiteY62" fmla="*/ 33589 h 489301"/>
              <a:gd name="connsiteX63" fmla="*/ 571298 w 607568"/>
              <a:gd name="connsiteY63" fmla="*/ 33589 h 489301"/>
              <a:gd name="connsiteX64" fmla="*/ 571298 w 607568"/>
              <a:gd name="connsiteY64" fmla="*/ 205628 h 489301"/>
              <a:gd name="connsiteX65" fmla="*/ 374914 w 607568"/>
              <a:gd name="connsiteY65" fmla="*/ 205628 h 489301"/>
              <a:gd name="connsiteX66" fmla="*/ 374661 w 607568"/>
              <a:gd name="connsiteY66" fmla="*/ 205628 h 489301"/>
              <a:gd name="connsiteX67" fmla="*/ 308230 w 607568"/>
              <a:gd name="connsiteY67" fmla="*/ 139313 h 489301"/>
              <a:gd name="connsiteX68" fmla="*/ 308357 w 607568"/>
              <a:gd name="connsiteY68" fmla="*/ 139187 h 489301"/>
              <a:gd name="connsiteX69" fmla="*/ 36341 w 607568"/>
              <a:gd name="connsiteY69" fmla="*/ 33589 h 489301"/>
              <a:gd name="connsiteX70" fmla="*/ 299268 w 607568"/>
              <a:gd name="connsiteY70" fmla="*/ 33589 h 489301"/>
              <a:gd name="connsiteX71" fmla="*/ 299268 w 607568"/>
              <a:gd name="connsiteY71" fmla="*/ 139187 h 489301"/>
              <a:gd name="connsiteX72" fmla="*/ 299268 w 607568"/>
              <a:gd name="connsiteY72" fmla="*/ 139313 h 489301"/>
              <a:gd name="connsiteX73" fmla="*/ 232967 w 607568"/>
              <a:gd name="connsiteY73" fmla="*/ 205628 h 489301"/>
              <a:gd name="connsiteX74" fmla="*/ 232714 w 607568"/>
              <a:gd name="connsiteY74" fmla="*/ 205628 h 489301"/>
              <a:gd name="connsiteX75" fmla="*/ 36341 w 607568"/>
              <a:gd name="connsiteY75" fmla="*/ 205628 h 489301"/>
              <a:gd name="connsiteX76" fmla="*/ 31758 w 607568"/>
              <a:gd name="connsiteY76" fmla="*/ 24503 h 489301"/>
              <a:gd name="connsiteX77" fmla="*/ 27203 w 607568"/>
              <a:gd name="connsiteY77" fmla="*/ 29050 h 489301"/>
              <a:gd name="connsiteX78" fmla="*/ 27203 w 607568"/>
              <a:gd name="connsiteY78" fmla="*/ 391167 h 489301"/>
              <a:gd name="connsiteX79" fmla="*/ 31758 w 607568"/>
              <a:gd name="connsiteY79" fmla="*/ 395714 h 489301"/>
              <a:gd name="connsiteX80" fmla="*/ 575811 w 607568"/>
              <a:gd name="connsiteY80" fmla="*/ 395714 h 489301"/>
              <a:gd name="connsiteX81" fmla="*/ 580365 w 607568"/>
              <a:gd name="connsiteY81" fmla="*/ 391167 h 489301"/>
              <a:gd name="connsiteX82" fmla="*/ 580365 w 607568"/>
              <a:gd name="connsiteY82" fmla="*/ 29050 h 489301"/>
              <a:gd name="connsiteX83" fmla="*/ 575811 w 607568"/>
              <a:gd name="connsiteY83" fmla="*/ 24503 h 489301"/>
              <a:gd name="connsiteX84" fmla="*/ 0 w 607568"/>
              <a:gd name="connsiteY84" fmla="*/ 0 h 489301"/>
              <a:gd name="connsiteX85" fmla="*/ 607568 w 607568"/>
              <a:gd name="connsiteY85" fmla="*/ 0 h 489301"/>
              <a:gd name="connsiteX86" fmla="*/ 607568 w 607568"/>
              <a:gd name="connsiteY86" fmla="*/ 420217 h 489301"/>
              <a:gd name="connsiteX87" fmla="*/ 0 w 607568"/>
              <a:gd name="connsiteY87" fmla="*/ 420217 h 489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607568" h="489301">
                <a:moveTo>
                  <a:pt x="407171" y="437996"/>
                </a:moveTo>
                <a:lnTo>
                  <a:pt x="407171" y="480202"/>
                </a:lnTo>
                <a:lnTo>
                  <a:pt x="498041" y="480202"/>
                </a:lnTo>
                <a:lnTo>
                  <a:pt x="498041" y="437996"/>
                </a:lnTo>
                <a:close/>
                <a:moveTo>
                  <a:pt x="258771" y="437996"/>
                </a:moveTo>
                <a:lnTo>
                  <a:pt x="258771" y="480202"/>
                </a:lnTo>
                <a:lnTo>
                  <a:pt x="349628" y="480202"/>
                </a:lnTo>
                <a:lnTo>
                  <a:pt x="349628" y="437996"/>
                </a:lnTo>
                <a:close/>
                <a:moveTo>
                  <a:pt x="109596" y="437996"/>
                </a:moveTo>
                <a:lnTo>
                  <a:pt x="109596" y="480202"/>
                </a:lnTo>
                <a:lnTo>
                  <a:pt x="200453" y="480202"/>
                </a:lnTo>
                <a:lnTo>
                  <a:pt x="200453" y="437996"/>
                </a:lnTo>
                <a:close/>
                <a:moveTo>
                  <a:pt x="402615" y="428897"/>
                </a:moveTo>
                <a:lnTo>
                  <a:pt x="502597" y="428897"/>
                </a:lnTo>
                <a:cubicBezTo>
                  <a:pt x="505128" y="428897"/>
                  <a:pt x="507153" y="430919"/>
                  <a:pt x="507153" y="433446"/>
                </a:cubicBezTo>
                <a:lnTo>
                  <a:pt x="507153" y="484752"/>
                </a:lnTo>
                <a:cubicBezTo>
                  <a:pt x="507153" y="487279"/>
                  <a:pt x="505128" y="489301"/>
                  <a:pt x="502597" y="489301"/>
                </a:cubicBezTo>
                <a:lnTo>
                  <a:pt x="402615" y="489301"/>
                </a:lnTo>
                <a:cubicBezTo>
                  <a:pt x="400211" y="489301"/>
                  <a:pt x="398059" y="487279"/>
                  <a:pt x="398059" y="484752"/>
                </a:cubicBezTo>
                <a:lnTo>
                  <a:pt x="398059" y="433446"/>
                </a:lnTo>
                <a:cubicBezTo>
                  <a:pt x="398059" y="430919"/>
                  <a:pt x="400211" y="428897"/>
                  <a:pt x="402615" y="428897"/>
                </a:cubicBezTo>
                <a:close/>
                <a:moveTo>
                  <a:pt x="254216" y="428897"/>
                </a:moveTo>
                <a:lnTo>
                  <a:pt x="354057" y="428897"/>
                </a:lnTo>
                <a:cubicBezTo>
                  <a:pt x="356588" y="428897"/>
                  <a:pt x="358613" y="430919"/>
                  <a:pt x="358613" y="433446"/>
                </a:cubicBezTo>
                <a:lnTo>
                  <a:pt x="358613" y="484752"/>
                </a:lnTo>
                <a:cubicBezTo>
                  <a:pt x="358613" y="487279"/>
                  <a:pt x="356588" y="489301"/>
                  <a:pt x="354184" y="489301"/>
                </a:cubicBezTo>
                <a:lnTo>
                  <a:pt x="254216" y="489301"/>
                </a:lnTo>
                <a:cubicBezTo>
                  <a:pt x="251685" y="489301"/>
                  <a:pt x="249660" y="487279"/>
                  <a:pt x="249660" y="484752"/>
                </a:cubicBezTo>
                <a:lnTo>
                  <a:pt x="249660" y="433446"/>
                </a:lnTo>
                <a:cubicBezTo>
                  <a:pt x="249660" y="430919"/>
                  <a:pt x="251685" y="428897"/>
                  <a:pt x="254216" y="428897"/>
                </a:cubicBezTo>
                <a:close/>
                <a:moveTo>
                  <a:pt x="105041" y="428897"/>
                </a:moveTo>
                <a:lnTo>
                  <a:pt x="205009" y="428897"/>
                </a:lnTo>
                <a:cubicBezTo>
                  <a:pt x="207413" y="428897"/>
                  <a:pt x="209438" y="430919"/>
                  <a:pt x="209438" y="433446"/>
                </a:cubicBezTo>
                <a:lnTo>
                  <a:pt x="209438" y="484752"/>
                </a:lnTo>
                <a:cubicBezTo>
                  <a:pt x="209438" y="487279"/>
                  <a:pt x="207413" y="489301"/>
                  <a:pt x="205009" y="489301"/>
                </a:cubicBezTo>
                <a:lnTo>
                  <a:pt x="105041" y="489301"/>
                </a:lnTo>
                <a:cubicBezTo>
                  <a:pt x="102510" y="489301"/>
                  <a:pt x="100485" y="487279"/>
                  <a:pt x="100485" y="484752"/>
                </a:cubicBezTo>
                <a:lnTo>
                  <a:pt x="100485" y="433446"/>
                </a:lnTo>
                <a:cubicBezTo>
                  <a:pt x="100485" y="430919"/>
                  <a:pt x="102510" y="428897"/>
                  <a:pt x="105041" y="428897"/>
                </a:cubicBezTo>
                <a:close/>
                <a:moveTo>
                  <a:pt x="374661" y="214590"/>
                </a:moveTo>
                <a:cubicBezTo>
                  <a:pt x="374788" y="214590"/>
                  <a:pt x="374914" y="214716"/>
                  <a:pt x="374914" y="214716"/>
                </a:cubicBezTo>
                <a:lnTo>
                  <a:pt x="571298" y="214716"/>
                </a:lnTo>
                <a:lnTo>
                  <a:pt x="571298" y="386629"/>
                </a:lnTo>
                <a:lnTo>
                  <a:pt x="308357" y="386629"/>
                </a:lnTo>
                <a:lnTo>
                  <a:pt x="308357" y="281157"/>
                </a:lnTo>
                <a:cubicBezTo>
                  <a:pt x="308357" y="281031"/>
                  <a:pt x="308230" y="281031"/>
                  <a:pt x="308230" y="280905"/>
                </a:cubicBezTo>
                <a:cubicBezTo>
                  <a:pt x="344040" y="278757"/>
                  <a:pt x="372510" y="250210"/>
                  <a:pt x="374661" y="214590"/>
                </a:cubicBezTo>
                <a:close/>
                <a:moveTo>
                  <a:pt x="232925" y="214590"/>
                </a:moveTo>
                <a:cubicBezTo>
                  <a:pt x="235075" y="250210"/>
                  <a:pt x="263538" y="278757"/>
                  <a:pt x="299338" y="280905"/>
                </a:cubicBezTo>
                <a:cubicBezTo>
                  <a:pt x="299338" y="281031"/>
                  <a:pt x="299211" y="281031"/>
                  <a:pt x="299211" y="281157"/>
                </a:cubicBezTo>
                <a:lnTo>
                  <a:pt x="299211" y="386629"/>
                </a:lnTo>
                <a:lnTo>
                  <a:pt x="36341" y="386629"/>
                </a:lnTo>
                <a:lnTo>
                  <a:pt x="36341" y="214716"/>
                </a:lnTo>
                <a:lnTo>
                  <a:pt x="232672" y="214716"/>
                </a:lnTo>
                <a:cubicBezTo>
                  <a:pt x="232672" y="214716"/>
                  <a:pt x="232798" y="214590"/>
                  <a:pt x="232925" y="214590"/>
                </a:cubicBezTo>
                <a:close/>
                <a:moveTo>
                  <a:pt x="275487" y="178954"/>
                </a:moveTo>
                <a:lnTo>
                  <a:pt x="331392" y="178954"/>
                </a:lnTo>
                <a:lnTo>
                  <a:pt x="332151" y="186534"/>
                </a:lnTo>
                <a:lnTo>
                  <a:pt x="298001" y="254882"/>
                </a:lnTo>
                <a:lnTo>
                  <a:pt x="281432" y="254882"/>
                </a:lnTo>
                <a:lnTo>
                  <a:pt x="312546" y="192598"/>
                </a:lnTo>
                <a:lnTo>
                  <a:pt x="275487" y="192598"/>
                </a:lnTo>
                <a:close/>
                <a:moveTo>
                  <a:pt x="308357" y="33589"/>
                </a:moveTo>
                <a:lnTo>
                  <a:pt x="571298" y="33589"/>
                </a:lnTo>
                <a:lnTo>
                  <a:pt x="571298" y="205628"/>
                </a:lnTo>
                <a:lnTo>
                  <a:pt x="374914" y="205628"/>
                </a:lnTo>
                <a:cubicBezTo>
                  <a:pt x="374914" y="205628"/>
                  <a:pt x="374788" y="205628"/>
                  <a:pt x="374661" y="205628"/>
                </a:cubicBezTo>
                <a:cubicBezTo>
                  <a:pt x="372510" y="170008"/>
                  <a:pt x="344040" y="141587"/>
                  <a:pt x="308230" y="139313"/>
                </a:cubicBezTo>
                <a:cubicBezTo>
                  <a:pt x="308230" y="139313"/>
                  <a:pt x="308357" y="139187"/>
                  <a:pt x="308357" y="139187"/>
                </a:cubicBezTo>
                <a:close/>
                <a:moveTo>
                  <a:pt x="36341" y="33589"/>
                </a:moveTo>
                <a:lnTo>
                  <a:pt x="299268" y="33589"/>
                </a:lnTo>
                <a:lnTo>
                  <a:pt x="299268" y="139187"/>
                </a:lnTo>
                <a:cubicBezTo>
                  <a:pt x="299268" y="139187"/>
                  <a:pt x="299268" y="139313"/>
                  <a:pt x="299268" y="139313"/>
                </a:cubicBezTo>
                <a:cubicBezTo>
                  <a:pt x="263587" y="141587"/>
                  <a:pt x="235118" y="170008"/>
                  <a:pt x="232967" y="205628"/>
                </a:cubicBezTo>
                <a:cubicBezTo>
                  <a:pt x="232840" y="205628"/>
                  <a:pt x="232714" y="205628"/>
                  <a:pt x="232714" y="205628"/>
                </a:cubicBezTo>
                <a:lnTo>
                  <a:pt x="36341" y="205628"/>
                </a:lnTo>
                <a:close/>
                <a:moveTo>
                  <a:pt x="31758" y="24503"/>
                </a:moveTo>
                <a:cubicBezTo>
                  <a:pt x="29227" y="24503"/>
                  <a:pt x="27203" y="26650"/>
                  <a:pt x="27203" y="29050"/>
                </a:cubicBezTo>
                <a:lnTo>
                  <a:pt x="27203" y="391167"/>
                </a:lnTo>
                <a:cubicBezTo>
                  <a:pt x="27203" y="393693"/>
                  <a:pt x="29227" y="395714"/>
                  <a:pt x="31758" y="395714"/>
                </a:cubicBezTo>
                <a:lnTo>
                  <a:pt x="575811" y="395714"/>
                </a:lnTo>
                <a:cubicBezTo>
                  <a:pt x="578341" y="395714"/>
                  <a:pt x="580365" y="393693"/>
                  <a:pt x="580365" y="391167"/>
                </a:cubicBezTo>
                <a:lnTo>
                  <a:pt x="580365" y="29050"/>
                </a:lnTo>
                <a:cubicBezTo>
                  <a:pt x="580365" y="26650"/>
                  <a:pt x="578341" y="24503"/>
                  <a:pt x="575811" y="24503"/>
                </a:cubicBezTo>
                <a:close/>
                <a:moveTo>
                  <a:pt x="0" y="0"/>
                </a:moveTo>
                <a:lnTo>
                  <a:pt x="607568" y="0"/>
                </a:lnTo>
                <a:lnTo>
                  <a:pt x="607568" y="420217"/>
                </a:lnTo>
                <a:lnTo>
                  <a:pt x="0" y="4202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3" name="矩形: 圆角 42"/>
          <p:cNvSpPr/>
          <p:nvPr>
            <p:custDataLst>
              <p:tags r:id="rId12"/>
            </p:custDataLst>
          </p:nvPr>
        </p:nvSpPr>
        <p:spPr>
          <a:xfrm>
            <a:off x="9779000" y="22860"/>
            <a:ext cx="2413000" cy="591820"/>
          </a:xfrm>
          <a:prstGeom prst="roundRect">
            <a:avLst>
              <a:gd name="adj" fmla="val 50000"/>
            </a:avLst>
          </a:prstGeom>
          <a:solidFill>
            <a:srgbClr val="007BC6"/>
          </a:solidFill>
          <a:ln>
            <a:solidFill>
              <a:srgbClr val="007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" name="图片 1" descr="微信图片_20220916095754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914255" y="83185"/>
            <a:ext cx="2063115" cy="400050"/>
          </a:xfrm>
          <a:prstGeom prst="rect">
            <a:avLst/>
          </a:prstGeom>
          <a:solidFill>
            <a:srgbClr val="007BC6"/>
          </a:solidFill>
          <a:ln>
            <a:solidFill>
              <a:srgbClr val="007BC6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  <p:bldLst>
      <p:bldP spid="36" grpId="0"/>
      <p:bldP spid="37" grpId="0"/>
      <p:bldP spid="38" grpId="0"/>
      <p:bldP spid="39" grpId="0"/>
      <p:bldP spid="40" grpId="0"/>
      <p:bldP spid="41" grpId="0"/>
      <p:bldP spid="4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1135393" y="1987873"/>
            <a:ext cx="4630839" cy="1631062"/>
            <a:chOff x="898360" y="1981200"/>
            <a:chExt cx="4884820" cy="1720518"/>
          </a:xfrm>
        </p:grpSpPr>
        <p:sp>
          <p:nvSpPr>
            <p:cNvPr id="18" name="矩形 17"/>
            <p:cNvSpPr/>
            <p:nvPr/>
          </p:nvSpPr>
          <p:spPr>
            <a:xfrm>
              <a:off x="898360" y="1981200"/>
              <a:ext cx="224589" cy="1720518"/>
            </a:xfrm>
            <a:prstGeom prst="rect">
              <a:avLst/>
            </a:prstGeom>
            <a:gradFill flip="none" rotWithShape="1">
              <a:gsLst>
                <a:gs pos="0">
                  <a:srgbClr val="3170E2"/>
                </a:gs>
                <a:gs pos="70000">
                  <a:srgbClr val="234DD6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122949" y="1981200"/>
              <a:ext cx="4660231" cy="1720518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20" name="斜纹 19"/>
            <p:cNvSpPr/>
            <p:nvPr/>
          </p:nvSpPr>
          <p:spPr>
            <a:xfrm flipH="1">
              <a:off x="5105401" y="1981200"/>
              <a:ext cx="677779" cy="677779"/>
            </a:xfrm>
            <a:prstGeom prst="diagStripe">
              <a:avLst/>
            </a:prstGeom>
            <a:gradFill flip="none" rotWithShape="1">
              <a:gsLst>
                <a:gs pos="0">
                  <a:srgbClr val="1BDBFE"/>
                </a:gs>
                <a:gs pos="70000">
                  <a:srgbClr val="01A8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135393" y="4231502"/>
            <a:ext cx="4630839" cy="1631062"/>
            <a:chOff x="898360" y="1981200"/>
            <a:chExt cx="4884820" cy="1720518"/>
          </a:xfrm>
        </p:grpSpPr>
        <p:sp>
          <p:nvSpPr>
            <p:cNvPr id="26" name="矩形 25"/>
            <p:cNvSpPr/>
            <p:nvPr/>
          </p:nvSpPr>
          <p:spPr>
            <a:xfrm>
              <a:off x="898360" y="1981200"/>
              <a:ext cx="224589" cy="1720518"/>
            </a:xfrm>
            <a:prstGeom prst="rect">
              <a:avLst/>
            </a:prstGeom>
            <a:gradFill flip="none" rotWithShape="1">
              <a:gsLst>
                <a:gs pos="0">
                  <a:srgbClr val="3170E2"/>
                </a:gs>
                <a:gs pos="70000">
                  <a:srgbClr val="234DD6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122949" y="1981200"/>
              <a:ext cx="4660231" cy="1720518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29" name="斜纹 28"/>
            <p:cNvSpPr/>
            <p:nvPr/>
          </p:nvSpPr>
          <p:spPr>
            <a:xfrm flipH="1">
              <a:off x="5105401" y="1981200"/>
              <a:ext cx="677779" cy="677779"/>
            </a:xfrm>
            <a:prstGeom prst="diagStripe">
              <a:avLst/>
            </a:prstGeom>
            <a:gradFill flip="none" rotWithShape="1">
              <a:gsLst>
                <a:gs pos="0">
                  <a:srgbClr val="1BDBFE"/>
                </a:gs>
                <a:gs pos="70000">
                  <a:srgbClr val="01A8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6425769" y="1987873"/>
            <a:ext cx="4630839" cy="1631062"/>
            <a:chOff x="898360" y="1981200"/>
            <a:chExt cx="4884820" cy="1720518"/>
          </a:xfrm>
        </p:grpSpPr>
        <p:sp>
          <p:nvSpPr>
            <p:cNvPr id="31" name="矩形 30"/>
            <p:cNvSpPr/>
            <p:nvPr/>
          </p:nvSpPr>
          <p:spPr>
            <a:xfrm>
              <a:off x="898360" y="1981200"/>
              <a:ext cx="224589" cy="1720518"/>
            </a:xfrm>
            <a:prstGeom prst="rect">
              <a:avLst/>
            </a:prstGeom>
            <a:gradFill flip="none" rotWithShape="1">
              <a:gsLst>
                <a:gs pos="0">
                  <a:srgbClr val="3170E2"/>
                </a:gs>
                <a:gs pos="70000">
                  <a:srgbClr val="234DD6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1122949" y="1981200"/>
              <a:ext cx="4660231" cy="1720518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33" name="斜纹 32"/>
            <p:cNvSpPr/>
            <p:nvPr/>
          </p:nvSpPr>
          <p:spPr>
            <a:xfrm flipH="1">
              <a:off x="5105401" y="1981200"/>
              <a:ext cx="677779" cy="677779"/>
            </a:xfrm>
            <a:prstGeom prst="diagStripe">
              <a:avLst/>
            </a:prstGeom>
            <a:gradFill flip="none" rotWithShape="1">
              <a:gsLst>
                <a:gs pos="0">
                  <a:srgbClr val="1BDBFE"/>
                </a:gs>
                <a:gs pos="70000">
                  <a:srgbClr val="01A8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6425769" y="4231502"/>
            <a:ext cx="4630839" cy="1631062"/>
            <a:chOff x="898360" y="1981200"/>
            <a:chExt cx="4884820" cy="1720518"/>
          </a:xfrm>
        </p:grpSpPr>
        <p:sp>
          <p:nvSpPr>
            <p:cNvPr id="35" name="矩形 34"/>
            <p:cNvSpPr/>
            <p:nvPr/>
          </p:nvSpPr>
          <p:spPr>
            <a:xfrm>
              <a:off x="898360" y="1981200"/>
              <a:ext cx="224589" cy="1720518"/>
            </a:xfrm>
            <a:prstGeom prst="rect">
              <a:avLst/>
            </a:prstGeom>
            <a:gradFill flip="none" rotWithShape="1">
              <a:gsLst>
                <a:gs pos="0">
                  <a:srgbClr val="3170E2"/>
                </a:gs>
                <a:gs pos="70000">
                  <a:srgbClr val="234DD6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1122949" y="1981200"/>
              <a:ext cx="4660231" cy="1720518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37" name="斜纹 36"/>
            <p:cNvSpPr/>
            <p:nvPr/>
          </p:nvSpPr>
          <p:spPr>
            <a:xfrm flipH="1">
              <a:off x="5105401" y="1981200"/>
              <a:ext cx="677779" cy="677779"/>
            </a:xfrm>
            <a:prstGeom prst="diagStripe">
              <a:avLst/>
            </a:prstGeom>
            <a:gradFill flip="none" rotWithShape="1">
              <a:gsLst>
                <a:gs pos="0">
                  <a:srgbClr val="1BDBFE"/>
                </a:gs>
                <a:gs pos="70000">
                  <a:srgbClr val="01A8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sp>
        <p:nvSpPr>
          <p:cNvPr id="38" name="PA-矩形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03475" y="2475865"/>
            <a:ext cx="3071495" cy="645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just" eaLnBrk="1" hangingPunct="1">
              <a:lnSpc>
                <a:spcPct val="150000"/>
              </a:lnSpc>
              <a:buClrTx/>
              <a:buSzTx/>
              <a:buFontTx/>
            </a:pPr>
            <a:r>
              <a:rPr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Linux操作系统</a:t>
            </a:r>
            <a:endParaRPr sz="14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  <a:p>
            <a:pPr lvl="0" algn="just" eaLnBrk="1" hangingPunct="1">
              <a:lnSpc>
                <a:spcPct val="150000"/>
              </a:lnSpc>
              <a:buClrTx/>
              <a:buSzTx/>
              <a:buFontTx/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（比</a:t>
            </a:r>
            <a:r>
              <a:rPr 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其他系统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稳定安全，</a:t>
            </a:r>
            <a:r>
              <a:rPr 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基本无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需重启）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39" name="PA-矩形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455545" y="4692650"/>
            <a:ext cx="3124835" cy="645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just" eaLnBrk="1" hangingPunct="1">
              <a:lnSpc>
                <a:spcPct val="150000"/>
              </a:lnSpc>
              <a:buClrTx/>
              <a:buSzTx/>
              <a:buFontTx/>
            </a:pPr>
            <a:r>
              <a:rPr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Nginx服务器代理</a:t>
            </a:r>
            <a:endParaRPr sz="14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  <a:p>
            <a:pPr lvl="0" algn="just" eaLnBrk="1" hangingPunct="1">
              <a:lnSpc>
                <a:spcPct val="150000"/>
              </a:lnSpc>
              <a:buClrTx/>
              <a:buSzTx/>
              <a:buFontTx/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（支持高并发，内存消耗少，稳定性高）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40" name="PA-矩形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655226" y="2460465"/>
            <a:ext cx="2735242" cy="645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just" eaLnBrk="1" hangingPunct="1">
              <a:lnSpc>
                <a:spcPct val="150000"/>
              </a:lnSpc>
              <a:buClrTx/>
              <a:buSzTx/>
              <a:buFontTx/>
            </a:pPr>
            <a:r>
              <a:rPr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Mysql数据库</a:t>
            </a:r>
            <a:endParaRPr sz="14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  <a:p>
            <a:pPr lvl="0" algn="just" eaLnBrk="1" hangingPunct="1">
              <a:lnSpc>
                <a:spcPct val="150000"/>
              </a:lnSpc>
              <a:buClrTx/>
              <a:buSzTx/>
              <a:buFontTx/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（</a:t>
            </a:r>
            <a:r>
              <a:rPr 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数据迁移容易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，可移植性强）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41" name="PA-矩形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679991" y="4746914"/>
            <a:ext cx="2735242" cy="645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just" eaLnBrk="1" hangingPunct="1">
              <a:lnSpc>
                <a:spcPct val="150000"/>
              </a:lnSpc>
              <a:buClrTx/>
              <a:buSzTx/>
              <a:buFontTx/>
            </a:pPr>
            <a:r>
              <a:rPr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Php程序语言</a:t>
            </a:r>
            <a:endParaRPr sz="14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  <a:p>
            <a:pPr lvl="0" algn="just" eaLnBrk="1" hangingPunct="1">
              <a:lnSpc>
                <a:spcPct val="150000"/>
              </a:lnSpc>
              <a:buClrTx/>
              <a:buSzTx/>
              <a:buFontTx/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（</a:t>
            </a:r>
            <a:r>
              <a:rPr 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能运行在不同系统，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跨平台</a:t>
            </a:r>
            <a:r>
              <a:rPr 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性强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）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6777318" y="2514600"/>
            <a:ext cx="591670" cy="591670"/>
          </a:xfrm>
          <a:prstGeom prst="ellipse">
            <a:avLst/>
          </a:prstGeom>
          <a:gradFill flip="none" rotWithShape="1">
            <a:gsLst>
              <a:gs pos="0">
                <a:srgbClr val="3170E2"/>
              </a:gs>
              <a:gs pos="70000">
                <a:srgbClr val="234DD6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3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6777318" y="4746811"/>
            <a:ext cx="591670" cy="591670"/>
          </a:xfrm>
          <a:prstGeom prst="ellipse">
            <a:avLst/>
          </a:prstGeom>
          <a:gradFill flip="none" rotWithShape="1">
            <a:gsLst>
              <a:gs pos="0">
                <a:srgbClr val="3170E2"/>
              </a:gs>
              <a:gs pos="70000">
                <a:srgbClr val="234DD6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4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1613647" y="2544197"/>
            <a:ext cx="591670" cy="591670"/>
          </a:xfrm>
          <a:prstGeom prst="ellipse">
            <a:avLst/>
          </a:prstGeom>
          <a:gradFill flip="none" rotWithShape="1">
            <a:gsLst>
              <a:gs pos="0">
                <a:srgbClr val="3170E2"/>
              </a:gs>
              <a:gs pos="70000">
                <a:srgbClr val="234DD6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1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1613647" y="4746811"/>
            <a:ext cx="591670" cy="591670"/>
          </a:xfrm>
          <a:prstGeom prst="ellipse">
            <a:avLst/>
          </a:prstGeom>
          <a:gradFill flip="none" rotWithShape="1">
            <a:gsLst>
              <a:gs pos="0">
                <a:srgbClr val="3170E2"/>
              </a:gs>
              <a:gs pos="70000">
                <a:srgbClr val="234DD6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6" name="文本框 45"/>
          <p:cNvSpPr txBox="1"/>
          <p:nvPr>
            <p:custDataLst>
              <p:tags r:id="rId5"/>
            </p:custDataLst>
          </p:nvPr>
        </p:nvSpPr>
        <p:spPr>
          <a:xfrm>
            <a:off x="1176020" y="352425"/>
            <a:ext cx="56838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30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优化怎么做</a:t>
            </a:r>
            <a:r>
              <a:rPr kumimoji="1" lang="en-US" altLang="zh-CN" sz="2800" spc="30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--</a:t>
            </a:r>
            <a:r>
              <a:rPr kumimoji="1" lang="zh-CN" altLang="en-US" sz="2800" spc="300" dirty="0">
                <a:solidFill>
                  <a:srgbClr val="007B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架构层（软件）</a:t>
            </a:r>
            <a:endParaRPr kumimoji="1" lang="zh-CN" altLang="en-US" sz="2800" spc="300" dirty="0">
              <a:gradFill>
                <a:gsLst>
                  <a:gs pos="0">
                    <a:srgbClr val="3170E2"/>
                  </a:gs>
                  <a:gs pos="70000">
                    <a:srgbClr val="234DD6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2" name="PA-矩形 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135380" y="1605280"/>
            <a:ext cx="3071495" cy="322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just" eaLnBrk="1" hangingPunct="1">
              <a:lnSpc>
                <a:spcPct val="150000"/>
              </a:lnSpc>
              <a:buClrTx/>
              <a:buSzTx/>
              <a:buFontTx/>
            </a:pPr>
            <a:r>
              <a:rPr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LNMP架构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23" name="矩形: 圆角 42"/>
          <p:cNvSpPr/>
          <p:nvPr>
            <p:custDataLst>
              <p:tags r:id="rId7"/>
            </p:custDataLst>
          </p:nvPr>
        </p:nvSpPr>
        <p:spPr>
          <a:xfrm>
            <a:off x="9779000" y="22860"/>
            <a:ext cx="2413000" cy="591820"/>
          </a:xfrm>
          <a:prstGeom prst="roundRect">
            <a:avLst>
              <a:gd name="adj" fmla="val 50000"/>
            </a:avLst>
          </a:prstGeom>
          <a:solidFill>
            <a:srgbClr val="007BC6"/>
          </a:solidFill>
          <a:ln>
            <a:solidFill>
              <a:srgbClr val="007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3" name="图片 2" descr="微信图片_2022091609575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9914255" y="83185"/>
            <a:ext cx="2063115" cy="400050"/>
          </a:xfrm>
          <a:prstGeom prst="rect">
            <a:avLst/>
          </a:prstGeom>
          <a:solidFill>
            <a:srgbClr val="007BC6"/>
          </a:solidFill>
          <a:ln>
            <a:solidFill>
              <a:srgbClr val="007BC6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  <p:bldLst>
      <p:bldP spid="38" grpId="0"/>
      <p:bldP spid="39" grpId="0"/>
      <p:bldP spid="40" grpId="0"/>
      <p:bldP spid="41" grpId="0"/>
      <p:bldP spid="10" grpId="0" bldLvl="0" animBg="1"/>
      <p:bldP spid="42" grpId="0" bldLvl="0" animBg="1"/>
      <p:bldP spid="43" grpId="0" bldLvl="0" animBg="1"/>
      <p:bldP spid="44" grpId="0" bldLvl="0" animBg="1"/>
      <p:bldP spid="4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7194176" y="874059"/>
            <a:ext cx="4087906" cy="5359240"/>
          </a:xfrm>
          <a:prstGeom prst="rect">
            <a:avLst/>
          </a:prstGeom>
          <a:gradFill flip="none" rotWithShape="1">
            <a:gsLst>
              <a:gs pos="0">
                <a:srgbClr val="1BDBFE"/>
              </a:gs>
              <a:gs pos="70000">
                <a:srgbClr val="01A8F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955040" y="1239520"/>
            <a:ext cx="9083040" cy="53009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9" name="PA-矩形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55395" y="1348105"/>
            <a:ext cx="8649970" cy="50380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4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扁平化结构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（不超3级，有利于谷歌收录有利于用户体验）；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  <a:p>
            <a:pPr marL="285750" indent="-285750"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4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Robots协议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（有利于谷歌收录）；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  <a:p>
            <a:pPr marL="285750" indent="-285750"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4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404页面设置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（减少用户跳出）；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  <a:p>
            <a:pPr marL="285750" indent="-285750"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4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站点地图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（把网站所有页面做成</a:t>
            </a:r>
            <a:r>
              <a:rPr 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两个不同格式站点地图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，方便用户查阅，方便谷歌收录）；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  <a:p>
            <a:pPr marL="285750" indent="-285750"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4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独立URL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（系统自动检测，增加谷歌收录）；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  <a:p>
            <a:pPr marL="285750" indent="-285750"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4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禁用flash和iframe框架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（让搜索引擎可识别，提升谷歌抓取效率和网站打开速度）；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  <a:p>
            <a:pPr marL="285750" indent="-285750"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4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代码精简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（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html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代码精简，同时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css、js等文件外部调用，提升加载速度）；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  <a:p>
            <a:pPr marL="285750" indent="-285750"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4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网页div+css布局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（代码少，加载快）；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  <a:p>
            <a:pPr marL="285750" indent="-285750"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4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网页静态化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（URL静态化和网页静态化，提升用户体验，提高网页收录量）；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  <a:p>
            <a:pPr marL="285750" indent="-285750"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4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图片智能优化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（</a:t>
            </a:r>
            <a:r>
              <a:rPr 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根据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不同位置</a:t>
            </a:r>
            <a:r>
              <a:rPr 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的实际需求，能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智能压缩图片，提升网页加载速度）；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  <a:p>
            <a:pPr marL="285750" indent="-285750"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4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内容标签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（H1/H2/H3/Strong/Alt/Title等标签，声明该网页最重要内容，提高关键词权重）；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  <a:p>
            <a:pPr marL="285750" indent="-285750"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4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TDK标签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（含Title标签，Description标签和Keywords标签，声明网页标题，网页描述和网页关键词，让搜索引擎清楚网页内容重点）；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  <a:p>
            <a:pPr marL="285750" indent="-285750"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4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nofollow标签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（告诉搜索引擎不要追踪此链接，避免权重的流失）；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  <a:p>
            <a:pPr marL="285750" indent="-285750"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4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面包屑导航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（告诉用户网页所在位置，优化关键词权重，提升网站的用户体验）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  <a:p>
            <a:pPr marL="285750" indent="-285750"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4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……</a:t>
            </a:r>
            <a:endParaRPr sz="14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  <a:p>
            <a:pPr marL="285750" indent="-285750"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29" name="文本框 28"/>
          <p:cNvSpPr txBox="1"/>
          <p:nvPr>
            <p:custDataLst>
              <p:tags r:id="rId2"/>
            </p:custDataLst>
          </p:nvPr>
        </p:nvSpPr>
        <p:spPr>
          <a:xfrm>
            <a:off x="1255395" y="351790"/>
            <a:ext cx="55911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</a:pPr>
            <a:r>
              <a:rPr kumimoji="1" lang="zh-CN" altLang="en-US" sz="2800" spc="30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优化怎么做</a:t>
            </a:r>
            <a:r>
              <a:rPr kumimoji="1" lang="en-US" altLang="zh-CN" sz="2800" spc="30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--</a:t>
            </a:r>
            <a:r>
              <a:rPr kumimoji="1" lang="zh-CN" altLang="en-US" sz="2800" spc="300" dirty="0">
                <a:solidFill>
                  <a:srgbClr val="007B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系统层（构建）</a:t>
            </a:r>
            <a:endParaRPr kumimoji="1" lang="zh-CN" altLang="en-US" sz="2800" spc="300" dirty="0">
              <a:solidFill>
                <a:srgbClr val="007BC6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3" name="矩形: 圆角 42"/>
          <p:cNvSpPr/>
          <p:nvPr>
            <p:custDataLst>
              <p:tags r:id="rId3"/>
            </p:custDataLst>
          </p:nvPr>
        </p:nvSpPr>
        <p:spPr>
          <a:xfrm>
            <a:off x="9779000" y="22860"/>
            <a:ext cx="2413000" cy="591820"/>
          </a:xfrm>
          <a:prstGeom prst="roundRect">
            <a:avLst>
              <a:gd name="adj" fmla="val 50000"/>
            </a:avLst>
          </a:prstGeom>
          <a:solidFill>
            <a:srgbClr val="007BC6"/>
          </a:solidFill>
          <a:ln>
            <a:solidFill>
              <a:srgbClr val="007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4" name="图片 23" descr="微信图片_2022091609575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914255" y="83185"/>
            <a:ext cx="2063115" cy="400050"/>
          </a:xfrm>
          <a:prstGeom prst="rect">
            <a:avLst/>
          </a:prstGeom>
          <a:solidFill>
            <a:srgbClr val="007BC6"/>
          </a:solidFill>
          <a:ln>
            <a:solidFill>
              <a:srgbClr val="007BC6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  <p:bldLst>
      <p:bldP spid="18" grpId="0" animBg="1"/>
      <p:bldP spid="17" grpId="0" bldLvl="0" animBg="1"/>
      <p:bldP spid="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55700" y="389890"/>
            <a:ext cx="57702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914400">
              <a:tabLst>
                <a:tab pos="895350" algn="l"/>
              </a:tabLst>
            </a:pPr>
            <a:r>
              <a:rPr kumimoji="1" lang="zh-CN" altLang="en-US" sz="2800" spc="30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优化怎么做</a:t>
            </a:r>
            <a:r>
              <a:rPr kumimoji="1" lang="en-US" altLang="zh-CN" sz="2800" spc="30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--</a:t>
            </a:r>
            <a:r>
              <a:rPr kumimoji="1" lang="zh-CN" altLang="en-US" sz="2800" spc="300" dirty="0">
                <a:solidFill>
                  <a:srgbClr val="007B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内容层（企业）</a:t>
            </a:r>
            <a:endParaRPr kumimoji="1" lang="zh-CN" altLang="en-US" sz="2800" spc="300" dirty="0">
              <a:solidFill>
                <a:srgbClr val="007BC6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3383280" y="1978025"/>
            <a:ext cx="2291080" cy="2775585"/>
            <a:chOff x="2843" y="3436"/>
            <a:chExt cx="3608" cy="4371"/>
          </a:xfrm>
        </p:grpSpPr>
        <p:sp>
          <p:nvSpPr>
            <p:cNvPr id="10" name="椭圆 9"/>
            <p:cNvSpPr/>
            <p:nvPr>
              <p:custDataLst>
                <p:tags r:id="rId2"/>
              </p:custDataLst>
            </p:nvPr>
          </p:nvSpPr>
          <p:spPr>
            <a:xfrm>
              <a:off x="2843" y="3436"/>
              <a:ext cx="3608" cy="360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9AB6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kumimoji="1" lang="zh-CN" altLang="en-US" sz="16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1" name="椭圆 10"/>
            <p:cNvSpPr/>
            <p:nvPr>
              <p:custDataLst>
                <p:tags r:id="rId3"/>
              </p:custDataLst>
            </p:nvPr>
          </p:nvSpPr>
          <p:spPr>
            <a:xfrm>
              <a:off x="3588" y="5689"/>
              <a:ext cx="2118" cy="2118"/>
            </a:xfrm>
            <a:prstGeom prst="ellipse">
              <a:avLst/>
            </a:prstGeom>
            <a:gradFill flip="none" rotWithShape="1">
              <a:gsLst>
                <a:gs pos="0">
                  <a:srgbClr val="3170E2"/>
                </a:gs>
                <a:gs pos="70000">
                  <a:srgbClr val="234DD6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3638" y="3864"/>
              <a:ext cx="2028" cy="1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000">
                  <a:solidFill>
                    <a:srgbClr val="346BE8"/>
                  </a:solidFill>
                  <a:effectLst>
                    <a:outerShdw blurRad="50800" dist="38100" dir="2700000" algn="tl" rotWithShape="0">
                      <a:srgbClr val="346BE8">
                        <a:alpha val="10000"/>
                      </a:srgbClr>
                    </a:outerShdw>
                  </a:effectLst>
                  <a:latin typeface="思源黑体 CN Normal" panose="020B0400000000000000" pitchFamily="34" charset="-122"/>
                  <a:ea typeface="思源黑体 CN Medium" panose="020B0600000000000000" pitchFamily="34" charset="-122"/>
                </a:defRPr>
              </a:lvl1pPr>
            </a:lstStyle>
            <a:p>
              <a:pPr algn="ctr">
                <a:lnSpc>
                  <a:spcPct val="150000"/>
                </a:lnSpc>
                <a:buClrTx/>
                <a:buSzTx/>
                <a:buNone/>
              </a:pPr>
              <a:r>
                <a:rPr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思源黑体 CN Normal" panose="020B0400000000000000" pitchFamily="34" charset="-122"/>
                  <a:cs typeface="+mn-ea"/>
                  <a:sym typeface="+mn-lt"/>
                </a:rPr>
                <a:t>产品内容更新案例内容更新新闻内容更新</a:t>
              </a:r>
              <a:endParaRPr sz="1400" b="1" dirty="0">
                <a:solidFill>
                  <a:schemeClr val="tx1">
                    <a:lumMod val="75000"/>
                    <a:lumOff val="25000"/>
                  </a:schemeClr>
                </a:solidFill>
                <a:ea typeface="思源黑体 CN Normal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3824" y="6265"/>
              <a:ext cx="1607" cy="111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2000" b="1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lt"/>
                </a:rPr>
                <a:t>内容</a:t>
              </a:r>
              <a:endParaRPr lang="zh-CN" altLang="en-US" sz="20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endParaRPr>
            </a:p>
            <a:p>
              <a:pPr lvl="0" algn="ctr">
                <a:buClrTx/>
                <a:buSzTx/>
                <a:buFontTx/>
              </a:pPr>
              <a:r>
                <a:rPr lang="zh-CN" altLang="en-US" sz="2000" b="1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lt"/>
                </a:rPr>
                <a:t>更新</a:t>
              </a:r>
              <a:endParaRPr lang="zh-CN" altLang="en-US" sz="20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452235" y="1978025"/>
            <a:ext cx="2291080" cy="2775585"/>
            <a:chOff x="7832" y="3436"/>
            <a:chExt cx="3608" cy="4371"/>
          </a:xfrm>
        </p:grpSpPr>
        <p:sp>
          <p:nvSpPr>
            <p:cNvPr id="17" name="椭圆 16"/>
            <p:cNvSpPr/>
            <p:nvPr>
              <p:custDataLst>
                <p:tags r:id="rId6"/>
              </p:custDataLst>
            </p:nvPr>
          </p:nvSpPr>
          <p:spPr>
            <a:xfrm>
              <a:off x="7832" y="3436"/>
              <a:ext cx="3608" cy="360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20C7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kumimoji="1" lang="zh-CN" altLang="en-US" sz="16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>
              <p:custDataLst>
                <p:tags r:id="rId7"/>
              </p:custDataLst>
            </p:nvPr>
          </p:nvSpPr>
          <p:spPr>
            <a:xfrm>
              <a:off x="8578" y="5689"/>
              <a:ext cx="2118" cy="2118"/>
            </a:xfrm>
            <a:prstGeom prst="ellipse">
              <a:avLst/>
            </a:prstGeom>
            <a:gradFill flip="none" rotWithShape="1">
              <a:gsLst>
                <a:gs pos="0">
                  <a:srgbClr val="1BDBFE"/>
                </a:gs>
                <a:gs pos="70000">
                  <a:srgbClr val="01A8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8275" y="3864"/>
              <a:ext cx="2715" cy="1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000">
                  <a:solidFill>
                    <a:srgbClr val="346BE8"/>
                  </a:solidFill>
                  <a:effectLst>
                    <a:outerShdw blurRad="50800" dist="38100" dir="2700000" algn="tl" rotWithShape="0">
                      <a:srgbClr val="346BE8">
                        <a:alpha val="10000"/>
                      </a:srgbClr>
                    </a:outerShdw>
                  </a:effectLst>
                  <a:latin typeface="思源黑体 CN Normal" panose="020B0400000000000000" pitchFamily="34" charset="-122"/>
                  <a:ea typeface="思源黑体 CN Medium" panose="020B0600000000000000" pitchFamily="34" charset="-122"/>
                </a:defRPr>
              </a:lvl1pPr>
            </a:lstStyle>
            <a:p>
              <a:pPr lvl="0" algn="ctr">
                <a:lnSpc>
                  <a:spcPct val="150000"/>
                </a:lnSpc>
                <a:buClrTx/>
                <a:buSzTx/>
                <a:buFontTx/>
              </a:pPr>
              <a:r>
                <a:rPr lang="zh-CN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思源黑体 CN Normal" panose="020B0400000000000000" pitchFamily="34" charset="-122"/>
                  <a:cs typeface="+mn-ea"/>
                  <a:sym typeface="+mn-lt"/>
                </a:rPr>
                <a:t>公司展现更强大</a:t>
              </a:r>
              <a:endParaRPr 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ea typeface="思源黑体 CN Normal" panose="020B0400000000000000" pitchFamily="34" charset="-122"/>
                <a:cs typeface="+mn-ea"/>
                <a:sym typeface="+mn-lt"/>
              </a:endParaRPr>
            </a:p>
            <a:p>
              <a:pPr lvl="0" algn="ctr">
                <a:lnSpc>
                  <a:spcPct val="150000"/>
                </a:lnSpc>
                <a:buClrTx/>
                <a:buSzTx/>
                <a:buFontTx/>
              </a:pPr>
              <a:r>
                <a:rPr lang="zh-CN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思源黑体 CN Normal" panose="020B0400000000000000" pitchFamily="34" charset="-122"/>
                  <a:cs typeface="+mn-ea"/>
                  <a:sym typeface="+mn-lt"/>
                </a:rPr>
                <a:t>产品描绘更生动</a:t>
              </a:r>
              <a:endParaRPr 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ea typeface="思源黑体 CN Normal" panose="020B0400000000000000" pitchFamily="34" charset="-122"/>
                <a:cs typeface="+mn-ea"/>
                <a:sym typeface="+mn-lt"/>
              </a:endParaRPr>
            </a:p>
            <a:p>
              <a:pPr lvl="0" algn="ctr">
                <a:lnSpc>
                  <a:spcPct val="150000"/>
                </a:lnSpc>
                <a:buClrTx/>
                <a:buSzTx/>
                <a:buFontTx/>
              </a:pPr>
              <a:r>
                <a:rPr lang="zh-CN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思源黑体 CN Normal" panose="020B0400000000000000" pitchFamily="34" charset="-122"/>
                  <a:cs typeface="+mn-ea"/>
                  <a:sym typeface="+mn-lt"/>
                </a:rPr>
                <a:t>服务安排更放心</a:t>
              </a:r>
              <a:endParaRPr 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ea typeface="思源黑体 CN Normal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8832" y="6266"/>
              <a:ext cx="1608" cy="88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2000" b="1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lt"/>
                </a:rPr>
                <a:t>内容</a:t>
              </a:r>
              <a:endParaRPr lang="zh-CN" altLang="en-US" sz="20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endParaRPr>
            </a:p>
            <a:p>
              <a:pPr lvl="0" algn="ctr">
                <a:buClrTx/>
                <a:buSzTx/>
                <a:buFontTx/>
              </a:pPr>
              <a:r>
                <a:rPr lang="zh-CN" altLang="en-US" sz="2000" b="1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lt"/>
                </a:rPr>
                <a:t>优化</a:t>
              </a:r>
              <a:endParaRPr lang="zh-CN" altLang="en-US" sz="20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endParaRPr>
            </a:p>
          </p:txBody>
        </p:sp>
      </p:grpSp>
      <p:sp>
        <p:nvSpPr>
          <p:cNvPr id="26" name="右箭头 7"/>
          <p:cNvSpPr/>
          <p:nvPr>
            <p:custDataLst>
              <p:tags r:id="rId10"/>
            </p:custDataLst>
          </p:nvPr>
        </p:nvSpPr>
        <p:spPr>
          <a:xfrm>
            <a:off x="5712729" y="3000363"/>
            <a:ext cx="602428" cy="246222"/>
          </a:xfrm>
          <a:prstGeom prst="rightArrow">
            <a:avLst/>
          </a:prstGeom>
          <a:gradFill>
            <a:gsLst>
              <a:gs pos="0">
                <a:srgbClr val="346BE8">
                  <a:alpha val="0"/>
                </a:srgbClr>
              </a:gs>
              <a:gs pos="100000">
                <a:srgbClr val="346BE8">
                  <a:alpha val="3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" name="右箭头 58"/>
          <p:cNvSpPr/>
          <p:nvPr>
            <p:custDataLst>
              <p:tags r:id="rId11"/>
            </p:custDataLst>
          </p:nvPr>
        </p:nvSpPr>
        <p:spPr>
          <a:xfrm>
            <a:off x="8780227" y="3000363"/>
            <a:ext cx="602428" cy="246222"/>
          </a:xfrm>
          <a:prstGeom prst="rightArrow">
            <a:avLst/>
          </a:prstGeom>
          <a:gradFill>
            <a:gsLst>
              <a:gs pos="0">
                <a:srgbClr val="346BE8">
                  <a:alpha val="0"/>
                </a:srgbClr>
              </a:gs>
              <a:gs pos="100000">
                <a:srgbClr val="346BE8">
                  <a:alpha val="3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9432290" y="1978025"/>
            <a:ext cx="2291080" cy="2775585"/>
            <a:chOff x="12821" y="3436"/>
            <a:chExt cx="3608" cy="4371"/>
          </a:xfrm>
        </p:grpSpPr>
        <p:sp>
          <p:nvSpPr>
            <p:cNvPr id="22" name="椭圆 21"/>
            <p:cNvSpPr/>
            <p:nvPr>
              <p:custDataLst>
                <p:tags r:id="rId12"/>
              </p:custDataLst>
            </p:nvPr>
          </p:nvSpPr>
          <p:spPr>
            <a:xfrm>
              <a:off x="12821" y="3436"/>
              <a:ext cx="3608" cy="360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9AB6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kumimoji="1" lang="zh-CN" altLang="en-US" sz="16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3" name="椭圆 22"/>
            <p:cNvSpPr/>
            <p:nvPr>
              <p:custDataLst>
                <p:tags r:id="rId13"/>
              </p:custDataLst>
            </p:nvPr>
          </p:nvSpPr>
          <p:spPr>
            <a:xfrm>
              <a:off x="13567" y="5689"/>
              <a:ext cx="2118" cy="2118"/>
            </a:xfrm>
            <a:prstGeom prst="ellipse">
              <a:avLst/>
            </a:prstGeom>
            <a:solidFill>
              <a:srgbClr val="2351B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203200" dist="38100" dir="2700000" algn="tl" rotWithShape="0">
                <a:srgbClr val="346BE8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14"/>
              </p:custDataLst>
            </p:nvPr>
          </p:nvSpPr>
          <p:spPr>
            <a:xfrm>
              <a:off x="13822" y="6285"/>
              <a:ext cx="1608" cy="104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2000" b="1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lt"/>
                </a:rPr>
                <a:t>内容</a:t>
              </a:r>
              <a:endParaRPr lang="zh-CN" altLang="en-US" sz="20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endParaRPr>
            </a:p>
            <a:p>
              <a:pPr lvl="0" algn="ctr">
                <a:buClrTx/>
                <a:buSzTx/>
                <a:buFontTx/>
              </a:pPr>
              <a:r>
                <a:rPr lang="zh-CN" altLang="en-US" sz="2000" b="1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lt"/>
                </a:rPr>
                <a:t>检查</a:t>
              </a:r>
              <a:endParaRPr lang="zh-CN" altLang="en-US" sz="20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15"/>
              </p:custDataLst>
            </p:nvPr>
          </p:nvSpPr>
          <p:spPr>
            <a:xfrm>
              <a:off x="13269" y="3864"/>
              <a:ext cx="2715" cy="1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000">
                  <a:solidFill>
                    <a:srgbClr val="346BE8"/>
                  </a:solidFill>
                  <a:effectLst>
                    <a:outerShdw blurRad="50800" dist="38100" dir="2700000" algn="tl" rotWithShape="0">
                      <a:srgbClr val="346BE8">
                        <a:alpha val="10000"/>
                      </a:srgbClr>
                    </a:outerShdw>
                  </a:effectLst>
                  <a:latin typeface="思源黑体 CN Normal" panose="020B0400000000000000" pitchFamily="34" charset="-122"/>
                  <a:ea typeface="思源黑体 CN Medium" panose="020B0600000000000000" pitchFamily="34" charset="-122"/>
                </a:defRPr>
              </a:lvl1pPr>
            </a:lstStyle>
            <a:p>
              <a:pPr lvl="0" algn="ctr">
                <a:lnSpc>
                  <a:spcPct val="150000"/>
                </a:lnSpc>
                <a:buClrTx/>
                <a:buSzTx/>
                <a:buFontTx/>
              </a:pPr>
              <a:r>
                <a:rPr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思源黑体 CN Normal" panose="020B0400000000000000" pitchFamily="34" charset="-122"/>
                  <a:cs typeface="+mn-ea"/>
                  <a:sym typeface="+mn-lt"/>
                </a:rPr>
                <a:t>提升内容原创度</a:t>
              </a:r>
              <a:endParaRPr sz="1400" b="1" dirty="0">
                <a:solidFill>
                  <a:schemeClr val="tx1">
                    <a:lumMod val="75000"/>
                    <a:lumOff val="25000"/>
                  </a:schemeClr>
                </a:solidFill>
                <a:ea typeface="思源黑体 CN Normal" panose="020B0400000000000000" pitchFamily="34" charset="-122"/>
                <a:cs typeface="+mn-ea"/>
                <a:sym typeface="+mn-lt"/>
              </a:endParaRPr>
            </a:p>
            <a:p>
              <a:pPr lvl="0" algn="ctr">
                <a:lnSpc>
                  <a:spcPct val="150000"/>
                </a:lnSpc>
                <a:buClrTx/>
                <a:buSzTx/>
                <a:buFontTx/>
              </a:pPr>
              <a:r>
                <a:rPr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思源黑体 CN Normal" panose="020B0400000000000000" pitchFamily="34" charset="-122"/>
                  <a:cs typeface="+mn-ea"/>
                  <a:sym typeface="+mn-lt"/>
                </a:rPr>
                <a:t>降低内容重复度</a:t>
              </a:r>
              <a:endParaRPr sz="1400" b="1" dirty="0">
                <a:solidFill>
                  <a:schemeClr val="tx1">
                    <a:lumMod val="75000"/>
                    <a:lumOff val="25000"/>
                  </a:schemeClr>
                </a:solidFill>
                <a:ea typeface="思源黑体 CN Normal" panose="020B0400000000000000" pitchFamily="34" charset="-122"/>
                <a:cs typeface="+mn-ea"/>
                <a:sym typeface="+mn-lt"/>
              </a:endParaRPr>
            </a:p>
            <a:p>
              <a:pPr lvl="0" algn="ctr">
                <a:lnSpc>
                  <a:spcPct val="150000"/>
                </a:lnSpc>
                <a:buClrTx/>
                <a:buSzTx/>
                <a:buFontTx/>
              </a:pPr>
              <a:r>
                <a:rPr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思源黑体 CN Normal" panose="020B0400000000000000" pitchFamily="34" charset="-122"/>
                  <a:cs typeface="+mn-ea"/>
                  <a:sym typeface="+mn-lt"/>
                </a:rPr>
                <a:t>增加内容相关度</a:t>
              </a:r>
              <a:endParaRPr sz="1400" b="1" dirty="0">
                <a:solidFill>
                  <a:schemeClr val="tx1">
                    <a:lumMod val="75000"/>
                    <a:lumOff val="25000"/>
                  </a:schemeClr>
                </a:solidFill>
                <a:ea typeface="思源黑体 CN Normal" panose="020B0400000000000000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96240" y="1912620"/>
            <a:ext cx="2291080" cy="2775585"/>
            <a:chOff x="7832" y="3436"/>
            <a:chExt cx="3608" cy="4371"/>
          </a:xfrm>
        </p:grpSpPr>
        <p:sp>
          <p:nvSpPr>
            <p:cNvPr id="14" name="椭圆 13"/>
            <p:cNvSpPr/>
            <p:nvPr>
              <p:custDataLst>
                <p:tags r:id="rId16"/>
              </p:custDataLst>
            </p:nvPr>
          </p:nvSpPr>
          <p:spPr>
            <a:xfrm>
              <a:off x="7832" y="3436"/>
              <a:ext cx="3608" cy="360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20C7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kumimoji="1" lang="zh-CN" altLang="en-US" sz="16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5" name="椭圆 14"/>
            <p:cNvSpPr/>
            <p:nvPr>
              <p:custDataLst>
                <p:tags r:id="rId17"/>
              </p:custDataLst>
            </p:nvPr>
          </p:nvSpPr>
          <p:spPr>
            <a:xfrm>
              <a:off x="8578" y="5689"/>
              <a:ext cx="2118" cy="2118"/>
            </a:xfrm>
            <a:prstGeom prst="ellipse">
              <a:avLst/>
            </a:prstGeom>
            <a:gradFill flip="none" rotWithShape="1">
              <a:gsLst>
                <a:gs pos="0">
                  <a:srgbClr val="1BDBFE"/>
                </a:gs>
                <a:gs pos="70000">
                  <a:srgbClr val="01A8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8"/>
              </p:custDataLst>
            </p:nvPr>
          </p:nvSpPr>
          <p:spPr>
            <a:xfrm>
              <a:off x="8143" y="3864"/>
              <a:ext cx="2847" cy="2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000">
                  <a:solidFill>
                    <a:srgbClr val="346BE8"/>
                  </a:solidFill>
                  <a:effectLst>
                    <a:outerShdw blurRad="50800" dist="38100" dir="2700000" algn="tl" rotWithShape="0">
                      <a:srgbClr val="346BE8">
                        <a:alpha val="10000"/>
                      </a:srgbClr>
                    </a:outerShdw>
                  </a:effectLst>
                  <a:latin typeface="思源黑体 CN Normal" panose="020B0400000000000000" pitchFamily="34" charset="-122"/>
                  <a:ea typeface="思源黑体 CN Medium" panose="020B0600000000000000" pitchFamily="34" charset="-122"/>
                </a:defRPr>
              </a:lvl1pPr>
            </a:lstStyle>
            <a:p>
              <a:pPr lvl="0" algn="ctr">
                <a:lnSpc>
                  <a:spcPct val="150000"/>
                </a:lnSpc>
                <a:buClrTx/>
                <a:buSzTx/>
                <a:buFontTx/>
              </a:pPr>
              <a:r>
                <a:rPr lang="zh-CN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思源黑体 CN Normal" panose="020B0400000000000000" pitchFamily="34" charset="-122"/>
                  <a:cs typeface="+mn-ea"/>
                  <a:sym typeface="+mn-lt"/>
                </a:rPr>
                <a:t>栏目有覆盖力</a:t>
              </a:r>
              <a:endParaRPr 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ea typeface="思源黑体 CN Normal" panose="020B0400000000000000" pitchFamily="34" charset="-122"/>
                <a:cs typeface="+mn-ea"/>
                <a:sym typeface="+mn-lt"/>
              </a:endParaRPr>
            </a:p>
            <a:p>
              <a:pPr lvl="0" algn="ctr">
                <a:lnSpc>
                  <a:spcPct val="150000"/>
                </a:lnSpc>
                <a:buClrTx/>
                <a:buSzTx/>
                <a:buFontTx/>
              </a:pPr>
              <a:r>
                <a:rPr lang="zh-CN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思源黑体 CN Normal" panose="020B0400000000000000" pitchFamily="34" charset="-122"/>
                  <a:cs typeface="+mn-ea"/>
                  <a:sym typeface="+mn-lt"/>
                </a:rPr>
                <a:t>文字有吸引力</a:t>
              </a:r>
              <a:endParaRPr 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ea typeface="思源黑体 CN Normal" panose="020B0400000000000000" pitchFamily="34" charset="-122"/>
                <a:cs typeface="+mn-ea"/>
                <a:sym typeface="+mn-lt"/>
              </a:endParaRPr>
            </a:p>
            <a:p>
              <a:pPr lvl="0" algn="ctr">
                <a:lnSpc>
                  <a:spcPct val="150000"/>
                </a:lnSpc>
                <a:buClrTx/>
                <a:buSzTx/>
                <a:buFontTx/>
              </a:pPr>
              <a:r>
                <a:rPr lang="zh-CN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思源黑体 CN Normal" panose="020B0400000000000000" pitchFamily="34" charset="-122"/>
                  <a:cs typeface="+mn-ea"/>
                  <a:sym typeface="+mn-lt"/>
                </a:rPr>
                <a:t>视图有冲击力</a:t>
              </a:r>
              <a:endParaRPr 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ea typeface="思源黑体 CN Normal" panose="020B0400000000000000" pitchFamily="34" charset="-122"/>
                <a:cs typeface="+mn-ea"/>
                <a:sym typeface="+mn-lt"/>
              </a:endParaRPr>
            </a:p>
            <a:p>
              <a:pPr lvl="0" algn="ctr">
                <a:lnSpc>
                  <a:spcPct val="150000"/>
                </a:lnSpc>
                <a:buClrTx/>
                <a:buSzTx/>
                <a:buFontTx/>
              </a:pPr>
              <a:endParaRPr 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ea typeface="思源黑体 CN Normal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19"/>
              </p:custDataLst>
            </p:nvPr>
          </p:nvSpPr>
          <p:spPr>
            <a:xfrm>
              <a:off x="8832" y="6266"/>
              <a:ext cx="1608" cy="88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2000" b="1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lt"/>
                </a:rPr>
                <a:t>内容</a:t>
              </a:r>
              <a:endParaRPr lang="zh-CN" altLang="en-US" sz="20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endParaRPr>
            </a:p>
            <a:p>
              <a:pPr lvl="0" algn="ctr">
                <a:buClrTx/>
                <a:buSzTx/>
                <a:buFontTx/>
              </a:pPr>
              <a:r>
                <a:rPr lang="zh-CN" altLang="en-US" sz="2000" b="1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lt"/>
                </a:rPr>
                <a:t>撰写</a:t>
              </a:r>
              <a:endParaRPr lang="zh-CN" altLang="en-US" sz="20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endParaRPr>
            </a:p>
          </p:txBody>
        </p:sp>
      </p:grpSp>
      <p:sp>
        <p:nvSpPr>
          <p:cNvPr id="28" name="右箭头 58"/>
          <p:cNvSpPr/>
          <p:nvPr>
            <p:custDataLst>
              <p:tags r:id="rId20"/>
            </p:custDataLst>
          </p:nvPr>
        </p:nvSpPr>
        <p:spPr>
          <a:xfrm>
            <a:off x="2735662" y="2934958"/>
            <a:ext cx="602428" cy="246222"/>
          </a:xfrm>
          <a:prstGeom prst="rightArrow">
            <a:avLst/>
          </a:prstGeom>
          <a:gradFill>
            <a:gsLst>
              <a:gs pos="0">
                <a:srgbClr val="346BE8">
                  <a:alpha val="0"/>
                </a:srgbClr>
              </a:gs>
              <a:gs pos="100000">
                <a:srgbClr val="346BE8">
                  <a:alpha val="3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矩形: 圆角 42"/>
          <p:cNvSpPr/>
          <p:nvPr>
            <p:custDataLst>
              <p:tags r:id="rId21"/>
            </p:custDataLst>
          </p:nvPr>
        </p:nvSpPr>
        <p:spPr>
          <a:xfrm>
            <a:off x="9779000" y="22860"/>
            <a:ext cx="2413000" cy="591820"/>
          </a:xfrm>
          <a:prstGeom prst="roundRect">
            <a:avLst>
              <a:gd name="adj" fmla="val 50000"/>
            </a:avLst>
          </a:prstGeom>
          <a:solidFill>
            <a:srgbClr val="007BC6"/>
          </a:solidFill>
          <a:ln>
            <a:solidFill>
              <a:srgbClr val="007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3" name="图片 2" descr="微信图片_20220916095754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9914255" y="83185"/>
            <a:ext cx="2063115" cy="400050"/>
          </a:xfrm>
          <a:prstGeom prst="rect">
            <a:avLst/>
          </a:prstGeom>
          <a:solidFill>
            <a:srgbClr val="007BC6"/>
          </a:solidFill>
          <a:ln>
            <a:solidFill>
              <a:srgbClr val="007BC6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276350" y="402590"/>
            <a:ext cx="3700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914400">
              <a:tabLst>
                <a:tab pos="895350" algn="l"/>
              </a:tabLst>
            </a:pPr>
            <a:r>
              <a:rPr kumimoji="1" lang="zh-CN" sz="2800" spc="300" dirty="0">
                <a:gradFill>
                  <a:gsLst>
                    <a:gs pos="0">
                      <a:srgbClr val="3170E2"/>
                    </a:gs>
                    <a:gs pos="70000">
                      <a:srgbClr val="234DD6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广告怎么投</a:t>
            </a:r>
            <a:endParaRPr kumimoji="1" lang="zh-CN" sz="2800" spc="300" dirty="0">
              <a:gradFill>
                <a:gsLst>
                  <a:gs pos="0">
                    <a:srgbClr val="3170E2"/>
                  </a:gs>
                  <a:gs pos="70000">
                    <a:srgbClr val="234DD6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3647440" y="2259330"/>
            <a:ext cx="2211070" cy="2171065"/>
            <a:chOff x="8039" y="3486"/>
            <a:chExt cx="3482" cy="3419"/>
          </a:xfrm>
        </p:grpSpPr>
        <p:sp>
          <p:nvSpPr>
            <p:cNvPr id="19" name="Freeform 19"/>
            <p:cNvSpPr/>
            <p:nvPr>
              <p:custDataLst>
                <p:tags r:id="rId2"/>
              </p:custDataLst>
            </p:nvPr>
          </p:nvSpPr>
          <p:spPr bwMode="auto">
            <a:xfrm>
              <a:off x="8242" y="3486"/>
              <a:ext cx="2458" cy="2456"/>
            </a:xfrm>
            <a:custGeom>
              <a:avLst/>
              <a:gdLst>
                <a:gd name="T0" fmla="*/ 1212 w 1235"/>
                <a:gd name="T1" fmla="*/ 579 h 1240"/>
                <a:gd name="T2" fmla="*/ 1165 w 1235"/>
                <a:gd name="T3" fmla="*/ 376 h 1240"/>
                <a:gd name="T4" fmla="*/ 1078 w 1235"/>
                <a:gd name="T5" fmla="*/ 175 h 1240"/>
                <a:gd name="T6" fmla="*/ 737 w 1235"/>
                <a:gd name="T7" fmla="*/ 8 h 1240"/>
                <a:gd name="T8" fmla="*/ 646 w 1235"/>
                <a:gd name="T9" fmla="*/ 0 h 1240"/>
                <a:gd name="T10" fmla="*/ 465 w 1235"/>
                <a:gd name="T11" fmla="*/ 45 h 1240"/>
                <a:gd name="T12" fmla="*/ 331 w 1235"/>
                <a:gd name="T13" fmla="*/ 172 h 1240"/>
                <a:gd name="T14" fmla="*/ 330 w 1235"/>
                <a:gd name="T15" fmla="*/ 174 h 1240"/>
                <a:gd name="T16" fmla="*/ 325 w 1235"/>
                <a:gd name="T17" fmla="*/ 180 h 1240"/>
                <a:gd name="T18" fmla="*/ 220 w 1235"/>
                <a:gd name="T19" fmla="*/ 283 h 1240"/>
                <a:gd name="T20" fmla="*/ 212 w 1235"/>
                <a:gd name="T21" fmla="*/ 288 h 1240"/>
                <a:gd name="T22" fmla="*/ 30 w 1235"/>
                <a:gd name="T23" fmla="*/ 532 h 1240"/>
                <a:gd name="T24" fmla="*/ 131 w 1235"/>
                <a:gd name="T25" fmla="*/ 853 h 1240"/>
                <a:gd name="T26" fmla="*/ 132 w 1235"/>
                <a:gd name="T27" fmla="*/ 855 h 1240"/>
                <a:gd name="T28" fmla="*/ 222 w 1235"/>
                <a:gd name="T29" fmla="*/ 1000 h 1240"/>
                <a:gd name="T30" fmla="*/ 225 w 1235"/>
                <a:gd name="T31" fmla="*/ 1006 h 1240"/>
                <a:gd name="T32" fmla="*/ 229 w 1235"/>
                <a:gd name="T33" fmla="*/ 1013 h 1240"/>
                <a:gd name="T34" fmla="*/ 382 w 1235"/>
                <a:gd name="T35" fmla="*/ 1174 h 1240"/>
                <a:gd name="T36" fmla="*/ 627 w 1235"/>
                <a:gd name="T37" fmla="*/ 1240 h 1240"/>
                <a:gd name="T38" fmla="*/ 781 w 1235"/>
                <a:gd name="T39" fmla="*/ 1210 h 1240"/>
                <a:gd name="T40" fmla="*/ 913 w 1235"/>
                <a:gd name="T41" fmla="*/ 1127 h 1240"/>
                <a:gd name="T42" fmla="*/ 937 w 1235"/>
                <a:gd name="T43" fmla="*/ 1109 h 1240"/>
                <a:gd name="T44" fmla="*/ 958 w 1235"/>
                <a:gd name="T45" fmla="*/ 1101 h 1240"/>
                <a:gd name="T46" fmla="*/ 1128 w 1235"/>
                <a:gd name="T47" fmla="*/ 1002 h 1240"/>
                <a:gd name="T48" fmla="*/ 1234 w 1235"/>
                <a:gd name="T49" fmla="*/ 745 h 1240"/>
                <a:gd name="T50" fmla="*/ 1212 w 1235"/>
                <a:gd name="T51" fmla="*/ 579 h 1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35" h="1240">
                  <a:moveTo>
                    <a:pt x="1212" y="579"/>
                  </a:moveTo>
                  <a:cubicBezTo>
                    <a:pt x="1165" y="376"/>
                    <a:pt x="1165" y="376"/>
                    <a:pt x="1165" y="376"/>
                  </a:cubicBezTo>
                  <a:cubicBezTo>
                    <a:pt x="1153" y="325"/>
                    <a:pt x="1135" y="248"/>
                    <a:pt x="1078" y="175"/>
                  </a:cubicBezTo>
                  <a:cubicBezTo>
                    <a:pt x="974" y="41"/>
                    <a:pt x="814" y="19"/>
                    <a:pt x="737" y="8"/>
                  </a:cubicBezTo>
                  <a:cubicBezTo>
                    <a:pt x="709" y="4"/>
                    <a:pt x="679" y="0"/>
                    <a:pt x="646" y="0"/>
                  </a:cubicBezTo>
                  <a:cubicBezTo>
                    <a:pt x="578" y="0"/>
                    <a:pt x="519" y="15"/>
                    <a:pt x="465" y="45"/>
                  </a:cubicBezTo>
                  <a:cubicBezTo>
                    <a:pt x="396" y="84"/>
                    <a:pt x="355" y="139"/>
                    <a:pt x="331" y="172"/>
                  </a:cubicBezTo>
                  <a:cubicBezTo>
                    <a:pt x="330" y="174"/>
                    <a:pt x="330" y="174"/>
                    <a:pt x="330" y="174"/>
                  </a:cubicBezTo>
                  <a:cubicBezTo>
                    <a:pt x="328" y="176"/>
                    <a:pt x="327" y="178"/>
                    <a:pt x="325" y="180"/>
                  </a:cubicBezTo>
                  <a:cubicBezTo>
                    <a:pt x="295" y="220"/>
                    <a:pt x="260" y="254"/>
                    <a:pt x="220" y="283"/>
                  </a:cubicBezTo>
                  <a:cubicBezTo>
                    <a:pt x="217" y="284"/>
                    <a:pt x="215" y="286"/>
                    <a:pt x="212" y="288"/>
                  </a:cubicBezTo>
                  <a:cubicBezTo>
                    <a:pt x="162" y="323"/>
                    <a:pt x="57" y="396"/>
                    <a:pt x="30" y="532"/>
                  </a:cubicBezTo>
                  <a:cubicBezTo>
                    <a:pt x="0" y="685"/>
                    <a:pt x="88" y="799"/>
                    <a:pt x="131" y="853"/>
                  </a:cubicBezTo>
                  <a:cubicBezTo>
                    <a:pt x="132" y="855"/>
                    <a:pt x="132" y="855"/>
                    <a:pt x="132" y="855"/>
                  </a:cubicBezTo>
                  <a:cubicBezTo>
                    <a:pt x="167" y="900"/>
                    <a:pt x="197" y="949"/>
                    <a:pt x="222" y="1000"/>
                  </a:cubicBezTo>
                  <a:cubicBezTo>
                    <a:pt x="225" y="1006"/>
                    <a:pt x="225" y="1006"/>
                    <a:pt x="225" y="1006"/>
                  </a:cubicBezTo>
                  <a:cubicBezTo>
                    <a:pt x="229" y="1013"/>
                    <a:pt x="229" y="1013"/>
                    <a:pt x="229" y="1013"/>
                  </a:cubicBezTo>
                  <a:cubicBezTo>
                    <a:pt x="259" y="1065"/>
                    <a:pt x="309" y="1135"/>
                    <a:pt x="382" y="1174"/>
                  </a:cubicBezTo>
                  <a:cubicBezTo>
                    <a:pt x="462" y="1217"/>
                    <a:pt x="547" y="1240"/>
                    <a:pt x="627" y="1240"/>
                  </a:cubicBezTo>
                  <a:cubicBezTo>
                    <a:pt x="681" y="1240"/>
                    <a:pt x="733" y="1230"/>
                    <a:pt x="781" y="1210"/>
                  </a:cubicBezTo>
                  <a:cubicBezTo>
                    <a:pt x="840" y="1186"/>
                    <a:pt x="882" y="1152"/>
                    <a:pt x="913" y="1127"/>
                  </a:cubicBezTo>
                  <a:cubicBezTo>
                    <a:pt x="918" y="1123"/>
                    <a:pt x="932" y="1112"/>
                    <a:pt x="937" y="1109"/>
                  </a:cubicBezTo>
                  <a:cubicBezTo>
                    <a:pt x="941" y="1107"/>
                    <a:pt x="953" y="1103"/>
                    <a:pt x="958" y="1101"/>
                  </a:cubicBezTo>
                  <a:cubicBezTo>
                    <a:pt x="999" y="1087"/>
                    <a:pt x="1069" y="1062"/>
                    <a:pt x="1128" y="1002"/>
                  </a:cubicBezTo>
                  <a:cubicBezTo>
                    <a:pt x="1194" y="937"/>
                    <a:pt x="1231" y="845"/>
                    <a:pt x="1234" y="745"/>
                  </a:cubicBezTo>
                  <a:cubicBezTo>
                    <a:pt x="1235" y="679"/>
                    <a:pt x="1222" y="624"/>
                    <a:pt x="1212" y="57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1BDBFE"/>
                </a:gs>
                <a:gs pos="70000">
                  <a:srgbClr val="01A8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endParaRPr>
            </a:p>
          </p:txBody>
        </p:sp>
        <p:sp>
          <p:nvSpPr>
            <p:cNvPr id="33" name="TextBox 36"/>
            <p:cNvSpPr txBox="1"/>
            <p:nvPr>
              <p:custDataLst>
                <p:tags r:id="rId3"/>
              </p:custDataLst>
            </p:nvPr>
          </p:nvSpPr>
          <p:spPr>
            <a:xfrm>
              <a:off x="8039" y="6324"/>
              <a:ext cx="3482" cy="5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Bold" panose="020B0800000000000000" pitchFamily="34" charset="-122"/>
                  <a:sym typeface="+mn-lt"/>
                </a:rPr>
                <a:t>广告优化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Bold" panose="020B0800000000000000" pitchFamily="34" charset="-122"/>
                <a:sym typeface="+mn-lt"/>
              </a:endParaRPr>
            </a:p>
          </p:txBody>
        </p:sp>
        <p:sp>
          <p:nvSpPr>
            <p:cNvPr id="8" name="Freeform 34"/>
            <p:cNvSpPr>
              <a:spLocks noEditPoints="1"/>
            </p:cNvSpPr>
            <p:nvPr>
              <p:custDataLst>
                <p:tags r:id="rId4"/>
              </p:custDataLst>
            </p:nvPr>
          </p:nvSpPr>
          <p:spPr bwMode="auto">
            <a:xfrm>
              <a:off x="8953" y="3983"/>
              <a:ext cx="1180" cy="1607"/>
            </a:xfrm>
            <a:custGeom>
              <a:avLst/>
              <a:gdLst>
                <a:gd name="T0" fmla="*/ 128715 w 709"/>
                <a:gd name="T1" fmla="*/ 322149 h 965"/>
                <a:gd name="T2" fmla="*/ 196223 w 709"/>
                <a:gd name="T3" fmla="*/ 480524 h 965"/>
                <a:gd name="T4" fmla="*/ 251130 w 709"/>
                <a:gd name="T5" fmla="*/ 607403 h 965"/>
                <a:gd name="T6" fmla="*/ 374444 w 709"/>
                <a:gd name="T7" fmla="*/ 611003 h 965"/>
                <a:gd name="T8" fmla="*/ 401447 w 709"/>
                <a:gd name="T9" fmla="*/ 560611 h 965"/>
                <a:gd name="T10" fmla="*/ 469855 w 709"/>
                <a:gd name="T11" fmla="*/ 432831 h 965"/>
                <a:gd name="T12" fmla="*/ 319538 w 709"/>
                <a:gd name="T13" fmla="*/ 132279 h 965"/>
                <a:gd name="T14" fmla="*/ 264631 w 709"/>
                <a:gd name="T15" fmla="*/ 650597 h 965"/>
                <a:gd name="T16" fmla="*/ 201624 w 709"/>
                <a:gd name="T17" fmla="*/ 578608 h 965"/>
                <a:gd name="T18" fmla="*/ 135916 w 709"/>
                <a:gd name="T19" fmla="*/ 455328 h 965"/>
                <a:gd name="T20" fmla="*/ 319538 w 709"/>
                <a:gd name="T21" fmla="*/ 91785 h 965"/>
                <a:gd name="T22" fmla="*/ 503159 w 709"/>
                <a:gd name="T23" fmla="*/ 455328 h 965"/>
                <a:gd name="T24" fmla="*/ 436551 w 709"/>
                <a:gd name="T25" fmla="*/ 578608 h 965"/>
                <a:gd name="T26" fmla="*/ 374444 w 709"/>
                <a:gd name="T27" fmla="*/ 650597 h 965"/>
                <a:gd name="T28" fmla="*/ 228627 w 709"/>
                <a:gd name="T29" fmla="*/ 778376 h 965"/>
                <a:gd name="T30" fmla="*/ 383445 w 709"/>
                <a:gd name="T31" fmla="*/ 807172 h 965"/>
                <a:gd name="T32" fmla="*/ 383445 w 709"/>
                <a:gd name="T33" fmla="*/ 748681 h 965"/>
                <a:gd name="T34" fmla="*/ 246629 w 709"/>
                <a:gd name="T35" fmla="*/ 796373 h 965"/>
                <a:gd name="T36" fmla="*/ 395146 w 709"/>
                <a:gd name="T37" fmla="*/ 796373 h 965"/>
                <a:gd name="T38" fmla="*/ 413149 w 709"/>
                <a:gd name="T39" fmla="*/ 778376 h 965"/>
                <a:gd name="T40" fmla="*/ 228627 w 709"/>
                <a:gd name="T41" fmla="*/ 685691 h 965"/>
                <a:gd name="T42" fmla="*/ 413149 w 709"/>
                <a:gd name="T43" fmla="*/ 778376 h 965"/>
                <a:gd name="T44" fmla="*/ 411348 w 709"/>
                <a:gd name="T45" fmla="*/ 362642 h 965"/>
                <a:gd name="T46" fmla="*/ 349241 w 709"/>
                <a:gd name="T47" fmla="*/ 424733 h 965"/>
                <a:gd name="T48" fmla="*/ 288934 w 709"/>
                <a:gd name="T49" fmla="*/ 424733 h 965"/>
                <a:gd name="T50" fmla="*/ 226827 w 709"/>
                <a:gd name="T51" fmla="*/ 362642 h 965"/>
                <a:gd name="T52" fmla="*/ 226827 w 709"/>
                <a:gd name="T53" fmla="*/ 302352 h 965"/>
                <a:gd name="T54" fmla="*/ 288934 w 709"/>
                <a:gd name="T55" fmla="*/ 239362 h 965"/>
                <a:gd name="T56" fmla="*/ 349241 w 709"/>
                <a:gd name="T57" fmla="*/ 239362 h 965"/>
                <a:gd name="T58" fmla="*/ 411348 w 709"/>
                <a:gd name="T59" fmla="*/ 302352 h 965"/>
                <a:gd name="T60" fmla="*/ 612972 w 709"/>
                <a:gd name="T61" fmla="*/ 293353 h 965"/>
                <a:gd name="T62" fmla="*/ 580568 w 709"/>
                <a:gd name="T63" fmla="*/ 322149 h 965"/>
                <a:gd name="T64" fmla="*/ 612972 w 709"/>
                <a:gd name="T65" fmla="*/ 341046 h 965"/>
                <a:gd name="T66" fmla="*/ 612972 w 709"/>
                <a:gd name="T67" fmla="*/ 293353 h 965"/>
                <a:gd name="T68" fmla="*/ 542764 w 709"/>
                <a:gd name="T69" fmla="*/ 127780 h 965"/>
                <a:gd name="T70" fmla="*/ 509460 w 709"/>
                <a:gd name="T71" fmla="*/ 94485 h 965"/>
                <a:gd name="T72" fmla="*/ 518461 w 709"/>
                <a:gd name="T73" fmla="*/ 152976 h 965"/>
                <a:gd name="T74" fmla="*/ 342040 w 709"/>
                <a:gd name="T75" fmla="*/ 61190 h 965"/>
                <a:gd name="T76" fmla="*/ 318637 w 709"/>
                <a:gd name="T77" fmla="*/ 0 h 965"/>
                <a:gd name="T78" fmla="*/ 294335 w 709"/>
                <a:gd name="T79" fmla="*/ 61190 h 965"/>
                <a:gd name="T80" fmla="*/ 117014 w 709"/>
                <a:gd name="T81" fmla="*/ 155675 h 965"/>
                <a:gd name="T82" fmla="*/ 127815 w 709"/>
                <a:gd name="T83" fmla="*/ 98084 h 965"/>
                <a:gd name="T84" fmla="*/ 93611 w 709"/>
                <a:gd name="T85" fmla="*/ 132279 h 965"/>
                <a:gd name="T86" fmla="*/ 57607 w 709"/>
                <a:gd name="T87" fmla="*/ 322149 h 965"/>
                <a:gd name="T88" fmla="*/ 25203 w 709"/>
                <a:gd name="T89" fmla="*/ 293353 h 965"/>
                <a:gd name="T90" fmla="*/ 25203 w 709"/>
                <a:gd name="T91" fmla="*/ 341046 h 965"/>
                <a:gd name="T92" fmla="*/ 57607 w 709"/>
                <a:gd name="T93" fmla="*/ 322149 h 96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709" h="965">
                  <a:moveTo>
                    <a:pt x="355" y="147"/>
                  </a:moveTo>
                  <a:cubicBezTo>
                    <a:pt x="238" y="147"/>
                    <a:pt x="143" y="241"/>
                    <a:pt x="143" y="358"/>
                  </a:cubicBezTo>
                  <a:cubicBezTo>
                    <a:pt x="143" y="414"/>
                    <a:pt x="187" y="481"/>
                    <a:pt x="188" y="481"/>
                  </a:cubicBezTo>
                  <a:cubicBezTo>
                    <a:pt x="197" y="496"/>
                    <a:pt x="210" y="519"/>
                    <a:pt x="218" y="534"/>
                  </a:cubicBezTo>
                  <a:lnTo>
                    <a:pt x="264" y="623"/>
                  </a:lnTo>
                  <a:cubicBezTo>
                    <a:pt x="272" y="639"/>
                    <a:pt x="279" y="662"/>
                    <a:pt x="279" y="675"/>
                  </a:cubicBezTo>
                  <a:cubicBezTo>
                    <a:pt x="279" y="675"/>
                    <a:pt x="284" y="679"/>
                    <a:pt x="294" y="679"/>
                  </a:cubicBezTo>
                  <a:lnTo>
                    <a:pt x="416" y="679"/>
                  </a:lnTo>
                  <a:cubicBezTo>
                    <a:pt x="425" y="679"/>
                    <a:pt x="430" y="675"/>
                    <a:pt x="431" y="674"/>
                  </a:cubicBezTo>
                  <a:cubicBezTo>
                    <a:pt x="430" y="662"/>
                    <a:pt x="437" y="639"/>
                    <a:pt x="446" y="623"/>
                  </a:cubicBezTo>
                  <a:lnTo>
                    <a:pt x="491" y="534"/>
                  </a:lnTo>
                  <a:cubicBezTo>
                    <a:pt x="499" y="519"/>
                    <a:pt x="513" y="495"/>
                    <a:pt x="522" y="481"/>
                  </a:cubicBezTo>
                  <a:cubicBezTo>
                    <a:pt x="537" y="458"/>
                    <a:pt x="566" y="402"/>
                    <a:pt x="566" y="358"/>
                  </a:cubicBezTo>
                  <a:cubicBezTo>
                    <a:pt x="566" y="241"/>
                    <a:pt x="471" y="147"/>
                    <a:pt x="355" y="147"/>
                  </a:cubicBezTo>
                  <a:close/>
                  <a:moveTo>
                    <a:pt x="416" y="723"/>
                  </a:moveTo>
                  <a:lnTo>
                    <a:pt x="294" y="723"/>
                  </a:lnTo>
                  <a:cubicBezTo>
                    <a:pt x="261" y="723"/>
                    <a:pt x="235" y="702"/>
                    <a:pt x="235" y="675"/>
                  </a:cubicBezTo>
                  <a:cubicBezTo>
                    <a:pt x="235" y="671"/>
                    <a:pt x="231" y="656"/>
                    <a:pt x="224" y="643"/>
                  </a:cubicBezTo>
                  <a:lnTo>
                    <a:pt x="179" y="554"/>
                  </a:lnTo>
                  <a:cubicBezTo>
                    <a:pt x="172" y="540"/>
                    <a:pt x="159" y="519"/>
                    <a:pt x="151" y="506"/>
                  </a:cubicBezTo>
                  <a:cubicBezTo>
                    <a:pt x="145" y="498"/>
                    <a:pt x="99" y="425"/>
                    <a:pt x="99" y="358"/>
                  </a:cubicBezTo>
                  <a:cubicBezTo>
                    <a:pt x="99" y="217"/>
                    <a:pt x="214" y="102"/>
                    <a:pt x="355" y="102"/>
                  </a:cubicBezTo>
                  <a:cubicBezTo>
                    <a:pt x="495" y="102"/>
                    <a:pt x="610" y="217"/>
                    <a:pt x="610" y="358"/>
                  </a:cubicBezTo>
                  <a:cubicBezTo>
                    <a:pt x="610" y="425"/>
                    <a:pt x="564" y="498"/>
                    <a:pt x="559" y="506"/>
                  </a:cubicBezTo>
                  <a:cubicBezTo>
                    <a:pt x="550" y="518"/>
                    <a:pt x="537" y="541"/>
                    <a:pt x="530" y="554"/>
                  </a:cubicBezTo>
                  <a:lnTo>
                    <a:pt x="485" y="643"/>
                  </a:lnTo>
                  <a:cubicBezTo>
                    <a:pt x="478" y="656"/>
                    <a:pt x="475" y="671"/>
                    <a:pt x="475" y="675"/>
                  </a:cubicBezTo>
                  <a:cubicBezTo>
                    <a:pt x="475" y="702"/>
                    <a:pt x="449" y="723"/>
                    <a:pt x="416" y="723"/>
                  </a:cubicBezTo>
                  <a:close/>
                  <a:moveTo>
                    <a:pt x="287" y="832"/>
                  </a:moveTo>
                  <a:cubicBezTo>
                    <a:pt x="269" y="832"/>
                    <a:pt x="254" y="846"/>
                    <a:pt x="254" y="865"/>
                  </a:cubicBezTo>
                  <a:cubicBezTo>
                    <a:pt x="254" y="883"/>
                    <a:pt x="269" y="897"/>
                    <a:pt x="287" y="897"/>
                  </a:cubicBezTo>
                  <a:lnTo>
                    <a:pt x="426" y="897"/>
                  </a:lnTo>
                  <a:cubicBezTo>
                    <a:pt x="444" y="897"/>
                    <a:pt x="459" y="883"/>
                    <a:pt x="459" y="865"/>
                  </a:cubicBezTo>
                  <a:cubicBezTo>
                    <a:pt x="459" y="846"/>
                    <a:pt x="444" y="832"/>
                    <a:pt x="426" y="832"/>
                  </a:cubicBezTo>
                  <a:lnTo>
                    <a:pt x="287" y="832"/>
                  </a:lnTo>
                  <a:close/>
                  <a:moveTo>
                    <a:pt x="274" y="885"/>
                  </a:moveTo>
                  <a:cubicBezTo>
                    <a:pt x="276" y="929"/>
                    <a:pt x="312" y="965"/>
                    <a:pt x="356" y="965"/>
                  </a:cubicBezTo>
                  <a:cubicBezTo>
                    <a:pt x="401" y="965"/>
                    <a:pt x="437" y="929"/>
                    <a:pt x="439" y="885"/>
                  </a:cubicBezTo>
                  <a:lnTo>
                    <a:pt x="274" y="885"/>
                  </a:lnTo>
                  <a:close/>
                  <a:moveTo>
                    <a:pt x="459" y="865"/>
                  </a:moveTo>
                  <a:lnTo>
                    <a:pt x="254" y="865"/>
                  </a:lnTo>
                  <a:lnTo>
                    <a:pt x="254" y="762"/>
                  </a:lnTo>
                  <a:lnTo>
                    <a:pt x="459" y="762"/>
                  </a:lnTo>
                  <a:lnTo>
                    <a:pt x="459" y="865"/>
                  </a:lnTo>
                  <a:close/>
                  <a:moveTo>
                    <a:pt x="491" y="369"/>
                  </a:moveTo>
                  <a:cubicBezTo>
                    <a:pt x="491" y="388"/>
                    <a:pt x="476" y="403"/>
                    <a:pt x="457" y="403"/>
                  </a:cubicBezTo>
                  <a:lnTo>
                    <a:pt x="388" y="403"/>
                  </a:lnTo>
                  <a:lnTo>
                    <a:pt x="388" y="472"/>
                  </a:lnTo>
                  <a:cubicBezTo>
                    <a:pt x="388" y="491"/>
                    <a:pt x="373" y="506"/>
                    <a:pt x="355" y="506"/>
                  </a:cubicBezTo>
                  <a:cubicBezTo>
                    <a:pt x="336" y="506"/>
                    <a:pt x="321" y="491"/>
                    <a:pt x="321" y="472"/>
                  </a:cubicBezTo>
                  <a:lnTo>
                    <a:pt x="321" y="403"/>
                  </a:lnTo>
                  <a:lnTo>
                    <a:pt x="252" y="403"/>
                  </a:lnTo>
                  <a:cubicBezTo>
                    <a:pt x="233" y="403"/>
                    <a:pt x="218" y="388"/>
                    <a:pt x="218" y="369"/>
                  </a:cubicBezTo>
                  <a:cubicBezTo>
                    <a:pt x="218" y="351"/>
                    <a:pt x="233" y="336"/>
                    <a:pt x="252" y="336"/>
                  </a:cubicBezTo>
                  <a:lnTo>
                    <a:pt x="321" y="336"/>
                  </a:lnTo>
                  <a:lnTo>
                    <a:pt x="321" y="266"/>
                  </a:lnTo>
                  <a:cubicBezTo>
                    <a:pt x="321" y="248"/>
                    <a:pt x="336" y="233"/>
                    <a:pt x="355" y="233"/>
                  </a:cubicBezTo>
                  <a:cubicBezTo>
                    <a:pt x="373" y="233"/>
                    <a:pt x="388" y="248"/>
                    <a:pt x="388" y="266"/>
                  </a:cubicBezTo>
                  <a:lnTo>
                    <a:pt x="388" y="336"/>
                  </a:lnTo>
                  <a:lnTo>
                    <a:pt x="457" y="336"/>
                  </a:lnTo>
                  <a:cubicBezTo>
                    <a:pt x="476" y="336"/>
                    <a:pt x="491" y="351"/>
                    <a:pt x="491" y="369"/>
                  </a:cubicBezTo>
                  <a:close/>
                  <a:moveTo>
                    <a:pt x="681" y="326"/>
                  </a:moveTo>
                  <a:lnTo>
                    <a:pt x="643" y="326"/>
                  </a:lnTo>
                  <a:cubicBezTo>
                    <a:pt x="644" y="336"/>
                    <a:pt x="645" y="347"/>
                    <a:pt x="645" y="358"/>
                  </a:cubicBezTo>
                  <a:cubicBezTo>
                    <a:pt x="645" y="365"/>
                    <a:pt x="644" y="372"/>
                    <a:pt x="643" y="379"/>
                  </a:cubicBezTo>
                  <a:lnTo>
                    <a:pt x="681" y="379"/>
                  </a:lnTo>
                  <a:cubicBezTo>
                    <a:pt x="696" y="379"/>
                    <a:pt x="709" y="367"/>
                    <a:pt x="709" y="352"/>
                  </a:cubicBezTo>
                  <a:cubicBezTo>
                    <a:pt x="709" y="338"/>
                    <a:pt x="696" y="326"/>
                    <a:pt x="681" y="326"/>
                  </a:cubicBezTo>
                  <a:close/>
                  <a:moveTo>
                    <a:pt x="576" y="170"/>
                  </a:moveTo>
                  <a:lnTo>
                    <a:pt x="603" y="142"/>
                  </a:lnTo>
                  <a:cubicBezTo>
                    <a:pt x="614" y="131"/>
                    <a:pt x="614" y="114"/>
                    <a:pt x="604" y="104"/>
                  </a:cubicBezTo>
                  <a:cubicBezTo>
                    <a:pt x="594" y="94"/>
                    <a:pt x="577" y="94"/>
                    <a:pt x="566" y="105"/>
                  </a:cubicBezTo>
                  <a:lnTo>
                    <a:pt x="538" y="132"/>
                  </a:lnTo>
                  <a:cubicBezTo>
                    <a:pt x="552" y="144"/>
                    <a:pt x="564" y="156"/>
                    <a:pt x="576" y="170"/>
                  </a:cubicBezTo>
                  <a:close/>
                  <a:moveTo>
                    <a:pt x="354" y="67"/>
                  </a:moveTo>
                  <a:cubicBezTo>
                    <a:pt x="363" y="67"/>
                    <a:pt x="372" y="68"/>
                    <a:pt x="380" y="68"/>
                  </a:cubicBezTo>
                  <a:lnTo>
                    <a:pt x="380" y="27"/>
                  </a:lnTo>
                  <a:cubicBezTo>
                    <a:pt x="380" y="12"/>
                    <a:pt x="368" y="0"/>
                    <a:pt x="354" y="0"/>
                  </a:cubicBezTo>
                  <a:cubicBezTo>
                    <a:pt x="339" y="0"/>
                    <a:pt x="327" y="12"/>
                    <a:pt x="327" y="27"/>
                  </a:cubicBezTo>
                  <a:lnTo>
                    <a:pt x="327" y="68"/>
                  </a:lnTo>
                  <a:cubicBezTo>
                    <a:pt x="336" y="68"/>
                    <a:pt x="345" y="67"/>
                    <a:pt x="354" y="67"/>
                  </a:cubicBezTo>
                  <a:close/>
                  <a:moveTo>
                    <a:pt x="130" y="173"/>
                  </a:moveTo>
                  <a:cubicBezTo>
                    <a:pt x="142" y="159"/>
                    <a:pt x="154" y="147"/>
                    <a:pt x="168" y="135"/>
                  </a:cubicBezTo>
                  <a:lnTo>
                    <a:pt x="142" y="109"/>
                  </a:lnTo>
                  <a:cubicBezTo>
                    <a:pt x="131" y="99"/>
                    <a:pt x="114" y="98"/>
                    <a:pt x="104" y="109"/>
                  </a:cubicBezTo>
                  <a:cubicBezTo>
                    <a:pt x="93" y="119"/>
                    <a:pt x="94" y="136"/>
                    <a:pt x="104" y="147"/>
                  </a:cubicBezTo>
                  <a:lnTo>
                    <a:pt x="130" y="173"/>
                  </a:lnTo>
                  <a:close/>
                  <a:moveTo>
                    <a:pt x="64" y="358"/>
                  </a:moveTo>
                  <a:cubicBezTo>
                    <a:pt x="64" y="347"/>
                    <a:pt x="64" y="336"/>
                    <a:pt x="66" y="326"/>
                  </a:cubicBezTo>
                  <a:lnTo>
                    <a:pt x="28" y="326"/>
                  </a:lnTo>
                  <a:cubicBezTo>
                    <a:pt x="13" y="326"/>
                    <a:pt x="0" y="338"/>
                    <a:pt x="0" y="352"/>
                  </a:cubicBezTo>
                  <a:cubicBezTo>
                    <a:pt x="0" y="367"/>
                    <a:pt x="13" y="379"/>
                    <a:pt x="28" y="379"/>
                  </a:cubicBezTo>
                  <a:lnTo>
                    <a:pt x="65" y="379"/>
                  </a:lnTo>
                  <a:cubicBezTo>
                    <a:pt x="64" y="372"/>
                    <a:pt x="64" y="365"/>
                    <a:pt x="64" y="35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8682355" y="2213610"/>
            <a:ext cx="1983105" cy="2215515"/>
            <a:chOff x="13765" y="3486"/>
            <a:chExt cx="3123" cy="3489"/>
          </a:xfrm>
        </p:grpSpPr>
        <p:sp>
          <p:nvSpPr>
            <p:cNvPr id="35" name="Freeform 19"/>
            <p:cNvSpPr/>
            <p:nvPr>
              <p:custDataLst>
                <p:tags r:id="rId5"/>
              </p:custDataLst>
            </p:nvPr>
          </p:nvSpPr>
          <p:spPr bwMode="auto">
            <a:xfrm>
              <a:off x="13968" y="3486"/>
              <a:ext cx="2458" cy="2456"/>
            </a:xfrm>
            <a:custGeom>
              <a:avLst/>
              <a:gdLst>
                <a:gd name="T0" fmla="*/ 1212 w 1235"/>
                <a:gd name="T1" fmla="*/ 579 h 1240"/>
                <a:gd name="T2" fmla="*/ 1165 w 1235"/>
                <a:gd name="T3" fmla="*/ 376 h 1240"/>
                <a:gd name="T4" fmla="*/ 1078 w 1235"/>
                <a:gd name="T5" fmla="*/ 175 h 1240"/>
                <a:gd name="T6" fmla="*/ 737 w 1235"/>
                <a:gd name="T7" fmla="*/ 8 h 1240"/>
                <a:gd name="T8" fmla="*/ 646 w 1235"/>
                <a:gd name="T9" fmla="*/ 0 h 1240"/>
                <a:gd name="T10" fmla="*/ 465 w 1235"/>
                <a:gd name="T11" fmla="*/ 45 h 1240"/>
                <a:gd name="T12" fmla="*/ 331 w 1235"/>
                <a:gd name="T13" fmla="*/ 172 h 1240"/>
                <a:gd name="T14" fmla="*/ 330 w 1235"/>
                <a:gd name="T15" fmla="*/ 174 h 1240"/>
                <a:gd name="T16" fmla="*/ 325 w 1235"/>
                <a:gd name="T17" fmla="*/ 180 h 1240"/>
                <a:gd name="T18" fmla="*/ 220 w 1235"/>
                <a:gd name="T19" fmla="*/ 283 h 1240"/>
                <a:gd name="T20" fmla="*/ 212 w 1235"/>
                <a:gd name="T21" fmla="*/ 288 h 1240"/>
                <a:gd name="T22" fmla="*/ 30 w 1235"/>
                <a:gd name="T23" fmla="*/ 532 h 1240"/>
                <a:gd name="T24" fmla="*/ 131 w 1235"/>
                <a:gd name="T25" fmla="*/ 853 h 1240"/>
                <a:gd name="T26" fmla="*/ 132 w 1235"/>
                <a:gd name="T27" fmla="*/ 855 h 1240"/>
                <a:gd name="T28" fmla="*/ 222 w 1235"/>
                <a:gd name="T29" fmla="*/ 1000 h 1240"/>
                <a:gd name="T30" fmla="*/ 225 w 1235"/>
                <a:gd name="T31" fmla="*/ 1006 h 1240"/>
                <a:gd name="T32" fmla="*/ 229 w 1235"/>
                <a:gd name="T33" fmla="*/ 1013 h 1240"/>
                <a:gd name="T34" fmla="*/ 382 w 1235"/>
                <a:gd name="T35" fmla="*/ 1174 h 1240"/>
                <a:gd name="T36" fmla="*/ 627 w 1235"/>
                <a:gd name="T37" fmla="*/ 1240 h 1240"/>
                <a:gd name="T38" fmla="*/ 781 w 1235"/>
                <a:gd name="T39" fmla="*/ 1210 h 1240"/>
                <a:gd name="T40" fmla="*/ 913 w 1235"/>
                <a:gd name="T41" fmla="*/ 1127 h 1240"/>
                <a:gd name="T42" fmla="*/ 937 w 1235"/>
                <a:gd name="T43" fmla="*/ 1109 h 1240"/>
                <a:gd name="T44" fmla="*/ 958 w 1235"/>
                <a:gd name="T45" fmla="*/ 1101 h 1240"/>
                <a:gd name="T46" fmla="*/ 1128 w 1235"/>
                <a:gd name="T47" fmla="*/ 1002 h 1240"/>
                <a:gd name="T48" fmla="*/ 1234 w 1235"/>
                <a:gd name="T49" fmla="*/ 745 h 1240"/>
                <a:gd name="T50" fmla="*/ 1212 w 1235"/>
                <a:gd name="T51" fmla="*/ 579 h 1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35" h="1240">
                  <a:moveTo>
                    <a:pt x="1212" y="579"/>
                  </a:moveTo>
                  <a:cubicBezTo>
                    <a:pt x="1165" y="376"/>
                    <a:pt x="1165" y="376"/>
                    <a:pt x="1165" y="376"/>
                  </a:cubicBezTo>
                  <a:cubicBezTo>
                    <a:pt x="1153" y="325"/>
                    <a:pt x="1135" y="248"/>
                    <a:pt x="1078" y="175"/>
                  </a:cubicBezTo>
                  <a:cubicBezTo>
                    <a:pt x="974" y="41"/>
                    <a:pt x="814" y="19"/>
                    <a:pt x="737" y="8"/>
                  </a:cubicBezTo>
                  <a:cubicBezTo>
                    <a:pt x="709" y="4"/>
                    <a:pt x="679" y="0"/>
                    <a:pt x="646" y="0"/>
                  </a:cubicBezTo>
                  <a:cubicBezTo>
                    <a:pt x="578" y="0"/>
                    <a:pt x="519" y="15"/>
                    <a:pt x="465" y="45"/>
                  </a:cubicBezTo>
                  <a:cubicBezTo>
                    <a:pt x="396" y="84"/>
                    <a:pt x="355" y="139"/>
                    <a:pt x="331" y="172"/>
                  </a:cubicBezTo>
                  <a:cubicBezTo>
                    <a:pt x="330" y="174"/>
                    <a:pt x="330" y="174"/>
                    <a:pt x="330" y="174"/>
                  </a:cubicBezTo>
                  <a:cubicBezTo>
                    <a:pt x="328" y="176"/>
                    <a:pt x="327" y="178"/>
                    <a:pt x="325" y="180"/>
                  </a:cubicBezTo>
                  <a:cubicBezTo>
                    <a:pt x="295" y="220"/>
                    <a:pt x="260" y="254"/>
                    <a:pt x="220" y="283"/>
                  </a:cubicBezTo>
                  <a:cubicBezTo>
                    <a:pt x="217" y="284"/>
                    <a:pt x="215" y="286"/>
                    <a:pt x="212" y="288"/>
                  </a:cubicBezTo>
                  <a:cubicBezTo>
                    <a:pt x="162" y="323"/>
                    <a:pt x="57" y="396"/>
                    <a:pt x="30" y="532"/>
                  </a:cubicBezTo>
                  <a:cubicBezTo>
                    <a:pt x="0" y="685"/>
                    <a:pt x="88" y="799"/>
                    <a:pt x="131" y="853"/>
                  </a:cubicBezTo>
                  <a:cubicBezTo>
                    <a:pt x="132" y="855"/>
                    <a:pt x="132" y="855"/>
                    <a:pt x="132" y="855"/>
                  </a:cubicBezTo>
                  <a:cubicBezTo>
                    <a:pt x="167" y="900"/>
                    <a:pt x="197" y="949"/>
                    <a:pt x="222" y="1000"/>
                  </a:cubicBezTo>
                  <a:cubicBezTo>
                    <a:pt x="225" y="1006"/>
                    <a:pt x="225" y="1006"/>
                    <a:pt x="225" y="1006"/>
                  </a:cubicBezTo>
                  <a:cubicBezTo>
                    <a:pt x="229" y="1013"/>
                    <a:pt x="229" y="1013"/>
                    <a:pt x="229" y="1013"/>
                  </a:cubicBezTo>
                  <a:cubicBezTo>
                    <a:pt x="259" y="1065"/>
                    <a:pt x="309" y="1135"/>
                    <a:pt x="382" y="1174"/>
                  </a:cubicBezTo>
                  <a:cubicBezTo>
                    <a:pt x="462" y="1217"/>
                    <a:pt x="547" y="1240"/>
                    <a:pt x="627" y="1240"/>
                  </a:cubicBezTo>
                  <a:cubicBezTo>
                    <a:pt x="681" y="1240"/>
                    <a:pt x="733" y="1230"/>
                    <a:pt x="781" y="1210"/>
                  </a:cubicBezTo>
                  <a:cubicBezTo>
                    <a:pt x="840" y="1186"/>
                    <a:pt x="882" y="1152"/>
                    <a:pt x="913" y="1127"/>
                  </a:cubicBezTo>
                  <a:cubicBezTo>
                    <a:pt x="918" y="1123"/>
                    <a:pt x="932" y="1112"/>
                    <a:pt x="937" y="1109"/>
                  </a:cubicBezTo>
                  <a:cubicBezTo>
                    <a:pt x="941" y="1107"/>
                    <a:pt x="953" y="1103"/>
                    <a:pt x="958" y="1101"/>
                  </a:cubicBezTo>
                  <a:cubicBezTo>
                    <a:pt x="999" y="1087"/>
                    <a:pt x="1069" y="1062"/>
                    <a:pt x="1128" y="1002"/>
                  </a:cubicBezTo>
                  <a:cubicBezTo>
                    <a:pt x="1194" y="937"/>
                    <a:pt x="1231" y="845"/>
                    <a:pt x="1234" y="745"/>
                  </a:cubicBezTo>
                  <a:cubicBezTo>
                    <a:pt x="1235" y="679"/>
                    <a:pt x="1222" y="624"/>
                    <a:pt x="1212" y="579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endParaRPr>
            </a:p>
          </p:txBody>
        </p:sp>
        <p:sp>
          <p:nvSpPr>
            <p:cNvPr id="38" name="TextBox 53"/>
            <p:cNvSpPr txBox="1"/>
            <p:nvPr>
              <p:custDataLst>
                <p:tags r:id="rId6"/>
              </p:custDataLst>
            </p:nvPr>
          </p:nvSpPr>
          <p:spPr>
            <a:xfrm>
              <a:off x="13765" y="6324"/>
              <a:ext cx="3123" cy="6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Bold" panose="020B0800000000000000" pitchFamily="34" charset="-122"/>
                  <a:sym typeface="+mn-lt"/>
                </a:rPr>
                <a:t>广告效果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Bold" panose="020B0800000000000000" pitchFamily="34" charset="-122"/>
                <a:sym typeface="+mn-lt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1202055" y="2259330"/>
            <a:ext cx="2084070" cy="2171065"/>
            <a:chOff x="2303" y="3486"/>
            <a:chExt cx="3282" cy="3419"/>
          </a:xfrm>
        </p:grpSpPr>
        <p:sp>
          <p:nvSpPr>
            <p:cNvPr id="39" name="Freeform 19"/>
            <p:cNvSpPr/>
            <p:nvPr>
              <p:custDataLst>
                <p:tags r:id="rId7"/>
              </p:custDataLst>
            </p:nvPr>
          </p:nvSpPr>
          <p:spPr bwMode="auto">
            <a:xfrm>
              <a:off x="2506" y="3486"/>
              <a:ext cx="2458" cy="2456"/>
            </a:xfrm>
            <a:custGeom>
              <a:avLst/>
              <a:gdLst>
                <a:gd name="T0" fmla="*/ 1212 w 1235"/>
                <a:gd name="T1" fmla="*/ 579 h 1240"/>
                <a:gd name="T2" fmla="*/ 1165 w 1235"/>
                <a:gd name="T3" fmla="*/ 376 h 1240"/>
                <a:gd name="T4" fmla="*/ 1078 w 1235"/>
                <a:gd name="T5" fmla="*/ 175 h 1240"/>
                <a:gd name="T6" fmla="*/ 737 w 1235"/>
                <a:gd name="T7" fmla="*/ 8 h 1240"/>
                <a:gd name="T8" fmla="*/ 646 w 1235"/>
                <a:gd name="T9" fmla="*/ 0 h 1240"/>
                <a:gd name="T10" fmla="*/ 465 w 1235"/>
                <a:gd name="T11" fmla="*/ 45 h 1240"/>
                <a:gd name="T12" fmla="*/ 331 w 1235"/>
                <a:gd name="T13" fmla="*/ 172 h 1240"/>
                <a:gd name="T14" fmla="*/ 330 w 1235"/>
                <a:gd name="T15" fmla="*/ 174 h 1240"/>
                <a:gd name="T16" fmla="*/ 325 w 1235"/>
                <a:gd name="T17" fmla="*/ 180 h 1240"/>
                <a:gd name="T18" fmla="*/ 220 w 1235"/>
                <a:gd name="T19" fmla="*/ 283 h 1240"/>
                <a:gd name="T20" fmla="*/ 212 w 1235"/>
                <a:gd name="T21" fmla="*/ 288 h 1240"/>
                <a:gd name="T22" fmla="*/ 30 w 1235"/>
                <a:gd name="T23" fmla="*/ 532 h 1240"/>
                <a:gd name="T24" fmla="*/ 131 w 1235"/>
                <a:gd name="T25" fmla="*/ 853 h 1240"/>
                <a:gd name="T26" fmla="*/ 132 w 1235"/>
                <a:gd name="T27" fmla="*/ 855 h 1240"/>
                <a:gd name="T28" fmla="*/ 222 w 1235"/>
                <a:gd name="T29" fmla="*/ 1000 h 1240"/>
                <a:gd name="T30" fmla="*/ 225 w 1235"/>
                <a:gd name="T31" fmla="*/ 1006 h 1240"/>
                <a:gd name="T32" fmla="*/ 229 w 1235"/>
                <a:gd name="T33" fmla="*/ 1013 h 1240"/>
                <a:gd name="T34" fmla="*/ 382 w 1235"/>
                <a:gd name="T35" fmla="*/ 1174 h 1240"/>
                <a:gd name="T36" fmla="*/ 627 w 1235"/>
                <a:gd name="T37" fmla="*/ 1240 h 1240"/>
                <a:gd name="T38" fmla="*/ 781 w 1235"/>
                <a:gd name="T39" fmla="*/ 1210 h 1240"/>
                <a:gd name="T40" fmla="*/ 913 w 1235"/>
                <a:gd name="T41" fmla="*/ 1127 h 1240"/>
                <a:gd name="T42" fmla="*/ 937 w 1235"/>
                <a:gd name="T43" fmla="*/ 1109 h 1240"/>
                <a:gd name="T44" fmla="*/ 958 w 1235"/>
                <a:gd name="T45" fmla="*/ 1101 h 1240"/>
                <a:gd name="T46" fmla="*/ 1128 w 1235"/>
                <a:gd name="T47" fmla="*/ 1002 h 1240"/>
                <a:gd name="T48" fmla="*/ 1234 w 1235"/>
                <a:gd name="T49" fmla="*/ 745 h 1240"/>
                <a:gd name="T50" fmla="*/ 1212 w 1235"/>
                <a:gd name="T51" fmla="*/ 579 h 1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35" h="1240">
                  <a:moveTo>
                    <a:pt x="1212" y="579"/>
                  </a:moveTo>
                  <a:cubicBezTo>
                    <a:pt x="1165" y="376"/>
                    <a:pt x="1165" y="376"/>
                    <a:pt x="1165" y="376"/>
                  </a:cubicBezTo>
                  <a:cubicBezTo>
                    <a:pt x="1153" y="325"/>
                    <a:pt x="1135" y="248"/>
                    <a:pt x="1078" y="175"/>
                  </a:cubicBezTo>
                  <a:cubicBezTo>
                    <a:pt x="974" y="41"/>
                    <a:pt x="814" y="19"/>
                    <a:pt x="737" y="8"/>
                  </a:cubicBezTo>
                  <a:cubicBezTo>
                    <a:pt x="709" y="4"/>
                    <a:pt x="679" y="0"/>
                    <a:pt x="646" y="0"/>
                  </a:cubicBezTo>
                  <a:cubicBezTo>
                    <a:pt x="578" y="0"/>
                    <a:pt x="519" y="15"/>
                    <a:pt x="465" y="45"/>
                  </a:cubicBezTo>
                  <a:cubicBezTo>
                    <a:pt x="396" y="84"/>
                    <a:pt x="355" y="139"/>
                    <a:pt x="331" y="172"/>
                  </a:cubicBezTo>
                  <a:cubicBezTo>
                    <a:pt x="330" y="174"/>
                    <a:pt x="330" y="174"/>
                    <a:pt x="330" y="174"/>
                  </a:cubicBezTo>
                  <a:cubicBezTo>
                    <a:pt x="328" y="176"/>
                    <a:pt x="327" y="178"/>
                    <a:pt x="325" y="180"/>
                  </a:cubicBezTo>
                  <a:cubicBezTo>
                    <a:pt x="295" y="220"/>
                    <a:pt x="260" y="254"/>
                    <a:pt x="220" y="283"/>
                  </a:cubicBezTo>
                  <a:cubicBezTo>
                    <a:pt x="217" y="284"/>
                    <a:pt x="215" y="286"/>
                    <a:pt x="212" y="288"/>
                  </a:cubicBezTo>
                  <a:cubicBezTo>
                    <a:pt x="162" y="323"/>
                    <a:pt x="57" y="396"/>
                    <a:pt x="30" y="532"/>
                  </a:cubicBezTo>
                  <a:cubicBezTo>
                    <a:pt x="0" y="685"/>
                    <a:pt x="88" y="799"/>
                    <a:pt x="131" y="853"/>
                  </a:cubicBezTo>
                  <a:cubicBezTo>
                    <a:pt x="132" y="855"/>
                    <a:pt x="132" y="855"/>
                    <a:pt x="132" y="855"/>
                  </a:cubicBezTo>
                  <a:cubicBezTo>
                    <a:pt x="167" y="900"/>
                    <a:pt x="197" y="949"/>
                    <a:pt x="222" y="1000"/>
                  </a:cubicBezTo>
                  <a:cubicBezTo>
                    <a:pt x="225" y="1006"/>
                    <a:pt x="225" y="1006"/>
                    <a:pt x="225" y="1006"/>
                  </a:cubicBezTo>
                  <a:cubicBezTo>
                    <a:pt x="229" y="1013"/>
                    <a:pt x="229" y="1013"/>
                    <a:pt x="229" y="1013"/>
                  </a:cubicBezTo>
                  <a:cubicBezTo>
                    <a:pt x="259" y="1065"/>
                    <a:pt x="309" y="1135"/>
                    <a:pt x="382" y="1174"/>
                  </a:cubicBezTo>
                  <a:cubicBezTo>
                    <a:pt x="462" y="1217"/>
                    <a:pt x="547" y="1240"/>
                    <a:pt x="627" y="1240"/>
                  </a:cubicBezTo>
                  <a:cubicBezTo>
                    <a:pt x="681" y="1240"/>
                    <a:pt x="733" y="1230"/>
                    <a:pt x="781" y="1210"/>
                  </a:cubicBezTo>
                  <a:cubicBezTo>
                    <a:pt x="840" y="1186"/>
                    <a:pt x="882" y="1152"/>
                    <a:pt x="913" y="1127"/>
                  </a:cubicBezTo>
                  <a:cubicBezTo>
                    <a:pt x="918" y="1123"/>
                    <a:pt x="932" y="1112"/>
                    <a:pt x="937" y="1109"/>
                  </a:cubicBezTo>
                  <a:cubicBezTo>
                    <a:pt x="941" y="1107"/>
                    <a:pt x="953" y="1103"/>
                    <a:pt x="958" y="1101"/>
                  </a:cubicBezTo>
                  <a:cubicBezTo>
                    <a:pt x="999" y="1087"/>
                    <a:pt x="1069" y="1062"/>
                    <a:pt x="1128" y="1002"/>
                  </a:cubicBezTo>
                  <a:cubicBezTo>
                    <a:pt x="1194" y="937"/>
                    <a:pt x="1231" y="845"/>
                    <a:pt x="1234" y="745"/>
                  </a:cubicBezTo>
                  <a:cubicBezTo>
                    <a:pt x="1235" y="679"/>
                    <a:pt x="1222" y="624"/>
                    <a:pt x="1212" y="57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170E2"/>
                </a:gs>
                <a:gs pos="70000">
                  <a:srgbClr val="234DD6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endParaRPr>
            </a:p>
          </p:txBody>
        </p:sp>
        <p:sp>
          <p:nvSpPr>
            <p:cNvPr id="41" name="TextBox 59"/>
            <p:cNvSpPr txBox="1"/>
            <p:nvPr>
              <p:custDataLst>
                <p:tags r:id="rId8"/>
              </p:custDataLst>
            </p:nvPr>
          </p:nvSpPr>
          <p:spPr>
            <a:xfrm>
              <a:off x="2303" y="6324"/>
              <a:ext cx="3282" cy="5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Bold" panose="020B0800000000000000" pitchFamily="34" charset="-122"/>
                  <a:sym typeface="+mn-lt"/>
                </a:rPr>
                <a:t>广告预算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Bold" panose="020B0800000000000000" pitchFamily="34" charset="-122"/>
                <a:sym typeface="+mn-lt"/>
              </a:endParaRPr>
            </a:p>
          </p:txBody>
        </p:sp>
        <p:grpSp>
          <p:nvGrpSpPr>
            <p:cNvPr id="16" name="Group 162"/>
            <p:cNvGrpSpPr/>
            <p:nvPr/>
          </p:nvGrpSpPr>
          <p:grpSpPr>
            <a:xfrm>
              <a:off x="3232" y="4148"/>
              <a:ext cx="1194" cy="1277"/>
              <a:chOff x="4267200" y="1196975"/>
              <a:chExt cx="593725" cy="635001"/>
            </a:xfrm>
            <a:solidFill>
              <a:schemeClr val="bg1"/>
            </a:solidFill>
          </p:grpSpPr>
          <p:sp>
            <p:nvSpPr>
              <p:cNvPr id="17" name="Freeform 272"/>
              <p:cNvSpPr/>
              <p:nvPr>
                <p:custDataLst>
                  <p:tags r:id="rId9"/>
                </p:custDataLst>
              </p:nvPr>
            </p:nvSpPr>
            <p:spPr bwMode="auto">
              <a:xfrm>
                <a:off x="4267200" y="1566863"/>
                <a:ext cx="593725" cy="265113"/>
              </a:xfrm>
              <a:custGeom>
                <a:avLst/>
                <a:gdLst>
                  <a:gd name="T0" fmla="*/ 364 w 374"/>
                  <a:gd name="T1" fmla="*/ 47 h 167"/>
                  <a:gd name="T2" fmla="*/ 350 w 374"/>
                  <a:gd name="T3" fmla="*/ 33 h 167"/>
                  <a:gd name="T4" fmla="*/ 332 w 374"/>
                  <a:gd name="T5" fmla="*/ 22 h 167"/>
                  <a:gd name="T6" fmla="*/ 295 w 374"/>
                  <a:gd name="T7" fmla="*/ 8 h 167"/>
                  <a:gd name="T8" fmla="*/ 265 w 374"/>
                  <a:gd name="T9" fmla="*/ 1 h 167"/>
                  <a:gd name="T10" fmla="*/ 253 w 374"/>
                  <a:gd name="T11" fmla="*/ 26 h 167"/>
                  <a:gd name="T12" fmla="*/ 269 w 374"/>
                  <a:gd name="T13" fmla="*/ 30 h 167"/>
                  <a:gd name="T14" fmla="*/ 284 w 374"/>
                  <a:gd name="T15" fmla="*/ 37 h 167"/>
                  <a:gd name="T16" fmla="*/ 305 w 374"/>
                  <a:gd name="T17" fmla="*/ 49 h 167"/>
                  <a:gd name="T18" fmla="*/ 310 w 374"/>
                  <a:gd name="T19" fmla="*/ 56 h 167"/>
                  <a:gd name="T20" fmla="*/ 316 w 374"/>
                  <a:gd name="T21" fmla="*/ 66 h 167"/>
                  <a:gd name="T22" fmla="*/ 316 w 374"/>
                  <a:gd name="T23" fmla="*/ 70 h 167"/>
                  <a:gd name="T24" fmla="*/ 303 w 374"/>
                  <a:gd name="T25" fmla="*/ 83 h 167"/>
                  <a:gd name="T26" fmla="*/ 295 w 374"/>
                  <a:gd name="T27" fmla="*/ 88 h 167"/>
                  <a:gd name="T28" fmla="*/ 266 w 374"/>
                  <a:gd name="T29" fmla="*/ 101 h 167"/>
                  <a:gd name="T30" fmla="*/ 224 w 374"/>
                  <a:gd name="T31" fmla="*/ 107 h 167"/>
                  <a:gd name="T32" fmla="*/ 202 w 374"/>
                  <a:gd name="T33" fmla="*/ 109 h 167"/>
                  <a:gd name="T34" fmla="*/ 158 w 374"/>
                  <a:gd name="T35" fmla="*/ 109 h 167"/>
                  <a:gd name="T36" fmla="*/ 136 w 374"/>
                  <a:gd name="T37" fmla="*/ 105 h 167"/>
                  <a:gd name="T38" fmla="*/ 94 w 374"/>
                  <a:gd name="T39" fmla="*/ 94 h 167"/>
                  <a:gd name="T40" fmla="*/ 84 w 374"/>
                  <a:gd name="T41" fmla="*/ 91 h 167"/>
                  <a:gd name="T42" fmla="*/ 68 w 374"/>
                  <a:gd name="T43" fmla="*/ 80 h 167"/>
                  <a:gd name="T44" fmla="*/ 62 w 374"/>
                  <a:gd name="T45" fmla="*/ 73 h 167"/>
                  <a:gd name="T46" fmla="*/ 58 w 374"/>
                  <a:gd name="T47" fmla="*/ 66 h 167"/>
                  <a:gd name="T48" fmla="*/ 58 w 374"/>
                  <a:gd name="T49" fmla="*/ 65 h 167"/>
                  <a:gd name="T50" fmla="*/ 60 w 374"/>
                  <a:gd name="T51" fmla="*/ 59 h 167"/>
                  <a:gd name="T52" fmla="*/ 72 w 374"/>
                  <a:gd name="T53" fmla="*/ 47 h 167"/>
                  <a:gd name="T54" fmla="*/ 83 w 374"/>
                  <a:gd name="T55" fmla="*/ 38 h 167"/>
                  <a:gd name="T56" fmla="*/ 108 w 374"/>
                  <a:gd name="T57" fmla="*/ 29 h 167"/>
                  <a:gd name="T58" fmla="*/ 121 w 374"/>
                  <a:gd name="T59" fmla="*/ 26 h 167"/>
                  <a:gd name="T60" fmla="*/ 109 w 374"/>
                  <a:gd name="T61" fmla="*/ 0 h 167"/>
                  <a:gd name="T62" fmla="*/ 68 w 374"/>
                  <a:gd name="T63" fmla="*/ 11 h 167"/>
                  <a:gd name="T64" fmla="*/ 29 w 374"/>
                  <a:gd name="T65" fmla="*/ 27 h 167"/>
                  <a:gd name="T66" fmla="*/ 22 w 374"/>
                  <a:gd name="T67" fmla="*/ 33 h 167"/>
                  <a:gd name="T68" fmla="*/ 8 w 374"/>
                  <a:gd name="T69" fmla="*/ 47 h 167"/>
                  <a:gd name="T70" fmla="*/ 3 w 374"/>
                  <a:gd name="T71" fmla="*/ 55 h 167"/>
                  <a:gd name="T72" fmla="*/ 0 w 374"/>
                  <a:gd name="T73" fmla="*/ 71 h 167"/>
                  <a:gd name="T74" fmla="*/ 1 w 374"/>
                  <a:gd name="T75" fmla="*/ 83 h 167"/>
                  <a:gd name="T76" fmla="*/ 4 w 374"/>
                  <a:gd name="T77" fmla="*/ 94 h 167"/>
                  <a:gd name="T78" fmla="*/ 12 w 374"/>
                  <a:gd name="T79" fmla="*/ 109 h 167"/>
                  <a:gd name="T80" fmla="*/ 25 w 374"/>
                  <a:gd name="T81" fmla="*/ 123 h 167"/>
                  <a:gd name="T82" fmla="*/ 55 w 374"/>
                  <a:gd name="T83" fmla="*/ 143 h 167"/>
                  <a:gd name="T84" fmla="*/ 73 w 374"/>
                  <a:gd name="T85" fmla="*/ 150 h 167"/>
                  <a:gd name="T86" fmla="*/ 111 w 374"/>
                  <a:gd name="T87" fmla="*/ 160 h 167"/>
                  <a:gd name="T88" fmla="*/ 150 w 374"/>
                  <a:gd name="T89" fmla="*/ 166 h 167"/>
                  <a:gd name="T90" fmla="*/ 206 w 374"/>
                  <a:gd name="T91" fmla="*/ 167 h 167"/>
                  <a:gd name="T92" fmla="*/ 241 w 374"/>
                  <a:gd name="T93" fmla="*/ 164 h 167"/>
                  <a:gd name="T94" fmla="*/ 276 w 374"/>
                  <a:gd name="T95" fmla="*/ 159 h 167"/>
                  <a:gd name="T96" fmla="*/ 310 w 374"/>
                  <a:gd name="T97" fmla="*/ 148 h 167"/>
                  <a:gd name="T98" fmla="*/ 341 w 374"/>
                  <a:gd name="T99" fmla="*/ 132 h 167"/>
                  <a:gd name="T100" fmla="*/ 352 w 374"/>
                  <a:gd name="T101" fmla="*/ 124 h 167"/>
                  <a:gd name="T102" fmla="*/ 367 w 374"/>
                  <a:gd name="T103" fmla="*/ 102 h 167"/>
                  <a:gd name="T104" fmla="*/ 371 w 374"/>
                  <a:gd name="T105" fmla="*/ 89 h 167"/>
                  <a:gd name="T106" fmla="*/ 374 w 374"/>
                  <a:gd name="T107" fmla="*/ 74 h 167"/>
                  <a:gd name="T108" fmla="*/ 374 w 374"/>
                  <a:gd name="T109" fmla="*/ 67 h 167"/>
                  <a:gd name="T110" fmla="*/ 368 w 374"/>
                  <a:gd name="T111" fmla="*/ 54 h 167"/>
                  <a:gd name="T112" fmla="*/ 364 w 374"/>
                  <a:gd name="T113" fmla="*/ 4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74" h="167">
                    <a:moveTo>
                      <a:pt x="364" y="47"/>
                    </a:moveTo>
                    <a:lnTo>
                      <a:pt x="364" y="47"/>
                    </a:lnTo>
                    <a:lnTo>
                      <a:pt x="357" y="40"/>
                    </a:lnTo>
                    <a:lnTo>
                      <a:pt x="350" y="33"/>
                    </a:lnTo>
                    <a:lnTo>
                      <a:pt x="342" y="27"/>
                    </a:lnTo>
                    <a:lnTo>
                      <a:pt x="332" y="22"/>
                    </a:lnTo>
                    <a:lnTo>
                      <a:pt x="314" y="15"/>
                    </a:lnTo>
                    <a:lnTo>
                      <a:pt x="295" y="8"/>
                    </a:lnTo>
                    <a:lnTo>
                      <a:pt x="295" y="8"/>
                    </a:lnTo>
                    <a:lnTo>
                      <a:pt x="265" y="1"/>
                    </a:lnTo>
                    <a:lnTo>
                      <a:pt x="265" y="1"/>
                    </a:lnTo>
                    <a:lnTo>
                      <a:pt x="253" y="26"/>
                    </a:lnTo>
                    <a:lnTo>
                      <a:pt x="253" y="26"/>
                    </a:lnTo>
                    <a:lnTo>
                      <a:pt x="269" y="30"/>
                    </a:lnTo>
                    <a:lnTo>
                      <a:pt x="284" y="37"/>
                    </a:lnTo>
                    <a:lnTo>
                      <a:pt x="284" y="37"/>
                    </a:lnTo>
                    <a:lnTo>
                      <a:pt x="299" y="45"/>
                    </a:lnTo>
                    <a:lnTo>
                      <a:pt x="305" y="49"/>
                    </a:lnTo>
                    <a:lnTo>
                      <a:pt x="310" y="56"/>
                    </a:lnTo>
                    <a:lnTo>
                      <a:pt x="310" y="56"/>
                    </a:lnTo>
                    <a:lnTo>
                      <a:pt x="316" y="63"/>
                    </a:lnTo>
                    <a:lnTo>
                      <a:pt x="316" y="66"/>
                    </a:lnTo>
                    <a:lnTo>
                      <a:pt x="316" y="70"/>
                    </a:lnTo>
                    <a:lnTo>
                      <a:pt x="316" y="70"/>
                    </a:lnTo>
                    <a:lnTo>
                      <a:pt x="310" y="77"/>
                    </a:lnTo>
                    <a:lnTo>
                      <a:pt x="303" y="83"/>
                    </a:lnTo>
                    <a:lnTo>
                      <a:pt x="303" y="83"/>
                    </a:lnTo>
                    <a:lnTo>
                      <a:pt x="295" y="88"/>
                    </a:lnTo>
                    <a:lnTo>
                      <a:pt x="285" y="94"/>
                    </a:lnTo>
                    <a:lnTo>
                      <a:pt x="266" y="101"/>
                    </a:lnTo>
                    <a:lnTo>
                      <a:pt x="245" y="105"/>
                    </a:lnTo>
                    <a:lnTo>
                      <a:pt x="224" y="107"/>
                    </a:lnTo>
                    <a:lnTo>
                      <a:pt x="224" y="107"/>
                    </a:lnTo>
                    <a:lnTo>
                      <a:pt x="202" y="109"/>
                    </a:lnTo>
                    <a:lnTo>
                      <a:pt x="180" y="110"/>
                    </a:lnTo>
                    <a:lnTo>
                      <a:pt x="158" y="109"/>
                    </a:lnTo>
                    <a:lnTo>
                      <a:pt x="136" y="105"/>
                    </a:lnTo>
                    <a:lnTo>
                      <a:pt x="136" y="105"/>
                    </a:lnTo>
                    <a:lnTo>
                      <a:pt x="115" y="101"/>
                    </a:lnTo>
                    <a:lnTo>
                      <a:pt x="94" y="94"/>
                    </a:lnTo>
                    <a:lnTo>
                      <a:pt x="94" y="94"/>
                    </a:lnTo>
                    <a:lnTo>
                      <a:pt x="84" y="91"/>
                    </a:lnTo>
                    <a:lnTo>
                      <a:pt x="76" y="85"/>
                    </a:lnTo>
                    <a:lnTo>
                      <a:pt x="68" y="80"/>
                    </a:lnTo>
                    <a:lnTo>
                      <a:pt x="62" y="73"/>
                    </a:lnTo>
                    <a:lnTo>
                      <a:pt x="62" y="73"/>
                    </a:lnTo>
                    <a:lnTo>
                      <a:pt x="58" y="69"/>
                    </a:lnTo>
                    <a:lnTo>
                      <a:pt x="58" y="66"/>
                    </a:lnTo>
                    <a:lnTo>
                      <a:pt x="58" y="65"/>
                    </a:lnTo>
                    <a:lnTo>
                      <a:pt x="58" y="65"/>
                    </a:lnTo>
                    <a:lnTo>
                      <a:pt x="60" y="59"/>
                    </a:lnTo>
                    <a:lnTo>
                      <a:pt x="60" y="59"/>
                    </a:lnTo>
                    <a:lnTo>
                      <a:pt x="65" y="52"/>
                    </a:lnTo>
                    <a:lnTo>
                      <a:pt x="72" y="47"/>
                    </a:lnTo>
                    <a:lnTo>
                      <a:pt x="72" y="47"/>
                    </a:lnTo>
                    <a:lnTo>
                      <a:pt x="83" y="38"/>
                    </a:lnTo>
                    <a:lnTo>
                      <a:pt x="96" y="33"/>
                    </a:lnTo>
                    <a:lnTo>
                      <a:pt x="108" y="29"/>
                    </a:lnTo>
                    <a:lnTo>
                      <a:pt x="121" y="26"/>
                    </a:lnTo>
                    <a:lnTo>
                      <a:pt x="121" y="26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89" y="4"/>
                    </a:lnTo>
                    <a:lnTo>
                      <a:pt x="68" y="11"/>
                    </a:lnTo>
                    <a:lnTo>
                      <a:pt x="48" y="18"/>
                    </a:lnTo>
                    <a:lnTo>
                      <a:pt x="29" y="27"/>
                    </a:lnTo>
                    <a:lnTo>
                      <a:pt x="29" y="27"/>
                    </a:lnTo>
                    <a:lnTo>
                      <a:pt x="22" y="33"/>
                    </a:lnTo>
                    <a:lnTo>
                      <a:pt x="14" y="40"/>
                    </a:lnTo>
                    <a:lnTo>
                      <a:pt x="8" y="47"/>
                    </a:lnTo>
                    <a:lnTo>
                      <a:pt x="3" y="55"/>
                    </a:lnTo>
                    <a:lnTo>
                      <a:pt x="3" y="55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0" y="71"/>
                    </a:lnTo>
                    <a:lnTo>
                      <a:pt x="1" y="83"/>
                    </a:lnTo>
                    <a:lnTo>
                      <a:pt x="4" y="94"/>
                    </a:lnTo>
                    <a:lnTo>
                      <a:pt x="4" y="94"/>
                    </a:lnTo>
                    <a:lnTo>
                      <a:pt x="7" y="102"/>
                    </a:lnTo>
                    <a:lnTo>
                      <a:pt x="12" y="109"/>
                    </a:lnTo>
                    <a:lnTo>
                      <a:pt x="18" y="117"/>
                    </a:lnTo>
                    <a:lnTo>
                      <a:pt x="25" y="123"/>
                    </a:lnTo>
                    <a:lnTo>
                      <a:pt x="40" y="135"/>
                    </a:lnTo>
                    <a:lnTo>
                      <a:pt x="55" y="143"/>
                    </a:lnTo>
                    <a:lnTo>
                      <a:pt x="55" y="143"/>
                    </a:lnTo>
                    <a:lnTo>
                      <a:pt x="73" y="150"/>
                    </a:lnTo>
                    <a:lnTo>
                      <a:pt x="91" y="156"/>
                    </a:lnTo>
                    <a:lnTo>
                      <a:pt x="111" y="160"/>
                    </a:lnTo>
                    <a:lnTo>
                      <a:pt x="130" y="163"/>
                    </a:lnTo>
                    <a:lnTo>
                      <a:pt x="150" y="166"/>
                    </a:lnTo>
                    <a:lnTo>
                      <a:pt x="168" y="167"/>
                    </a:lnTo>
                    <a:lnTo>
                      <a:pt x="206" y="167"/>
                    </a:lnTo>
                    <a:lnTo>
                      <a:pt x="206" y="167"/>
                    </a:lnTo>
                    <a:lnTo>
                      <a:pt x="241" y="164"/>
                    </a:lnTo>
                    <a:lnTo>
                      <a:pt x="259" y="161"/>
                    </a:lnTo>
                    <a:lnTo>
                      <a:pt x="276" y="159"/>
                    </a:lnTo>
                    <a:lnTo>
                      <a:pt x="294" y="153"/>
                    </a:lnTo>
                    <a:lnTo>
                      <a:pt x="310" y="148"/>
                    </a:lnTo>
                    <a:lnTo>
                      <a:pt x="326" y="141"/>
                    </a:lnTo>
                    <a:lnTo>
                      <a:pt x="341" y="132"/>
                    </a:lnTo>
                    <a:lnTo>
                      <a:pt x="341" y="132"/>
                    </a:lnTo>
                    <a:lnTo>
                      <a:pt x="352" y="124"/>
                    </a:lnTo>
                    <a:lnTo>
                      <a:pt x="360" y="114"/>
                    </a:lnTo>
                    <a:lnTo>
                      <a:pt x="367" y="102"/>
                    </a:lnTo>
                    <a:lnTo>
                      <a:pt x="370" y="95"/>
                    </a:lnTo>
                    <a:lnTo>
                      <a:pt x="371" y="89"/>
                    </a:lnTo>
                    <a:lnTo>
                      <a:pt x="371" y="89"/>
                    </a:lnTo>
                    <a:lnTo>
                      <a:pt x="374" y="74"/>
                    </a:lnTo>
                    <a:lnTo>
                      <a:pt x="374" y="74"/>
                    </a:lnTo>
                    <a:lnTo>
                      <a:pt x="374" y="67"/>
                    </a:lnTo>
                    <a:lnTo>
                      <a:pt x="373" y="60"/>
                    </a:lnTo>
                    <a:lnTo>
                      <a:pt x="368" y="54"/>
                    </a:lnTo>
                    <a:lnTo>
                      <a:pt x="364" y="47"/>
                    </a:lnTo>
                    <a:lnTo>
                      <a:pt x="364" y="4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 sz="240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ea"/>
                </a:endParaRPr>
              </a:p>
            </p:txBody>
          </p:sp>
          <p:sp>
            <p:nvSpPr>
              <p:cNvPr id="59" name="Rectangle 273"/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4845050" y="1641475"/>
                <a:ext cx="1588" cy="158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 sz="240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ea"/>
                </a:endParaRPr>
              </a:p>
            </p:txBody>
          </p:sp>
          <p:sp>
            <p:nvSpPr>
              <p:cNvPr id="60" name="Freeform 274"/>
              <p:cNvSpPr>
                <a:spLocks noEditPoint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4422775" y="1196975"/>
                <a:ext cx="282575" cy="508000"/>
              </a:xfrm>
              <a:custGeom>
                <a:avLst/>
                <a:gdLst>
                  <a:gd name="T0" fmla="*/ 89 w 178"/>
                  <a:gd name="T1" fmla="*/ 320 h 320"/>
                  <a:gd name="T2" fmla="*/ 133 w 178"/>
                  <a:gd name="T3" fmla="*/ 221 h 320"/>
                  <a:gd name="T4" fmla="*/ 164 w 178"/>
                  <a:gd name="T5" fmla="*/ 144 h 320"/>
                  <a:gd name="T6" fmla="*/ 176 w 178"/>
                  <a:gd name="T7" fmla="*/ 98 h 320"/>
                  <a:gd name="T8" fmla="*/ 178 w 178"/>
                  <a:gd name="T9" fmla="*/ 87 h 320"/>
                  <a:gd name="T10" fmla="*/ 176 w 178"/>
                  <a:gd name="T11" fmla="*/ 71 h 320"/>
                  <a:gd name="T12" fmla="*/ 171 w 178"/>
                  <a:gd name="T13" fmla="*/ 54 h 320"/>
                  <a:gd name="T14" fmla="*/ 153 w 178"/>
                  <a:gd name="T15" fmla="*/ 26 h 320"/>
                  <a:gd name="T16" fmla="*/ 125 w 178"/>
                  <a:gd name="T17" fmla="*/ 7 h 320"/>
                  <a:gd name="T18" fmla="*/ 108 w 178"/>
                  <a:gd name="T19" fmla="*/ 3 h 320"/>
                  <a:gd name="T20" fmla="*/ 90 w 178"/>
                  <a:gd name="T21" fmla="*/ 0 h 320"/>
                  <a:gd name="T22" fmla="*/ 89 w 178"/>
                  <a:gd name="T23" fmla="*/ 0 h 320"/>
                  <a:gd name="T24" fmla="*/ 89 w 178"/>
                  <a:gd name="T25" fmla="*/ 0 h 320"/>
                  <a:gd name="T26" fmla="*/ 89 w 178"/>
                  <a:gd name="T27" fmla="*/ 0 h 320"/>
                  <a:gd name="T28" fmla="*/ 88 w 178"/>
                  <a:gd name="T29" fmla="*/ 0 h 320"/>
                  <a:gd name="T30" fmla="*/ 78 w 178"/>
                  <a:gd name="T31" fmla="*/ 1 h 320"/>
                  <a:gd name="T32" fmla="*/ 61 w 178"/>
                  <a:gd name="T33" fmla="*/ 4 h 320"/>
                  <a:gd name="T34" fmla="*/ 39 w 178"/>
                  <a:gd name="T35" fmla="*/ 15 h 320"/>
                  <a:gd name="T36" fmla="*/ 16 w 178"/>
                  <a:gd name="T37" fmla="*/ 39 h 320"/>
                  <a:gd name="T38" fmla="*/ 5 w 178"/>
                  <a:gd name="T39" fmla="*/ 62 h 320"/>
                  <a:gd name="T40" fmla="*/ 0 w 178"/>
                  <a:gd name="T41" fmla="*/ 79 h 320"/>
                  <a:gd name="T42" fmla="*/ 0 w 178"/>
                  <a:gd name="T43" fmla="*/ 87 h 320"/>
                  <a:gd name="T44" fmla="*/ 5 w 178"/>
                  <a:gd name="T45" fmla="*/ 111 h 320"/>
                  <a:gd name="T46" fmla="*/ 28 w 178"/>
                  <a:gd name="T47" fmla="*/ 181 h 320"/>
                  <a:gd name="T48" fmla="*/ 75 w 178"/>
                  <a:gd name="T49" fmla="*/ 291 h 320"/>
                  <a:gd name="T50" fmla="*/ 89 w 178"/>
                  <a:gd name="T51" fmla="*/ 320 h 320"/>
                  <a:gd name="T52" fmla="*/ 89 w 178"/>
                  <a:gd name="T53" fmla="*/ 40 h 320"/>
                  <a:gd name="T54" fmla="*/ 104 w 178"/>
                  <a:gd name="T55" fmla="*/ 43 h 320"/>
                  <a:gd name="T56" fmla="*/ 117 w 178"/>
                  <a:gd name="T57" fmla="*/ 51 h 320"/>
                  <a:gd name="T58" fmla="*/ 125 w 178"/>
                  <a:gd name="T59" fmla="*/ 64 h 320"/>
                  <a:gd name="T60" fmla="*/ 129 w 178"/>
                  <a:gd name="T61" fmla="*/ 80 h 320"/>
                  <a:gd name="T62" fmla="*/ 128 w 178"/>
                  <a:gd name="T63" fmla="*/ 87 h 320"/>
                  <a:gd name="T64" fmla="*/ 122 w 178"/>
                  <a:gd name="T65" fmla="*/ 102 h 320"/>
                  <a:gd name="T66" fmla="*/ 111 w 178"/>
                  <a:gd name="T67" fmla="*/ 113 h 320"/>
                  <a:gd name="T68" fmla="*/ 97 w 178"/>
                  <a:gd name="T69" fmla="*/ 119 h 320"/>
                  <a:gd name="T70" fmla="*/ 89 w 178"/>
                  <a:gd name="T71" fmla="*/ 119 h 320"/>
                  <a:gd name="T72" fmla="*/ 74 w 178"/>
                  <a:gd name="T73" fmla="*/ 116 h 320"/>
                  <a:gd name="T74" fmla="*/ 60 w 178"/>
                  <a:gd name="T75" fmla="*/ 108 h 320"/>
                  <a:gd name="T76" fmla="*/ 52 w 178"/>
                  <a:gd name="T77" fmla="*/ 96 h 320"/>
                  <a:gd name="T78" fmla="*/ 49 w 178"/>
                  <a:gd name="T79" fmla="*/ 80 h 320"/>
                  <a:gd name="T80" fmla="*/ 50 w 178"/>
                  <a:gd name="T81" fmla="*/ 72 h 320"/>
                  <a:gd name="T82" fmla="*/ 56 w 178"/>
                  <a:gd name="T83" fmla="*/ 58 h 320"/>
                  <a:gd name="T84" fmla="*/ 67 w 178"/>
                  <a:gd name="T85" fmla="*/ 47 h 320"/>
                  <a:gd name="T86" fmla="*/ 81 w 178"/>
                  <a:gd name="T87" fmla="*/ 40 h 320"/>
                  <a:gd name="T88" fmla="*/ 89 w 178"/>
                  <a:gd name="T89" fmla="*/ 40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78" h="320">
                    <a:moveTo>
                      <a:pt x="89" y="320"/>
                    </a:moveTo>
                    <a:lnTo>
                      <a:pt x="89" y="320"/>
                    </a:lnTo>
                    <a:lnTo>
                      <a:pt x="103" y="291"/>
                    </a:lnTo>
                    <a:lnTo>
                      <a:pt x="133" y="221"/>
                    </a:lnTo>
                    <a:lnTo>
                      <a:pt x="150" y="181"/>
                    </a:lnTo>
                    <a:lnTo>
                      <a:pt x="164" y="144"/>
                    </a:lnTo>
                    <a:lnTo>
                      <a:pt x="173" y="111"/>
                    </a:lnTo>
                    <a:lnTo>
                      <a:pt x="176" y="98"/>
                    </a:lnTo>
                    <a:lnTo>
                      <a:pt x="178" y="87"/>
                    </a:lnTo>
                    <a:lnTo>
                      <a:pt x="178" y="87"/>
                    </a:lnTo>
                    <a:lnTo>
                      <a:pt x="178" y="79"/>
                    </a:lnTo>
                    <a:lnTo>
                      <a:pt x="176" y="71"/>
                    </a:lnTo>
                    <a:lnTo>
                      <a:pt x="173" y="62"/>
                    </a:lnTo>
                    <a:lnTo>
                      <a:pt x="171" y="54"/>
                    </a:lnTo>
                    <a:lnTo>
                      <a:pt x="162" y="39"/>
                    </a:lnTo>
                    <a:lnTo>
                      <a:pt x="153" y="26"/>
                    </a:lnTo>
                    <a:lnTo>
                      <a:pt x="139" y="15"/>
                    </a:lnTo>
                    <a:lnTo>
                      <a:pt x="125" y="7"/>
                    </a:lnTo>
                    <a:lnTo>
                      <a:pt x="117" y="4"/>
                    </a:lnTo>
                    <a:lnTo>
                      <a:pt x="108" y="3"/>
                    </a:lnTo>
                    <a:lnTo>
                      <a:pt x="100" y="1"/>
                    </a:lnTo>
                    <a:lnTo>
                      <a:pt x="90" y="0"/>
                    </a:lnTo>
                    <a:lnTo>
                      <a:pt x="90" y="0"/>
                    </a:lnTo>
                    <a:lnTo>
                      <a:pt x="89" y="0"/>
                    </a:lnTo>
                    <a:lnTo>
                      <a:pt x="89" y="0"/>
                    </a:lnTo>
                    <a:lnTo>
                      <a:pt x="89" y="0"/>
                    </a:lnTo>
                    <a:lnTo>
                      <a:pt x="89" y="0"/>
                    </a:lnTo>
                    <a:lnTo>
                      <a:pt x="89" y="0"/>
                    </a:lnTo>
                    <a:lnTo>
                      <a:pt x="89" y="0"/>
                    </a:lnTo>
                    <a:lnTo>
                      <a:pt x="88" y="0"/>
                    </a:lnTo>
                    <a:lnTo>
                      <a:pt x="88" y="0"/>
                    </a:lnTo>
                    <a:lnTo>
                      <a:pt x="78" y="1"/>
                    </a:lnTo>
                    <a:lnTo>
                      <a:pt x="70" y="3"/>
                    </a:lnTo>
                    <a:lnTo>
                      <a:pt x="61" y="4"/>
                    </a:lnTo>
                    <a:lnTo>
                      <a:pt x="53" y="7"/>
                    </a:lnTo>
                    <a:lnTo>
                      <a:pt x="39" y="15"/>
                    </a:lnTo>
                    <a:lnTo>
                      <a:pt x="25" y="26"/>
                    </a:lnTo>
                    <a:lnTo>
                      <a:pt x="16" y="39"/>
                    </a:lnTo>
                    <a:lnTo>
                      <a:pt x="7" y="54"/>
                    </a:lnTo>
                    <a:lnTo>
                      <a:pt x="5" y="62"/>
                    </a:lnTo>
                    <a:lnTo>
                      <a:pt x="2" y="71"/>
                    </a:lnTo>
                    <a:lnTo>
                      <a:pt x="0" y="79"/>
                    </a:lnTo>
                    <a:lnTo>
                      <a:pt x="0" y="87"/>
                    </a:lnTo>
                    <a:lnTo>
                      <a:pt x="0" y="87"/>
                    </a:lnTo>
                    <a:lnTo>
                      <a:pt x="2" y="98"/>
                    </a:lnTo>
                    <a:lnTo>
                      <a:pt x="5" y="111"/>
                    </a:lnTo>
                    <a:lnTo>
                      <a:pt x="14" y="144"/>
                    </a:lnTo>
                    <a:lnTo>
                      <a:pt x="28" y="181"/>
                    </a:lnTo>
                    <a:lnTo>
                      <a:pt x="45" y="221"/>
                    </a:lnTo>
                    <a:lnTo>
                      <a:pt x="75" y="291"/>
                    </a:lnTo>
                    <a:lnTo>
                      <a:pt x="89" y="320"/>
                    </a:lnTo>
                    <a:lnTo>
                      <a:pt x="89" y="320"/>
                    </a:lnTo>
                    <a:close/>
                    <a:moveTo>
                      <a:pt x="89" y="40"/>
                    </a:moveTo>
                    <a:lnTo>
                      <a:pt x="89" y="40"/>
                    </a:lnTo>
                    <a:lnTo>
                      <a:pt x="97" y="40"/>
                    </a:lnTo>
                    <a:lnTo>
                      <a:pt x="104" y="43"/>
                    </a:lnTo>
                    <a:lnTo>
                      <a:pt x="111" y="47"/>
                    </a:lnTo>
                    <a:lnTo>
                      <a:pt x="117" y="51"/>
                    </a:lnTo>
                    <a:lnTo>
                      <a:pt x="122" y="58"/>
                    </a:lnTo>
                    <a:lnTo>
                      <a:pt x="125" y="64"/>
                    </a:lnTo>
                    <a:lnTo>
                      <a:pt x="128" y="72"/>
                    </a:lnTo>
                    <a:lnTo>
                      <a:pt x="129" y="80"/>
                    </a:lnTo>
                    <a:lnTo>
                      <a:pt x="129" y="80"/>
                    </a:lnTo>
                    <a:lnTo>
                      <a:pt x="128" y="87"/>
                    </a:lnTo>
                    <a:lnTo>
                      <a:pt x="125" y="96"/>
                    </a:lnTo>
                    <a:lnTo>
                      <a:pt x="122" y="102"/>
                    </a:lnTo>
                    <a:lnTo>
                      <a:pt x="117" y="108"/>
                    </a:lnTo>
                    <a:lnTo>
                      <a:pt x="111" y="113"/>
                    </a:lnTo>
                    <a:lnTo>
                      <a:pt x="104" y="116"/>
                    </a:lnTo>
                    <a:lnTo>
                      <a:pt x="97" y="119"/>
                    </a:lnTo>
                    <a:lnTo>
                      <a:pt x="89" y="119"/>
                    </a:lnTo>
                    <a:lnTo>
                      <a:pt x="89" y="119"/>
                    </a:lnTo>
                    <a:lnTo>
                      <a:pt x="81" y="119"/>
                    </a:lnTo>
                    <a:lnTo>
                      <a:pt x="74" y="116"/>
                    </a:lnTo>
                    <a:lnTo>
                      <a:pt x="67" y="113"/>
                    </a:lnTo>
                    <a:lnTo>
                      <a:pt x="60" y="108"/>
                    </a:lnTo>
                    <a:lnTo>
                      <a:pt x="56" y="102"/>
                    </a:lnTo>
                    <a:lnTo>
                      <a:pt x="52" y="96"/>
                    </a:lnTo>
                    <a:lnTo>
                      <a:pt x="50" y="87"/>
                    </a:lnTo>
                    <a:lnTo>
                      <a:pt x="49" y="80"/>
                    </a:lnTo>
                    <a:lnTo>
                      <a:pt x="49" y="80"/>
                    </a:lnTo>
                    <a:lnTo>
                      <a:pt x="50" y="72"/>
                    </a:lnTo>
                    <a:lnTo>
                      <a:pt x="52" y="64"/>
                    </a:lnTo>
                    <a:lnTo>
                      <a:pt x="56" y="58"/>
                    </a:lnTo>
                    <a:lnTo>
                      <a:pt x="60" y="51"/>
                    </a:lnTo>
                    <a:lnTo>
                      <a:pt x="67" y="47"/>
                    </a:lnTo>
                    <a:lnTo>
                      <a:pt x="74" y="43"/>
                    </a:lnTo>
                    <a:lnTo>
                      <a:pt x="81" y="40"/>
                    </a:lnTo>
                    <a:lnTo>
                      <a:pt x="89" y="40"/>
                    </a:lnTo>
                    <a:lnTo>
                      <a:pt x="89" y="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 sz="240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ea"/>
                </a:endParaRPr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6374765" y="2213610"/>
            <a:ext cx="1982470" cy="2214880"/>
            <a:chOff x="13765" y="3486"/>
            <a:chExt cx="3122" cy="3488"/>
          </a:xfrm>
        </p:grpSpPr>
        <p:sp>
          <p:nvSpPr>
            <p:cNvPr id="5" name="Freeform 19"/>
            <p:cNvSpPr/>
            <p:nvPr>
              <p:custDataLst>
                <p:tags r:id="rId12"/>
              </p:custDataLst>
            </p:nvPr>
          </p:nvSpPr>
          <p:spPr bwMode="auto">
            <a:xfrm>
              <a:off x="13968" y="3486"/>
              <a:ext cx="2458" cy="2456"/>
            </a:xfrm>
            <a:custGeom>
              <a:avLst/>
              <a:gdLst>
                <a:gd name="T0" fmla="*/ 1212 w 1235"/>
                <a:gd name="T1" fmla="*/ 579 h 1240"/>
                <a:gd name="T2" fmla="*/ 1165 w 1235"/>
                <a:gd name="T3" fmla="*/ 376 h 1240"/>
                <a:gd name="T4" fmla="*/ 1078 w 1235"/>
                <a:gd name="T5" fmla="*/ 175 h 1240"/>
                <a:gd name="T6" fmla="*/ 737 w 1235"/>
                <a:gd name="T7" fmla="*/ 8 h 1240"/>
                <a:gd name="T8" fmla="*/ 646 w 1235"/>
                <a:gd name="T9" fmla="*/ 0 h 1240"/>
                <a:gd name="T10" fmla="*/ 465 w 1235"/>
                <a:gd name="T11" fmla="*/ 45 h 1240"/>
                <a:gd name="T12" fmla="*/ 331 w 1235"/>
                <a:gd name="T13" fmla="*/ 172 h 1240"/>
                <a:gd name="T14" fmla="*/ 330 w 1235"/>
                <a:gd name="T15" fmla="*/ 174 h 1240"/>
                <a:gd name="T16" fmla="*/ 325 w 1235"/>
                <a:gd name="T17" fmla="*/ 180 h 1240"/>
                <a:gd name="T18" fmla="*/ 220 w 1235"/>
                <a:gd name="T19" fmla="*/ 283 h 1240"/>
                <a:gd name="T20" fmla="*/ 212 w 1235"/>
                <a:gd name="T21" fmla="*/ 288 h 1240"/>
                <a:gd name="T22" fmla="*/ 30 w 1235"/>
                <a:gd name="T23" fmla="*/ 532 h 1240"/>
                <a:gd name="T24" fmla="*/ 131 w 1235"/>
                <a:gd name="T25" fmla="*/ 853 h 1240"/>
                <a:gd name="T26" fmla="*/ 132 w 1235"/>
                <a:gd name="T27" fmla="*/ 855 h 1240"/>
                <a:gd name="T28" fmla="*/ 222 w 1235"/>
                <a:gd name="T29" fmla="*/ 1000 h 1240"/>
                <a:gd name="T30" fmla="*/ 225 w 1235"/>
                <a:gd name="T31" fmla="*/ 1006 h 1240"/>
                <a:gd name="T32" fmla="*/ 229 w 1235"/>
                <a:gd name="T33" fmla="*/ 1013 h 1240"/>
                <a:gd name="T34" fmla="*/ 382 w 1235"/>
                <a:gd name="T35" fmla="*/ 1174 h 1240"/>
                <a:gd name="T36" fmla="*/ 627 w 1235"/>
                <a:gd name="T37" fmla="*/ 1240 h 1240"/>
                <a:gd name="T38" fmla="*/ 781 w 1235"/>
                <a:gd name="T39" fmla="*/ 1210 h 1240"/>
                <a:gd name="T40" fmla="*/ 913 w 1235"/>
                <a:gd name="T41" fmla="*/ 1127 h 1240"/>
                <a:gd name="T42" fmla="*/ 937 w 1235"/>
                <a:gd name="T43" fmla="*/ 1109 h 1240"/>
                <a:gd name="T44" fmla="*/ 958 w 1235"/>
                <a:gd name="T45" fmla="*/ 1101 h 1240"/>
                <a:gd name="T46" fmla="*/ 1128 w 1235"/>
                <a:gd name="T47" fmla="*/ 1002 h 1240"/>
                <a:gd name="T48" fmla="*/ 1234 w 1235"/>
                <a:gd name="T49" fmla="*/ 745 h 1240"/>
                <a:gd name="T50" fmla="*/ 1212 w 1235"/>
                <a:gd name="T51" fmla="*/ 579 h 1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35" h="1240">
                  <a:moveTo>
                    <a:pt x="1212" y="579"/>
                  </a:moveTo>
                  <a:cubicBezTo>
                    <a:pt x="1165" y="376"/>
                    <a:pt x="1165" y="376"/>
                    <a:pt x="1165" y="376"/>
                  </a:cubicBezTo>
                  <a:cubicBezTo>
                    <a:pt x="1153" y="325"/>
                    <a:pt x="1135" y="248"/>
                    <a:pt x="1078" y="175"/>
                  </a:cubicBezTo>
                  <a:cubicBezTo>
                    <a:pt x="974" y="41"/>
                    <a:pt x="814" y="19"/>
                    <a:pt x="737" y="8"/>
                  </a:cubicBezTo>
                  <a:cubicBezTo>
                    <a:pt x="709" y="4"/>
                    <a:pt x="679" y="0"/>
                    <a:pt x="646" y="0"/>
                  </a:cubicBezTo>
                  <a:cubicBezTo>
                    <a:pt x="578" y="0"/>
                    <a:pt x="519" y="15"/>
                    <a:pt x="465" y="45"/>
                  </a:cubicBezTo>
                  <a:cubicBezTo>
                    <a:pt x="396" y="84"/>
                    <a:pt x="355" y="139"/>
                    <a:pt x="331" y="172"/>
                  </a:cubicBezTo>
                  <a:cubicBezTo>
                    <a:pt x="330" y="174"/>
                    <a:pt x="330" y="174"/>
                    <a:pt x="330" y="174"/>
                  </a:cubicBezTo>
                  <a:cubicBezTo>
                    <a:pt x="328" y="176"/>
                    <a:pt x="327" y="178"/>
                    <a:pt x="325" y="180"/>
                  </a:cubicBezTo>
                  <a:cubicBezTo>
                    <a:pt x="295" y="220"/>
                    <a:pt x="260" y="254"/>
                    <a:pt x="220" y="283"/>
                  </a:cubicBezTo>
                  <a:cubicBezTo>
                    <a:pt x="217" y="284"/>
                    <a:pt x="215" y="286"/>
                    <a:pt x="212" y="288"/>
                  </a:cubicBezTo>
                  <a:cubicBezTo>
                    <a:pt x="162" y="323"/>
                    <a:pt x="57" y="396"/>
                    <a:pt x="30" y="532"/>
                  </a:cubicBezTo>
                  <a:cubicBezTo>
                    <a:pt x="0" y="685"/>
                    <a:pt x="88" y="799"/>
                    <a:pt x="131" y="853"/>
                  </a:cubicBezTo>
                  <a:cubicBezTo>
                    <a:pt x="132" y="855"/>
                    <a:pt x="132" y="855"/>
                    <a:pt x="132" y="855"/>
                  </a:cubicBezTo>
                  <a:cubicBezTo>
                    <a:pt x="167" y="900"/>
                    <a:pt x="197" y="949"/>
                    <a:pt x="222" y="1000"/>
                  </a:cubicBezTo>
                  <a:cubicBezTo>
                    <a:pt x="225" y="1006"/>
                    <a:pt x="225" y="1006"/>
                    <a:pt x="225" y="1006"/>
                  </a:cubicBezTo>
                  <a:cubicBezTo>
                    <a:pt x="229" y="1013"/>
                    <a:pt x="229" y="1013"/>
                    <a:pt x="229" y="1013"/>
                  </a:cubicBezTo>
                  <a:cubicBezTo>
                    <a:pt x="259" y="1065"/>
                    <a:pt x="309" y="1135"/>
                    <a:pt x="382" y="1174"/>
                  </a:cubicBezTo>
                  <a:cubicBezTo>
                    <a:pt x="462" y="1217"/>
                    <a:pt x="547" y="1240"/>
                    <a:pt x="627" y="1240"/>
                  </a:cubicBezTo>
                  <a:cubicBezTo>
                    <a:pt x="681" y="1240"/>
                    <a:pt x="733" y="1230"/>
                    <a:pt x="781" y="1210"/>
                  </a:cubicBezTo>
                  <a:cubicBezTo>
                    <a:pt x="840" y="1186"/>
                    <a:pt x="882" y="1152"/>
                    <a:pt x="913" y="1127"/>
                  </a:cubicBezTo>
                  <a:cubicBezTo>
                    <a:pt x="918" y="1123"/>
                    <a:pt x="932" y="1112"/>
                    <a:pt x="937" y="1109"/>
                  </a:cubicBezTo>
                  <a:cubicBezTo>
                    <a:pt x="941" y="1107"/>
                    <a:pt x="953" y="1103"/>
                    <a:pt x="958" y="1101"/>
                  </a:cubicBezTo>
                  <a:cubicBezTo>
                    <a:pt x="999" y="1087"/>
                    <a:pt x="1069" y="1062"/>
                    <a:pt x="1128" y="1002"/>
                  </a:cubicBezTo>
                  <a:cubicBezTo>
                    <a:pt x="1194" y="937"/>
                    <a:pt x="1231" y="845"/>
                    <a:pt x="1234" y="745"/>
                  </a:cubicBezTo>
                  <a:cubicBezTo>
                    <a:pt x="1235" y="679"/>
                    <a:pt x="1222" y="624"/>
                    <a:pt x="1212" y="57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170E2"/>
                </a:gs>
                <a:gs pos="70000">
                  <a:srgbClr val="234DD6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endParaRPr>
            </a:p>
          </p:txBody>
        </p:sp>
        <p:sp>
          <p:nvSpPr>
            <p:cNvPr id="6" name="TextBox 53"/>
            <p:cNvSpPr txBox="1"/>
            <p:nvPr>
              <p:custDataLst>
                <p:tags r:id="rId13"/>
              </p:custDataLst>
            </p:nvPr>
          </p:nvSpPr>
          <p:spPr>
            <a:xfrm>
              <a:off x="13765" y="6324"/>
              <a:ext cx="3123" cy="6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p>
              <a:pPr lvl="0" algn="ctr">
                <a:buClrTx/>
                <a:buSzTx/>
                <a:buFontTx/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Bold" panose="020B0800000000000000" pitchFamily="34" charset="-122"/>
                  <a:sym typeface="+mn-lt"/>
                </a:rPr>
                <a:t>广告进度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Bold" panose="020B0800000000000000" pitchFamily="34" charset="-122"/>
                <a:sym typeface="+mn-lt"/>
              </a:endParaRPr>
            </a:p>
          </p:txBody>
        </p:sp>
        <p:grpSp>
          <p:nvGrpSpPr>
            <p:cNvPr id="7" name="Group 173"/>
            <p:cNvGrpSpPr/>
            <p:nvPr/>
          </p:nvGrpSpPr>
          <p:grpSpPr>
            <a:xfrm>
              <a:off x="14711" y="4148"/>
              <a:ext cx="1121" cy="1113"/>
              <a:chOff x="6400800" y="1195388"/>
              <a:chExt cx="654050" cy="649287"/>
            </a:xfrm>
            <a:solidFill>
              <a:schemeClr val="bg1"/>
            </a:solidFill>
          </p:grpSpPr>
          <p:sp>
            <p:nvSpPr>
              <p:cNvPr id="18" name="Freeform 289"/>
              <p:cNvSpPr>
                <a:spLocks noEditPoint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6400800" y="1195388"/>
                <a:ext cx="654050" cy="649287"/>
              </a:xfrm>
              <a:custGeom>
                <a:avLst/>
                <a:gdLst>
                  <a:gd name="T0" fmla="*/ 361 w 412"/>
                  <a:gd name="T1" fmla="*/ 47 h 409"/>
                  <a:gd name="T2" fmla="*/ 359 w 412"/>
                  <a:gd name="T3" fmla="*/ 39 h 409"/>
                  <a:gd name="T4" fmla="*/ 355 w 412"/>
                  <a:gd name="T5" fmla="*/ 23 h 409"/>
                  <a:gd name="T6" fmla="*/ 343 w 412"/>
                  <a:gd name="T7" fmla="*/ 10 h 409"/>
                  <a:gd name="T8" fmla="*/ 328 w 412"/>
                  <a:gd name="T9" fmla="*/ 1 h 409"/>
                  <a:gd name="T10" fmla="*/ 66 w 412"/>
                  <a:gd name="T11" fmla="*/ 0 h 409"/>
                  <a:gd name="T12" fmla="*/ 60 w 412"/>
                  <a:gd name="T13" fmla="*/ 0 h 409"/>
                  <a:gd name="T14" fmla="*/ 40 w 412"/>
                  <a:gd name="T15" fmla="*/ 4 h 409"/>
                  <a:gd name="T16" fmla="*/ 29 w 412"/>
                  <a:gd name="T17" fmla="*/ 13 h 409"/>
                  <a:gd name="T18" fmla="*/ 21 w 412"/>
                  <a:gd name="T19" fmla="*/ 20 h 409"/>
                  <a:gd name="T20" fmla="*/ 11 w 412"/>
                  <a:gd name="T21" fmla="*/ 37 h 409"/>
                  <a:gd name="T22" fmla="*/ 4 w 412"/>
                  <a:gd name="T23" fmla="*/ 59 h 409"/>
                  <a:gd name="T24" fmla="*/ 1 w 412"/>
                  <a:gd name="T25" fmla="*/ 86 h 409"/>
                  <a:gd name="T26" fmla="*/ 0 w 412"/>
                  <a:gd name="T27" fmla="*/ 113 h 409"/>
                  <a:gd name="T28" fmla="*/ 52 w 412"/>
                  <a:gd name="T29" fmla="*/ 366 h 409"/>
                  <a:gd name="T30" fmla="*/ 52 w 412"/>
                  <a:gd name="T31" fmla="*/ 378 h 409"/>
                  <a:gd name="T32" fmla="*/ 59 w 412"/>
                  <a:gd name="T33" fmla="*/ 395 h 409"/>
                  <a:gd name="T34" fmla="*/ 63 w 412"/>
                  <a:gd name="T35" fmla="*/ 400 h 409"/>
                  <a:gd name="T36" fmla="*/ 73 w 412"/>
                  <a:gd name="T37" fmla="*/ 408 h 409"/>
                  <a:gd name="T38" fmla="*/ 82 w 412"/>
                  <a:gd name="T39" fmla="*/ 409 h 409"/>
                  <a:gd name="T40" fmla="*/ 348 w 412"/>
                  <a:gd name="T41" fmla="*/ 409 h 409"/>
                  <a:gd name="T42" fmla="*/ 365 w 412"/>
                  <a:gd name="T43" fmla="*/ 408 h 409"/>
                  <a:gd name="T44" fmla="*/ 379 w 412"/>
                  <a:gd name="T45" fmla="*/ 400 h 409"/>
                  <a:gd name="T46" fmla="*/ 391 w 412"/>
                  <a:gd name="T47" fmla="*/ 392 h 409"/>
                  <a:gd name="T48" fmla="*/ 405 w 412"/>
                  <a:gd name="T49" fmla="*/ 368 h 409"/>
                  <a:gd name="T50" fmla="*/ 411 w 412"/>
                  <a:gd name="T51" fmla="*/ 342 h 409"/>
                  <a:gd name="T52" fmla="*/ 412 w 412"/>
                  <a:gd name="T53" fmla="*/ 317 h 409"/>
                  <a:gd name="T54" fmla="*/ 26 w 412"/>
                  <a:gd name="T55" fmla="*/ 87 h 409"/>
                  <a:gd name="T56" fmla="*/ 29 w 412"/>
                  <a:gd name="T57" fmla="*/ 67 h 409"/>
                  <a:gd name="T58" fmla="*/ 39 w 412"/>
                  <a:gd name="T59" fmla="*/ 41 h 409"/>
                  <a:gd name="T60" fmla="*/ 44 w 412"/>
                  <a:gd name="T61" fmla="*/ 33 h 409"/>
                  <a:gd name="T62" fmla="*/ 49 w 412"/>
                  <a:gd name="T63" fmla="*/ 41 h 409"/>
                  <a:gd name="T64" fmla="*/ 52 w 412"/>
                  <a:gd name="T65" fmla="*/ 60 h 409"/>
                  <a:gd name="T66" fmla="*/ 26 w 412"/>
                  <a:gd name="T67" fmla="*/ 87 h 409"/>
                  <a:gd name="T68" fmla="*/ 103 w 412"/>
                  <a:gd name="T69" fmla="*/ 330 h 409"/>
                  <a:gd name="T70" fmla="*/ 102 w 412"/>
                  <a:gd name="T71" fmla="*/ 356 h 409"/>
                  <a:gd name="T72" fmla="*/ 96 w 412"/>
                  <a:gd name="T73" fmla="*/ 372 h 409"/>
                  <a:gd name="T74" fmla="*/ 90 w 412"/>
                  <a:gd name="T75" fmla="*/ 380 h 409"/>
                  <a:gd name="T76" fmla="*/ 83 w 412"/>
                  <a:gd name="T77" fmla="*/ 385 h 409"/>
                  <a:gd name="T78" fmla="*/ 82 w 412"/>
                  <a:gd name="T79" fmla="*/ 383 h 409"/>
                  <a:gd name="T80" fmla="*/ 77 w 412"/>
                  <a:gd name="T81" fmla="*/ 375 h 409"/>
                  <a:gd name="T82" fmla="*/ 77 w 412"/>
                  <a:gd name="T83" fmla="*/ 60 h 409"/>
                  <a:gd name="T84" fmla="*/ 76 w 412"/>
                  <a:gd name="T85" fmla="*/ 49 h 409"/>
                  <a:gd name="T86" fmla="*/ 72 w 412"/>
                  <a:gd name="T87" fmla="*/ 31 h 409"/>
                  <a:gd name="T88" fmla="*/ 316 w 412"/>
                  <a:gd name="T89" fmla="*/ 26 h 409"/>
                  <a:gd name="T90" fmla="*/ 322 w 412"/>
                  <a:gd name="T91" fmla="*/ 26 h 409"/>
                  <a:gd name="T92" fmla="*/ 329 w 412"/>
                  <a:gd name="T93" fmla="*/ 30 h 409"/>
                  <a:gd name="T94" fmla="*/ 333 w 412"/>
                  <a:gd name="T95" fmla="*/ 41 h 409"/>
                  <a:gd name="T96" fmla="*/ 335 w 412"/>
                  <a:gd name="T97" fmla="*/ 317 h 409"/>
                  <a:gd name="T98" fmla="*/ 103 w 412"/>
                  <a:gd name="T99" fmla="*/ 330 h 409"/>
                  <a:gd name="T100" fmla="*/ 119 w 412"/>
                  <a:gd name="T101" fmla="*/ 385 h 409"/>
                  <a:gd name="T102" fmla="*/ 122 w 412"/>
                  <a:gd name="T103" fmla="*/ 376 h 409"/>
                  <a:gd name="T104" fmla="*/ 127 w 412"/>
                  <a:gd name="T105" fmla="*/ 356 h 409"/>
                  <a:gd name="T106" fmla="*/ 385 w 412"/>
                  <a:gd name="T107" fmla="*/ 343 h 409"/>
                  <a:gd name="T108" fmla="*/ 382 w 412"/>
                  <a:gd name="T109" fmla="*/ 356 h 409"/>
                  <a:gd name="T110" fmla="*/ 376 w 412"/>
                  <a:gd name="T111" fmla="*/ 369 h 409"/>
                  <a:gd name="T112" fmla="*/ 365 w 412"/>
                  <a:gd name="T113" fmla="*/ 380 h 409"/>
                  <a:gd name="T114" fmla="*/ 348 w 412"/>
                  <a:gd name="T115" fmla="*/ 385 h 4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12" h="409">
                    <a:moveTo>
                      <a:pt x="361" y="317"/>
                    </a:moveTo>
                    <a:lnTo>
                      <a:pt x="361" y="47"/>
                    </a:lnTo>
                    <a:lnTo>
                      <a:pt x="361" y="47"/>
                    </a:lnTo>
                    <a:lnTo>
                      <a:pt x="359" y="39"/>
                    </a:lnTo>
                    <a:lnTo>
                      <a:pt x="358" y="31"/>
                    </a:lnTo>
                    <a:lnTo>
                      <a:pt x="355" y="23"/>
                    </a:lnTo>
                    <a:lnTo>
                      <a:pt x="350" y="16"/>
                    </a:lnTo>
                    <a:lnTo>
                      <a:pt x="343" y="10"/>
                    </a:lnTo>
                    <a:lnTo>
                      <a:pt x="336" y="4"/>
                    </a:lnTo>
                    <a:lnTo>
                      <a:pt x="328" y="1"/>
                    </a:lnTo>
                    <a:lnTo>
                      <a:pt x="31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52" y="1"/>
                    </a:lnTo>
                    <a:lnTo>
                      <a:pt x="40" y="4"/>
                    </a:lnTo>
                    <a:lnTo>
                      <a:pt x="34" y="9"/>
                    </a:lnTo>
                    <a:lnTo>
                      <a:pt x="29" y="13"/>
                    </a:lnTo>
                    <a:lnTo>
                      <a:pt x="29" y="13"/>
                    </a:lnTo>
                    <a:lnTo>
                      <a:pt x="21" y="20"/>
                    </a:lnTo>
                    <a:lnTo>
                      <a:pt x="16" y="27"/>
                    </a:lnTo>
                    <a:lnTo>
                      <a:pt x="11" y="37"/>
                    </a:lnTo>
                    <a:lnTo>
                      <a:pt x="7" y="47"/>
                    </a:lnTo>
                    <a:lnTo>
                      <a:pt x="4" y="59"/>
                    </a:lnTo>
                    <a:lnTo>
                      <a:pt x="1" y="72"/>
                    </a:lnTo>
                    <a:lnTo>
                      <a:pt x="1" y="86"/>
                    </a:lnTo>
                    <a:lnTo>
                      <a:pt x="0" y="100"/>
                    </a:lnTo>
                    <a:lnTo>
                      <a:pt x="0" y="113"/>
                    </a:lnTo>
                    <a:lnTo>
                      <a:pt x="52" y="113"/>
                    </a:lnTo>
                    <a:lnTo>
                      <a:pt x="52" y="366"/>
                    </a:lnTo>
                    <a:lnTo>
                      <a:pt x="52" y="366"/>
                    </a:lnTo>
                    <a:lnTo>
                      <a:pt x="52" y="378"/>
                    </a:lnTo>
                    <a:lnTo>
                      <a:pt x="54" y="386"/>
                    </a:lnTo>
                    <a:lnTo>
                      <a:pt x="59" y="395"/>
                    </a:lnTo>
                    <a:lnTo>
                      <a:pt x="63" y="400"/>
                    </a:lnTo>
                    <a:lnTo>
                      <a:pt x="63" y="400"/>
                    </a:lnTo>
                    <a:lnTo>
                      <a:pt x="69" y="405"/>
                    </a:lnTo>
                    <a:lnTo>
                      <a:pt x="73" y="408"/>
                    </a:lnTo>
                    <a:lnTo>
                      <a:pt x="82" y="409"/>
                    </a:lnTo>
                    <a:lnTo>
                      <a:pt x="82" y="409"/>
                    </a:lnTo>
                    <a:lnTo>
                      <a:pt x="348" y="409"/>
                    </a:lnTo>
                    <a:lnTo>
                      <a:pt x="348" y="409"/>
                    </a:lnTo>
                    <a:lnTo>
                      <a:pt x="358" y="409"/>
                    </a:lnTo>
                    <a:lnTo>
                      <a:pt x="365" y="408"/>
                    </a:lnTo>
                    <a:lnTo>
                      <a:pt x="373" y="405"/>
                    </a:lnTo>
                    <a:lnTo>
                      <a:pt x="379" y="400"/>
                    </a:lnTo>
                    <a:lnTo>
                      <a:pt x="385" y="396"/>
                    </a:lnTo>
                    <a:lnTo>
                      <a:pt x="391" y="392"/>
                    </a:lnTo>
                    <a:lnTo>
                      <a:pt x="399" y="380"/>
                    </a:lnTo>
                    <a:lnTo>
                      <a:pt x="405" y="368"/>
                    </a:lnTo>
                    <a:lnTo>
                      <a:pt x="409" y="355"/>
                    </a:lnTo>
                    <a:lnTo>
                      <a:pt x="411" y="342"/>
                    </a:lnTo>
                    <a:lnTo>
                      <a:pt x="412" y="330"/>
                    </a:lnTo>
                    <a:lnTo>
                      <a:pt x="412" y="317"/>
                    </a:lnTo>
                    <a:lnTo>
                      <a:pt x="361" y="317"/>
                    </a:lnTo>
                    <a:close/>
                    <a:moveTo>
                      <a:pt x="26" y="87"/>
                    </a:moveTo>
                    <a:lnTo>
                      <a:pt x="26" y="87"/>
                    </a:lnTo>
                    <a:lnTo>
                      <a:pt x="29" y="67"/>
                    </a:lnTo>
                    <a:lnTo>
                      <a:pt x="33" y="51"/>
                    </a:lnTo>
                    <a:lnTo>
                      <a:pt x="39" y="41"/>
                    </a:lnTo>
                    <a:lnTo>
                      <a:pt x="44" y="33"/>
                    </a:lnTo>
                    <a:lnTo>
                      <a:pt x="44" y="33"/>
                    </a:lnTo>
                    <a:lnTo>
                      <a:pt x="47" y="37"/>
                    </a:lnTo>
                    <a:lnTo>
                      <a:pt x="49" y="41"/>
                    </a:lnTo>
                    <a:lnTo>
                      <a:pt x="50" y="49"/>
                    </a:lnTo>
                    <a:lnTo>
                      <a:pt x="52" y="60"/>
                    </a:lnTo>
                    <a:lnTo>
                      <a:pt x="52" y="87"/>
                    </a:lnTo>
                    <a:lnTo>
                      <a:pt x="26" y="87"/>
                    </a:lnTo>
                    <a:close/>
                    <a:moveTo>
                      <a:pt x="103" y="330"/>
                    </a:moveTo>
                    <a:lnTo>
                      <a:pt x="103" y="330"/>
                    </a:lnTo>
                    <a:lnTo>
                      <a:pt x="103" y="345"/>
                    </a:lnTo>
                    <a:lnTo>
                      <a:pt x="102" y="356"/>
                    </a:lnTo>
                    <a:lnTo>
                      <a:pt x="99" y="365"/>
                    </a:lnTo>
                    <a:lnTo>
                      <a:pt x="96" y="372"/>
                    </a:lnTo>
                    <a:lnTo>
                      <a:pt x="93" y="378"/>
                    </a:lnTo>
                    <a:lnTo>
                      <a:pt x="90" y="380"/>
                    </a:lnTo>
                    <a:lnTo>
                      <a:pt x="87" y="383"/>
                    </a:lnTo>
                    <a:lnTo>
                      <a:pt x="83" y="385"/>
                    </a:lnTo>
                    <a:lnTo>
                      <a:pt x="83" y="385"/>
                    </a:lnTo>
                    <a:lnTo>
                      <a:pt x="82" y="383"/>
                    </a:lnTo>
                    <a:lnTo>
                      <a:pt x="79" y="379"/>
                    </a:lnTo>
                    <a:lnTo>
                      <a:pt x="77" y="375"/>
                    </a:lnTo>
                    <a:lnTo>
                      <a:pt x="77" y="366"/>
                    </a:lnTo>
                    <a:lnTo>
                      <a:pt x="77" y="60"/>
                    </a:lnTo>
                    <a:lnTo>
                      <a:pt x="77" y="60"/>
                    </a:lnTo>
                    <a:lnTo>
                      <a:pt x="76" y="49"/>
                    </a:lnTo>
                    <a:lnTo>
                      <a:pt x="74" y="40"/>
                    </a:lnTo>
                    <a:lnTo>
                      <a:pt x="72" y="31"/>
                    </a:lnTo>
                    <a:lnTo>
                      <a:pt x="69" y="24"/>
                    </a:lnTo>
                    <a:lnTo>
                      <a:pt x="316" y="26"/>
                    </a:lnTo>
                    <a:lnTo>
                      <a:pt x="316" y="26"/>
                    </a:lnTo>
                    <a:lnTo>
                      <a:pt x="322" y="26"/>
                    </a:lnTo>
                    <a:lnTo>
                      <a:pt x="326" y="27"/>
                    </a:lnTo>
                    <a:lnTo>
                      <a:pt x="329" y="30"/>
                    </a:lnTo>
                    <a:lnTo>
                      <a:pt x="332" y="34"/>
                    </a:lnTo>
                    <a:lnTo>
                      <a:pt x="333" y="41"/>
                    </a:lnTo>
                    <a:lnTo>
                      <a:pt x="335" y="47"/>
                    </a:lnTo>
                    <a:lnTo>
                      <a:pt x="335" y="317"/>
                    </a:lnTo>
                    <a:lnTo>
                      <a:pt x="103" y="319"/>
                    </a:lnTo>
                    <a:lnTo>
                      <a:pt x="103" y="330"/>
                    </a:lnTo>
                    <a:close/>
                    <a:moveTo>
                      <a:pt x="348" y="385"/>
                    </a:moveTo>
                    <a:lnTo>
                      <a:pt x="119" y="385"/>
                    </a:lnTo>
                    <a:lnTo>
                      <a:pt x="119" y="385"/>
                    </a:lnTo>
                    <a:lnTo>
                      <a:pt x="122" y="376"/>
                    </a:lnTo>
                    <a:lnTo>
                      <a:pt x="124" y="368"/>
                    </a:lnTo>
                    <a:lnTo>
                      <a:pt x="127" y="356"/>
                    </a:lnTo>
                    <a:lnTo>
                      <a:pt x="129" y="343"/>
                    </a:lnTo>
                    <a:lnTo>
                      <a:pt x="385" y="343"/>
                    </a:lnTo>
                    <a:lnTo>
                      <a:pt x="385" y="343"/>
                    </a:lnTo>
                    <a:lnTo>
                      <a:pt x="382" y="356"/>
                    </a:lnTo>
                    <a:lnTo>
                      <a:pt x="379" y="363"/>
                    </a:lnTo>
                    <a:lnTo>
                      <a:pt x="376" y="369"/>
                    </a:lnTo>
                    <a:lnTo>
                      <a:pt x="371" y="375"/>
                    </a:lnTo>
                    <a:lnTo>
                      <a:pt x="365" y="380"/>
                    </a:lnTo>
                    <a:lnTo>
                      <a:pt x="358" y="383"/>
                    </a:lnTo>
                    <a:lnTo>
                      <a:pt x="348" y="385"/>
                    </a:lnTo>
                    <a:lnTo>
                      <a:pt x="348" y="38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 sz="240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ea"/>
                </a:endParaRPr>
              </a:p>
            </p:txBody>
          </p:sp>
          <p:sp>
            <p:nvSpPr>
              <p:cNvPr id="20" name="Rectangle 290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6597650" y="1320800"/>
                <a:ext cx="268288" cy="38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 sz="240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ea"/>
                </a:endParaRPr>
              </a:p>
            </p:txBody>
          </p:sp>
          <p:sp>
            <p:nvSpPr>
              <p:cNvPr id="21" name="Rectangle 291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6597650" y="1408113"/>
                <a:ext cx="268288" cy="4127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 sz="240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ea"/>
                </a:endParaRPr>
              </a:p>
            </p:txBody>
          </p:sp>
          <p:sp>
            <p:nvSpPr>
              <p:cNvPr id="22" name="Rectangle 292"/>
              <p:cNvSpPr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6597650" y="1500188"/>
                <a:ext cx="268288" cy="3968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 sz="240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ea"/>
                </a:endParaRPr>
              </a:p>
            </p:txBody>
          </p:sp>
          <p:sp>
            <p:nvSpPr>
              <p:cNvPr id="23" name="Rectangle 293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6597650" y="1587500"/>
                <a:ext cx="268288" cy="4127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 sz="240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ea"/>
                </a:endParaRPr>
              </a:p>
            </p:txBody>
          </p:sp>
        </p:grpSp>
      </p:grpSp>
      <p:sp>
        <p:nvSpPr>
          <p:cNvPr id="47" name="ïṩḻîḋé"/>
          <p:cNvSpPr/>
          <p:nvPr>
            <p:custDataLst>
              <p:tags r:id="rId19"/>
            </p:custDataLst>
          </p:nvPr>
        </p:nvSpPr>
        <p:spPr>
          <a:xfrm>
            <a:off x="9355455" y="2704465"/>
            <a:ext cx="636905" cy="594360"/>
          </a:xfrm>
          <a:custGeom>
            <a:avLst/>
            <a:gdLst>
              <a:gd name="T0" fmla="*/ 3958 w 4630"/>
              <a:gd name="T1" fmla="*/ 1193 h 4324"/>
              <a:gd name="T2" fmla="*/ 3772 w 4630"/>
              <a:gd name="T3" fmla="*/ 1223 h 4324"/>
              <a:gd name="T4" fmla="*/ 3358 w 4630"/>
              <a:gd name="T5" fmla="*/ 1778 h 4324"/>
              <a:gd name="T6" fmla="*/ 3055 w 4630"/>
              <a:gd name="T7" fmla="*/ 1876 h 4324"/>
              <a:gd name="T8" fmla="*/ 2515 w 4630"/>
              <a:gd name="T9" fmla="*/ 1484 h 4324"/>
              <a:gd name="T10" fmla="*/ 2515 w 4630"/>
              <a:gd name="T11" fmla="*/ 1166 h 4324"/>
              <a:gd name="T12" fmla="*/ 2915 w 4630"/>
              <a:gd name="T13" fmla="*/ 600 h 4324"/>
              <a:gd name="T14" fmla="*/ 2315 w 4630"/>
              <a:gd name="T15" fmla="*/ 0 h 4324"/>
              <a:gd name="T16" fmla="*/ 1715 w 4630"/>
              <a:gd name="T17" fmla="*/ 600 h 4324"/>
              <a:gd name="T18" fmla="*/ 2115 w 4630"/>
              <a:gd name="T19" fmla="*/ 1166 h 4324"/>
              <a:gd name="T20" fmla="*/ 2115 w 4630"/>
              <a:gd name="T21" fmla="*/ 1484 h 4324"/>
              <a:gd name="T22" fmla="*/ 1575 w 4630"/>
              <a:gd name="T23" fmla="*/ 1877 h 4324"/>
              <a:gd name="T24" fmla="*/ 1273 w 4630"/>
              <a:gd name="T25" fmla="*/ 1778 h 4324"/>
              <a:gd name="T26" fmla="*/ 858 w 4630"/>
              <a:gd name="T27" fmla="*/ 1223 h 4324"/>
              <a:gd name="T28" fmla="*/ 673 w 4630"/>
              <a:gd name="T29" fmla="*/ 1193 h 4324"/>
              <a:gd name="T30" fmla="*/ 102 w 4630"/>
              <a:gd name="T31" fmla="*/ 1608 h 4324"/>
              <a:gd name="T32" fmla="*/ 488 w 4630"/>
              <a:gd name="T33" fmla="*/ 2364 h 4324"/>
              <a:gd name="T34" fmla="*/ 673 w 4630"/>
              <a:gd name="T35" fmla="*/ 2394 h 4324"/>
              <a:gd name="T36" fmla="*/ 1149 w 4630"/>
              <a:gd name="T37" fmla="*/ 2159 h 4324"/>
              <a:gd name="T38" fmla="*/ 1452 w 4630"/>
              <a:gd name="T39" fmla="*/ 2258 h 4324"/>
              <a:gd name="T40" fmla="*/ 1449 w 4630"/>
              <a:gd name="T41" fmla="*/ 2327 h 4324"/>
              <a:gd name="T42" fmla="*/ 1658 w 4630"/>
              <a:gd name="T43" fmla="*/ 2891 h 4324"/>
              <a:gd name="T44" fmla="*/ 1471 w 4630"/>
              <a:gd name="T45" fmla="*/ 3149 h 4324"/>
              <a:gd name="T46" fmla="*/ 1301 w 4630"/>
              <a:gd name="T47" fmla="*/ 3124 h 4324"/>
              <a:gd name="T48" fmla="*/ 815 w 4630"/>
              <a:gd name="T49" fmla="*/ 3371 h 4324"/>
              <a:gd name="T50" fmla="*/ 948 w 4630"/>
              <a:gd name="T51" fmla="*/ 4209 h 4324"/>
              <a:gd name="T52" fmla="*/ 1300 w 4630"/>
              <a:gd name="T53" fmla="*/ 4324 h 4324"/>
              <a:gd name="T54" fmla="*/ 1786 w 4630"/>
              <a:gd name="T55" fmla="*/ 4077 h 4324"/>
              <a:gd name="T56" fmla="*/ 1795 w 4630"/>
              <a:gd name="T57" fmla="*/ 3384 h 4324"/>
              <a:gd name="T58" fmla="*/ 1981 w 4630"/>
              <a:gd name="T59" fmla="*/ 3127 h 4324"/>
              <a:gd name="T60" fmla="*/ 2315 w 4630"/>
              <a:gd name="T61" fmla="*/ 3194 h 4324"/>
              <a:gd name="T62" fmla="*/ 2647 w 4630"/>
              <a:gd name="T63" fmla="*/ 3127 h 4324"/>
              <a:gd name="T64" fmla="*/ 2836 w 4630"/>
              <a:gd name="T65" fmla="*/ 3385 h 4324"/>
              <a:gd name="T66" fmla="*/ 2845 w 4630"/>
              <a:gd name="T67" fmla="*/ 4077 h 4324"/>
              <a:gd name="T68" fmla="*/ 3331 w 4630"/>
              <a:gd name="T69" fmla="*/ 4324 h 4324"/>
              <a:gd name="T70" fmla="*/ 3331 w 4630"/>
              <a:gd name="T71" fmla="*/ 4324 h 4324"/>
              <a:gd name="T72" fmla="*/ 3683 w 4630"/>
              <a:gd name="T73" fmla="*/ 4209 h 4324"/>
              <a:gd name="T74" fmla="*/ 3816 w 4630"/>
              <a:gd name="T75" fmla="*/ 3371 h 4324"/>
              <a:gd name="T76" fmla="*/ 3330 w 4630"/>
              <a:gd name="T77" fmla="*/ 3124 h 4324"/>
              <a:gd name="T78" fmla="*/ 3159 w 4630"/>
              <a:gd name="T79" fmla="*/ 3149 h 4324"/>
              <a:gd name="T80" fmla="*/ 2971 w 4630"/>
              <a:gd name="T81" fmla="*/ 2893 h 4324"/>
              <a:gd name="T82" fmla="*/ 3182 w 4630"/>
              <a:gd name="T83" fmla="*/ 2327 h 4324"/>
              <a:gd name="T84" fmla="*/ 3179 w 4630"/>
              <a:gd name="T85" fmla="*/ 2257 h 4324"/>
              <a:gd name="T86" fmla="*/ 3481 w 4630"/>
              <a:gd name="T87" fmla="*/ 2159 h 4324"/>
              <a:gd name="T88" fmla="*/ 3957 w 4630"/>
              <a:gd name="T89" fmla="*/ 2394 h 4324"/>
              <a:gd name="T90" fmla="*/ 3957 w 4630"/>
              <a:gd name="T91" fmla="*/ 2394 h 4324"/>
              <a:gd name="T92" fmla="*/ 4143 w 4630"/>
              <a:gd name="T93" fmla="*/ 2364 h 4324"/>
              <a:gd name="T94" fmla="*/ 4528 w 4630"/>
              <a:gd name="T95" fmla="*/ 1608 h 4324"/>
              <a:gd name="T96" fmla="*/ 3958 w 4630"/>
              <a:gd name="T97" fmla="*/ 1193 h 4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4630" h="4324">
                <a:moveTo>
                  <a:pt x="3958" y="1193"/>
                </a:moveTo>
                <a:cubicBezTo>
                  <a:pt x="3895" y="1193"/>
                  <a:pt x="3832" y="1203"/>
                  <a:pt x="3772" y="1223"/>
                </a:cubicBezTo>
                <a:cubicBezTo>
                  <a:pt x="3524" y="1304"/>
                  <a:pt x="3364" y="1531"/>
                  <a:pt x="3358" y="1778"/>
                </a:cubicBezTo>
                <a:lnTo>
                  <a:pt x="3055" y="1876"/>
                </a:lnTo>
                <a:cubicBezTo>
                  <a:pt x="2936" y="1682"/>
                  <a:pt x="2743" y="1538"/>
                  <a:pt x="2515" y="1484"/>
                </a:cubicBezTo>
                <a:lnTo>
                  <a:pt x="2515" y="1166"/>
                </a:lnTo>
                <a:cubicBezTo>
                  <a:pt x="2748" y="1083"/>
                  <a:pt x="2915" y="861"/>
                  <a:pt x="2915" y="600"/>
                </a:cubicBezTo>
                <a:cubicBezTo>
                  <a:pt x="2915" y="270"/>
                  <a:pt x="2646" y="0"/>
                  <a:pt x="2315" y="0"/>
                </a:cubicBezTo>
                <a:cubicBezTo>
                  <a:pt x="1984" y="0"/>
                  <a:pt x="1715" y="270"/>
                  <a:pt x="1715" y="600"/>
                </a:cubicBezTo>
                <a:cubicBezTo>
                  <a:pt x="1715" y="861"/>
                  <a:pt x="1882" y="1083"/>
                  <a:pt x="2115" y="1166"/>
                </a:cubicBezTo>
                <a:lnTo>
                  <a:pt x="2115" y="1484"/>
                </a:lnTo>
                <a:cubicBezTo>
                  <a:pt x="1887" y="1538"/>
                  <a:pt x="1694" y="1682"/>
                  <a:pt x="1575" y="1877"/>
                </a:cubicBezTo>
                <a:lnTo>
                  <a:pt x="1273" y="1778"/>
                </a:lnTo>
                <a:cubicBezTo>
                  <a:pt x="1266" y="1531"/>
                  <a:pt x="1107" y="1304"/>
                  <a:pt x="858" y="1223"/>
                </a:cubicBezTo>
                <a:cubicBezTo>
                  <a:pt x="798" y="1203"/>
                  <a:pt x="736" y="1193"/>
                  <a:pt x="673" y="1193"/>
                </a:cubicBezTo>
                <a:cubicBezTo>
                  <a:pt x="412" y="1193"/>
                  <a:pt x="183" y="1360"/>
                  <a:pt x="102" y="1608"/>
                </a:cubicBezTo>
                <a:cubicBezTo>
                  <a:pt x="0" y="1923"/>
                  <a:pt x="173" y="2262"/>
                  <a:pt x="488" y="2364"/>
                </a:cubicBezTo>
                <a:cubicBezTo>
                  <a:pt x="548" y="2384"/>
                  <a:pt x="610" y="2394"/>
                  <a:pt x="673" y="2394"/>
                </a:cubicBezTo>
                <a:cubicBezTo>
                  <a:pt x="864" y="2394"/>
                  <a:pt x="1038" y="2304"/>
                  <a:pt x="1149" y="2159"/>
                </a:cubicBezTo>
                <a:lnTo>
                  <a:pt x="1452" y="2258"/>
                </a:lnTo>
                <a:cubicBezTo>
                  <a:pt x="1450" y="2281"/>
                  <a:pt x="1449" y="2304"/>
                  <a:pt x="1449" y="2327"/>
                </a:cubicBezTo>
                <a:cubicBezTo>
                  <a:pt x="1449" y="2542"/>
                  <a:pt x="1528" y="2740"/>
                  <a:pt x="1658" y="2891"/>
                </a:cubicBezTo>
                <a:lnTo>
                  <a:pt x="1471" y="3149"/>
                </a:lnTo>
                <a:cubicBezTo>
                  <a:pt x="1416" y="3132"/>
                  <a:pt x="1359" y="3124"/>
                  <a:pt x="1301" y="3124"/>
                </a:cubicBezTo>
                <a:cubicBezTo>
                  <a:pt x="1109" y="3124"/>
                  <a:pt x="927" y="3216"/>
                  <a:pt x="815" y="3371"/>
                </a:cubicBezTo>
                <a:cubicBezTo>
                  <a:pt x="620" y="3639"/>
                  <a:pt x="680" y="4015"/>
                  <a:pt x="948" y="4209"/>
                </a:cubicBezTo>
                <a:cubicBezTo>
                  <a:pt x="1051" y="4284"/>
                  <a:pt x="1173" y="4324"/>
                  <a:pt x="1300" y="4324"/>
                </a:cubicBezTo>
                <a:cubicBezTo>
                  <a:pt x="1492" y="4324"/>
                  <a:pt x="1673" y="4232"/>
                  <a:pt x="1786" y="4077"/>
                </a:cubicBezTo>
                <a:cubicBezTo>
                  <a:pt x="1939" y="3866"/>
                  <a:pt x="1934" y="3588"/>
                  <a:pt x="1795" y="3384"/>
                </a:cubicBezTo>
                <a:lnTo>
                  <a:pt x="1981" y="3127"/>
                </a:lnTo>
                <a:cubicBezTo>
                  <a:pt x="2084" y="3170"/>
                  <a:pt x="2197" y="3194"/>
                  <a:pt x="2315" y="3194"/>
                </a:cubicBezTo>
                <a:cubicBezTo>
                  <a:pt x="2433" y="3194"/>
                  <a:pt x="2545" y="3170"/>
                  <a:pt x="2647" y="3127"/>
                </a:cubicBezTo>
                <a:lnTo>
                  <a:pt x="2836" y="3385"/>
                </a:lnTo>
                <a:cubicBezTo>
                  <a:pt x="2696" y="3588"/>
                  <a:pt x="2692" y="3866"/>
                  <a:pt x="2845" y="4077"/>
                </a:cubicBezTo>
                <a:cubicBezTo>
                  <a:pt x="2957" y="4232"/>
                  <a:pt x="3139" y="4324"/>
                  <a:pt x="3331" y="4324"/>
                </a:cubicBezTo>
                <a:lnTo>
                  <a:pt x="3331" y="4324"/>
                </a:lnTo>
                <a:cubicBezTo>
                  <a:pt x="3458" y="4324"/>
                  <a:pt x="3580" y="4284"/>
                  <a:pt x="3683" y="4209"/>
                </a:cubicBezTo>
                <a:cubicBezTo>
                  <a:pt x="3951" y="4015"/>
                  <a:pt x="4010" y="3639"/>
                  <a:pt x="3816" y="3371"/>
                </a:cubicBezTo>
                <a:cubicBezTo>
                  <a:pt x="3703" y="3216"/>
                  <a:pt x="3522" y="3124"/>
                  <a:pt x="3330" y="3124"/>
                </a:cubicBezTo>
                <a:cubicBezTo>
                  <a:pt x="3271" y="3124"/>
                  <a:pt x="3214" y="3133"/>
                  <a:pt x="3159" y="3149"/>
                </a:cubicBezTo>
                <a:lnTo>
                  <a:pt x="2971" y="2893"/>
                </a:lnTo>
                <a:cubicBezTo>
                  <a:pt x="3102" y="2741"/>
                  <a:pt x="3182" y="2543"/>
                  <a:pt x="3182" y="2327"/>
                </a:cubicBezTo>
                <a:cubicBezTo>
                  <a:pt x="3182" y="2303"/>
                  <a:pt x="3181" y="2280"/>
                  <a:pt x="3179" y="2257"/>
                </a:cubicBezTo>
                <a:lnTo>
                  <a:pt x="3481" y="2159"/>
                </a:lnTo>
                <a:cubicBezTo>
                  <a:pt x="3592" y="2304"/>
                  <a:pt x="3766" y="2394"/>
                  <a:pt x="3957" y="2394"/>
                </a:cubicBezTo>
                <a:lnTo>
                  <a:pt x="3957" y="2394"/>
                </a:lnTo>
                <a:cubicBezTo>
                  <a:pt x="4020" y="2394"/>
                  <a:pt x="4083" y="2384"/>
                  <a:pt x="4143" y="2364"/>
                </a:cubicBezTo>
                <a:cubicBezTo>
                  <a:pt x="4458" y="2262"/>
                  <a:pt x="4630" y="1923"/>
                  <a:pt x="4528" y="1608"/>
                </a:cubicBezTo>
                <a:cubicBezTo>
                  <a:pt x="4447" y="1360"/>
                  <a:pt x="4218" y="1193"/>
                  <a:pt x="3958" y="1193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defTabSz="17145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40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思源黑体 CN Medium" panose="020B0600000000000000" pitchFamily="34" charset="-122"/>
              <a:ea typeface="思源黑体 CN Medium" panose="020B0600000000000000" pitchFamily="34" charset="-122"/>
              <a:sym typeface="字魂160号-檀宋" panose="00000500000000000000" pitchFamily="2" charset="-122"/>
            </a:endParaRPr>
          </a:p>
        </p:txBody>
      </p:sp>
      <p:sp>
        <p:nvSpPr>
          <p:cNvPr id="2" name="矩形: 圆角 42"/>
          <p:cNvSpPr/>
          <p:nvPr>
            <p:custDataLst>
              <p:tags r:id="rId20"/>
            </p:custDataLst>
          </p:nvPr>
        </p:nvSpPr>
        <p:spPr>
          <a:xfrm>
            <a:off x="9779000" y="22860"/>
            <a:ext cx="2413000" cy="591820"/>
          </a:xfrm>
          <a:prstGeom prst="roundRect">
            <a:avLst>
              <a:gd name="adj" fmla="val 50000"/>
            </a:avLst>
          </a:prstGeom>
          <a:solidFill>
            <a:srgbClr val="007BC6"/>
          </a:solidFill>
          <a:ln>
            <a:solidFill>
              <a:srgbClr val="007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4" name="图片 23" descr="微信图片_20220916095754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9914255" y="83185"/>
            <a:ext cx="2063115" cy="400050"/>
          </a:xfrm>
          <a:prstGeom prst="rect">
            <a:avLst/>
          </a:prstGeom>
          <a:solidFill>
            <a:srgbClr val="007BC6"/>
          </a:solidFill>
          <a:ln>
            <a:solidFill>
              <a:srgbClr val="007BC6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1520825" y="1780540"/>
            <a:ext cx="316865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Lato Regular" charset="0"/>
              </a:rPr>
              <a:t>谷歌广告大数据分析</a:t>
            </a:r>
            <a:endParaRPr 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  <a:sym typeface="Lato Regular" charset="0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2"/>
            </p:custDataLst>
          </p:nvPr>
        </p:nvGraphicFramePr>
        <p:xfrm>
          <a:off x="1520825" y="2320925"/>
          <a:ext cx="9474835" cy="2380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3245"/>
                <a:gridCol w="1833245"/>
                <a:gridCol w="1927860"/>
                <a:gridCol w="2056765"/>
                <a:gridCol w="1823720"/>
              </a:tblGrid>
              <a:tr h="5391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日广告预算</a:t>
                      </a: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>
                    <a:gradFill>
                      <a:gsLst>
                        <a:gs pos="100000">
                          <a:srgbClr val="1B42DB"/>
                        </a:gs>
                        <a:gs pos="0">
                          <a:srgbClr val="1AEAF6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账户级别</a:t>
                      </a: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>
                    <a:gradFill>
                      <a:gsLst>
                        <a:gs pos="100000">
                          <a:srgbClr val="1B42DB"/>
                        </a:gs>
                        <a:gs pos="0">
                          <a:srgbClr val="1AEAF6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选择建议</a:t>
                      </a: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>
                    <a:gradFill>
                      <a:gsLst>
                        <a:gs pos="100000">
                          <a:srgbClr val="1B42DB"/>
                        </a:gs>
                        <a:gs pos="0">
                          <a:srgbClr val="1AEAF6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销售类比</a:t>
                      </a: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>
                    <a:gradFill>
                      <a:gsLst>
                        <a:gs pos="100000">
                          <a:srgbClr val="1B42DB"/>
                        </a:gs>
                        <a:gs pos="0">
                          <a:srgbClr val="1AEAF6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企业可能性感知</a:t>
                      </a: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>
                    <a:gradFill>
                      <a:gsLst>
                        <a:gs pos="100000">
                          <a:srgbClr val="1B42DB"/>
                        </a:gs>
                        <a:gs pos="0">
                          <a:srgbClr val="1AEAF6"/>
                        </a:gs>
                      </a:gsLst>
                      <a:lin ang="2700000" scaled="0"/>
                    </a:gradFill>
                  </a:tcPr>
                </a:tc>
              </a:tr>
              <a:tr h="4603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50美金以下</a:t>
                      </a:r>
                      <a:endParaRPr lang="zh-CN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微型账户</a:t>
                      </a:r>
                      <a:endParaRPr lang="zh-CN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×，不能选择</a:t>
                      </a:r>
                      <a:endParaRPr lang="zh-CN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周拜访</a:t>
                      </a:r>
                      <a:r>
                        <a:rPr lang="en-US" altLang="zh-CN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个客户</a:t>
                      </a:r>
                      <a:endParaRPr lang="zh-CN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几无效果</a:t>
                      </a:r>
                      <a:endParaRPr lang="zh-CN" altLang="en-US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</a:tr>
              <a:tr h="4603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50-100</a:t>
                      </a:r>
                      <a:r>
                        <a:rPr lang="zh-CN" alt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美金</a:t>
                      </a:r>
                      <a:endParaRPr lang="zh-CN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小型账户</a:t>
                      </a:r>
                      <a:endParaRPr lang="zh-CN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⍻，慎重选择</a:t>
                      </a:r>
                      <a:endParaRPr lang="zh-CN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天拜访</a:t>
                      </a:r>
                      <a:r>
                        <a:rPr lang="en-US" altLang="zh-CN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个客户</a:t>
                      </a:r>
                      <a:endParaRPr lang="zh-CN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有点效果</a:t>
                      </a:r>
                      <a:endParaRPr lang="zh-CN" altLang="en-US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</a:tr>
              <a:tr h="4603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100-300</a:t>
                      </a:r>
                      <a:r>
                        <a:rPr lang="zh-CN" alt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美金</a:t>
                      </a:r>
                      <a:endParaRPr lang="zh-CN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中型账户</a:t>
                      </a:r>
                      <a:endParaRPr lang="zh-CN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√，</a:t>
                      </a:r>
                      <a:r>
                        <a:rPr lang="zh-CN" alt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新客选择</a:t>
                      </a:r>
                      <a:endParaRPr lang="zh-CN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天拜访</a:t>
                      </a:r>
                      <a:r>
                        <a:rPr lang="en-US" altLang="zh-CN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个客户</a:t>
                      </a:r>
                      <a:endParaRPr lang="zh-CN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符合期待值</a:t>
                      </a:r>
                      <a:endParaRPr lang="zh-CN" altLang="en-US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</a:tr>
              <a:tr h="4603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300</a:t>
                      </a:r>
                      <a:r>
                        <a:rPr lang="zh-CN" alt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美金以上</a:t>
                      </a:r>
                      <a:endParaRPr lang="zh-CN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大型账户</a:t>
                      </a:r>
                      <a:endParaRPr lang="zh-CN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√，</a:t>
                      </a:r>
                      <a:r>
                        <a:rPr lang="zh-CN" alt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优客选择</a:t>
                      </a:r>
                      <a:endParaRPr lang="zh-CN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天拜访</a:t>
                      </a:r>
                      <a:r>
                        <a:rPr lang="en-US" altLang="zh-CN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6</a:t>
                      </a:r>
                      <a:r>
                        <a:rPr lang="zh-CN" alt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个客户</a:t>
                      </a:r>
                      <a:endParaRPr lang="zh-CN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更高期待值</a:t>
                      </a:r>
                      <a:endParaRPr lang="zh-CN" altLang="en-US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1520190" y="4897755"/>
            <a:ext cx="9475470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Lato Regular" charset="0"/>
              </a:rPr>
              <a:t>新客建议：第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Lato Regular" charset="0"/>
              </a:rPr>
              <a:t>1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Lato Regular" charset="0"/>
              </a:rPr>
              <a:t>季度</a:t>
            </a:r>
            <a:r>
              <a:rPr 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Lato Regular" charset="0"/>
              </a:rPr>
              <a:t>日均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Lato Regular" charset="0"/>
              </a:rPr>
              <a:t>100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Lato Regular" charset="0"/>
              </a:rPr>
              <a:t>美金以上（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Lato Regular" charset="0"/>
              </a:rPr>
              <a:t>700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Lato Regular" charset="0"/>
              </a:rPr>
              <a:t>元）开始，后续</a:t>
            </a:r>
            <a:r>
              <a:rPr 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Lato Regular" charset="0"/>
              </a:rPr>
              <a:t>建议大于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Lato Regular" charset="0"/>
              </a:rPr>
              <a:t>120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Lato Regular" charset="0"/>
              </a:rPr>
              <a:t>美金（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Lato Regular" charset="0"/>
              </a:rPr>
              <a:t>800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Lato Regular" charset="0"/>
              </a:rPr>
              <a:t>元）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  <a:sym typeface="Lato Regular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1170305" y="440055"/>
            <a:ext cx="71221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914400">
              <a:tabLst>
                <a:tab pos="895350" algn="l"/>
              </a:tabLst>
            </a:pPr>
            <a:r>
              <a:rPr kumimoji="1" lang="zh-CN" sz="2800" spc="300" dirty="0">
                <a:solidFill>
                  <a:schemeClr val="tx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广告怎么投</a:t>
            </a:r>
            <a:r>
              <a:rPr kumimoji="1" lang="en-US" altLang="zh-CN" sz="2800" spc="300" dirty="0">
                <a:gradFill>
                  <a:gsLst>
                    <a:gs pos="0">
                      <a:srgbClr val="3170E2"/>
                    </a:gs>
                    <a:gs pos="70000">
                      <a:srgbClr val="234DD6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kumimoji="1" lang="zh-CN" altLang="en-US" sz="2800" spc="300" dirty="0">
                <a:gradFill>
                  <a:gsLst>
                    <a:gs pos="0">
                      <a:srgbClr val="3170E2"/>
                    </a:gs>
                    <a:gs pos="70000">
                      <a:srgbClr val="234DD6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广告预算要如何起步</a:t>
            </a:r>
            <a:endParaRPr kumimoji="1" lang="zh-CN" altLang="en-US" sz="2800" spc="300" dirty="0">
              <a:gradFill>
                <a:gsLst>
                  <a:gs pos="0">
                    <a:srgbClr val="3170E2"/>
                  </a:gs>
                  <a:gs pos="70000">
                    <a:srgbClr val="234DD6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3" name="矩形: 圆角 42"/>
          <p:cNvSpPr/>
          <p:nvPr>
            <p:custDataLst>
              <p:tags r:id="rId5"/>
            </p:custDataLst>
          </p:nvPr>
        </p:nvSpPr>
        <p:spPr>
          <a:xfrm>
            <a:off x="9779000" y="22860"/>
            <a:ext cx="2413000" cy="591820"/>
          </a:xfrm>
          <a:prstGeom prst="roundRect">
            <a:avLst>
              <a:gd name="adj" fmla="val 50000"/>
            </a:avLst>
          </a:prstGeom>
          <a:solidFill>
            <a:srgbClr val="007BC6"/>
          </a:solidFill>
          <a:ln>
            <a:solidFill>
              <a:srgbClr val="007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4" name="图片 23" descr="微信图片_2022091609575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914255" y="83185"/>
            <a:ext cx="2063115" cy="400050"/>
          </a:xfrm>
          <a:prstGeom prst="rect">
            <a:avLst/>
          </a:prstGeom>
          <a:solidFill>
            <a:srgbClr val="007BC6"/>
          </a:solidFill>
          <a:ln>
            <a:solidFill>
              <a:srgbClr val="007BC6"/>
            </a:solidFill>
          </a:ln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9" name="文本框 4"/>
          <p:cNvSpPr txBox="1"/>
          <p:nvPr/>
        </p:nvSpPr>
        <p:spPr>
          <a:xfrm>
            <a:off x="5276850" y="6054725"/>
            <a:ext cx="1442085" cy="6451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en-US" altLang="zh-CN" sz="3600" b="1" dirty="0">
                <a:solidFill>
                  <a:schemeClr val="bg1"/>
                </a:solidFill>
                <a:latin typeface="方正兰亭超细黑简体" pitchFamily="2" charset="-122"/>
                <a:ea typeface="方正兰亭超细黑简体" pitchFamily="2" charset="-122"/>
              </a:rPr>
              <a:t>Part.1</a:t>
            </a:r>
            <a:endParaRPr lang="zh-CN" altLang="en-US" sz="3600" b="1" dirty="0">
              <a:solidFill>
                <a:schemeClr val="bg1"/>
              </a:solidFill>
              <a:latin typeface="方正兰亭超细黑简体" pitchFamily="2" charset="-122"/>
              <a:ea typeface="方正兰亭超细黑简体" pitchFamily="2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2560320" y="2783840"/>
            <a:ext cx="736409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6600" b="1" dirty="0">
                <a:solidFill>
                  <a:srgbClr val="FFFFFF"/>
                </a:solidFill>
                <a:latin typeface="方正兰亭超细黑简体" pitchFamily="2" charset="-122"/>
                <a:ea typeface="方正兰亭超细黑简体" pitchFamily="2" charset="-122"/>
                <a:sym typeface="+mn-ea"/>
              </a:rPr>
              <a:t>独立站的运营认知</a:t>
            </a:r>
            <a:endParaRPr lang="zh-CN" altLang="en-US" sz="6600" b="1" dirty="0">
              <a:solidFill>
                <a:srgbClr val="FFFFFF"/>
              </a:solidFill>
              <a:latin typeface="方正兰亭超细黑简体" pitchFamily="2" charset="-122"/>
              <a:ea typeface="方正兰亭超细黑简体" pitchFamily="2" charset="-122"/>
              <a:sym typeface="+mn-ea"/>
            </a:endParaRPr>
          </a:p>
        </p:txBody>
      </p:sp>
      <p:pic>
        <p:nvPicPr>
          <p:cNvPr id="27" name="图片 26" descr="微信图片_2022091609575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00590" y="102870"/>
            <a:ext cx="2302510" cy="44640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219835" y="415290"/>
            <a:ext cx="71221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914400">
              <a:tabLst>
                <a:tab pos="895350" algn="l"/>
              </a:tabLst>
            </a:pPr>
            <a:r>
              <a:rPr kumimoji="1" lang="zh-CN" sz="2800" spc="300" dirty="0">
                <a:solidFill>
                  <a:schemeClr val="tx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广告怎么投</a:t>
            </a:r>
            <a:r>
              <a:rPr kumimoji="1" lang="en-US" altLang="zh-CN" sz="2800" spc="300" dirty="0">
                <a:solidFill>
                  <a:schemeClr val="tx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kumimoji="1" lang="zh-CN" altLang="en-US" sz="2800" spc="300" dirty="0">
                <a:gradFill>
                  <a:gsLst>
                    <a:gs pos="0">
                      <a:srgbClr val="3170E2"/>
                    </a:gs>
                    <a:gs pos="70000">
                      <a:srgbClr val="234DD6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广告优化要如何调整</a:t>
            </a:r>
            <a:endParaRPr kumimoji="1" lang="zh-CN" altLang="en-US" sz="2800" spc="300" dirty="0">
              <a:gradFill>
                <a:gsLst>
                  <a:gs pos="0">
                    <a:srgbClr val="3170E2"/>
                  </a:gs>
                  <a:gs pos="70000">
                    <a:srgbClr val="234DD6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2"/>
            </p:custDataLst>
          </p:nvPr>
        </p:nvGraphicFramePr>
        <p:xfrm>
          <a:off x="1638300" y="1889760"/>
          <a:ext cx="9287510" cy="3674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0460"/>
                <a:gridCol w="6877050"/>
              </a:tblGrid>
              <a:tr h="52641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项目</a:t>
                      </a:r>
                      <a:endParaRPr lang="en-US" altLang="en-US" sz="16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gradFill>
                      <a:gsLst>
                        <a:gs pos="100000">
                          <a:srgbClr val="1B42DB"/>
                        </a:gs>
                        <a:gs pos="0">
                          <a:srgbClr val="1AEAF6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内容</a:t>
                      </a:r>
                      <a:endParaRPr lang="en-US" altLang="en-US" sz="16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gradFill>
                      <a:gsLst>
                        <a:gs pos="100000">
                          <a:srgbClr val="1B42DB"/>
                        </a:gs>
                        <a:gs pos="0">
                          <a:srgbClr val="1AEAF6"/>
                        </a:gs>
                      </a:gsLst>
                      <a:lin ang="2700000" scaled="0"/>
                    </a:gradFill>
                  </a:tcPr>
                </a:tc>
              </a:tr>
              <a:tr h="4495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账户学习时间</a:t>
                      </a:r>
                      <a:endParaRPr lang="en-US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思源黑体 CN Regular" panose="020B0500000000000000" charset="-122"/>
                        </a:rPr>
                        <a:t>机器学习起作用的时间为最近90天</a:t>
                      </a:r>
                      <a:endParaRPr lang="en-US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思源黑体 CN Regular" panose="020B0500000000000000" charset="-122"/>
                      </a:endParaRPr>
                    </a:p>
                  </a:txBody>
                  <a:tcPr marL="68580" marR="68580" marT="0" marB="0" vert="horz" anchor="ctr" anchorCtr="0"/>
                </a:tc>
              </a:tr>
              <a:tr h="4495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修改学习时间</a:t>
                      </a:r>
                      <a:endParaRPr lang="en-US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思源黑体 CN Regular" panose="020B0500000000000000" charset="-122"/>
                        </a:rPr>
                        <a:t>每次修改要有5-15天的学习期</a:t>
                      </a:r>
                      <a:endParaRPr lang="en-US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思源黑体 CN Regular" panose="020B0500000000000000" charset="-122"/>
                      </a:endParaRPr>
                    </a:p>
                  </a:txBody>
                  <a:tcPr marL="68580" marR="68580" marT="0" marB="0" vert="horz" anchor="ctr" anchorCtr="0"/>
                </a:tc>
              </a:tr>
              <a:tr h="45021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暂停影响学习</a:t>
                      </a:r>
                      <a:endParaRPr lang="en-US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思源黑体 CN Regular" panose="020B0500000000000000" charset="-122"/>
                        </a:rPr>
                        <a:t>暂停7天开始影响学习效果，暂停3个月重新起步，暂停15个月账号撤销</a:t>
                      </a:r>
                      <a:endParaRPr lang="en-US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思源黑体 CN Regular" panose="020B0500000000000000" charset="-122"/>
                      </a:endParaRPr>
                    </a:p>
                  </a:txBody>
                  <a:tcPr marL="68580" marR="68580" marT="0" marB="0" vert="horz" anchor="ctr" anchorCtr="0"/>
                </a:tc>
              </a:tr>
              <a:tr h="4495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每个关键词</a:t>
                      </a:r>
                      <a:endParaRPr lang="en-US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思源黑体 CN Regular" panose="020B0500000000000000" charset="-122"/>
                        </a:rPr>
                        <a:t>互动次数达到200次才有参考价值</a:t>
                      </a:r>
                      <a:endParaRPr lang="en-US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思源黑体 CN Regular" panose="020B0500000000000000" charset="-122"/>
                      </a:endParaRPr>
                    </a:p>
                  </a:txBody>
                  <a:tcPr marL="68580" marR="68580" marT="0" marB="0" vert="horz" anchor="ctr" anchorCtr="0"/>
                </a:tc>
              </a:tr>
              <a:tr h="4495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每个广告系列</a:t>
                      </a:r>
                      <a:endParaRPr lang="en-US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思源黑体 CN Regular" panose="020B0500000000000000" charset="-122"/>
                        </a:rPr>
                        <a:t>互动次数达到1万次才有参考价值</a:t>
                      </a:r>
                      <a:endParaRPr lang="en-US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思源黑体 CN Regular" panose="020B0500000000000000" charset="-122"/>
                      </a:endParaRPr>
                    </a:p>
                  </a:txBody>
                  <a:tcPr marL="68580" marR="68580" marT="0" marB="0" vert="horz" anchor="ctr" anchorCtr="0"/>
                </a:tc>
              </a:tr>
              <a:tr h="4495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思源黑体 CN Regular" panose="020B0500000000000000" charset="-122"/>
                        </a:rPr>
                        <a:t>询盘超过10个</a:t>
                      </a:r>
                      <a:endParaRPr lang="en-US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思源黑体 CN Regular" panose="020B0500000000000000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才有优化调整的参考价值</a:t>
                      </a:r>
                      <a:endParaRPr lang="en-US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</a:tr>
              <a:tr h="4495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思源黑体 CN Regular" panose="020B0500000000000000" charset="-122"/>
                        </a:rPr>
                        <a:t>询盘超过30个</a:t>
                      </a:r>
                      <a:endParaRPr lang="en-US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思源黑体 CN Regular" panose="020B0500000000000000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才有评估成效的参考价值</a:t>
                      </a:r>
                      <a:endParaRPr lang="en-US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</a:tr>
            </a:tbl>
          </a:graphicData>
        </a:graphic>
      </p:graphicFrame>
      <p:sp>
        <p:nvSpPr>
          <p:cNvPr id="23" name="矩形: 圆角 42"/>
          <p:cNvSpPr/>
          <p:nvPr>
            <p:custDataLst>
              <p:tags r:id="rId3"/>
            </p:custDataLst>
          </p:nvPr>
        </p:nvSpPr>
        <p:spPr>
          <a:xfrm>
            <a:off x="9779000" y="22860"/>
            <a:ext cx="2413000" cy="591820"/>
          </a:xfrm>
          <a:prstGeom prst="roundRect">
            <a:avLst>
              <a:gd name="adj" fmla="val 50000"/>
            </a:avLst>
          </a:prstGeom>
          <a:solidFill>
            <a:srgbClr val="007BC6"/>
          </a:solidFill>
          <a:ln>
            <a:solidFill>
              <a:srgbClr val="007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4" name="图片 23" descr="微信图片_2022091609575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914255" y="83185"/>
            <a:ext cx="2063115" cy="400050"/>
          </a:xfrm>
          <a:prstGeom prst="rect">
            <a:avLst/>
          </a:prstGeom>
          <a:solidFill>
            <a:srgbClr val="007BC6"/>
          </a:solidFill>
          <a:ln>
            <a:solidFill>
              <a:srgbClr val="007BC6"/>
            </a:solidFill>
          </a:ln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090295" y="316865"/>
            <a:ext cx="71221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914400">
              <a:tabLst>
                <a:tab pos="895350" algn="l"/>
              </a:tabLst>
            </a:pPr>
            <a:r>
              <a:rPr kumimoji="1" lang="zh-CN" sz="2800" spc="300" dirty="0">
                <a:solidFill>
                  <a:schemeClr val="tx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广告怎么投</a:t>
            </a:r>
            <a:r>
              <a:rPr kumimoji="1" lang="en-US" altLang="zh-CN" sz="2800" spc="300" dirty="0">
                <a:solidFill>
                  <a:schemeClr val="tx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kumimoji="1" lang="zh-CN" altLang="en-US" sz="2800" spc="300" dirty="0">
                <a:gradFill>
                  <a:gsLst>
                    <a:gs pos="0">
                      <a:srgbClr val="3170E2"/>
                    </a:gs>
                    <a:gs pos="70000">
                      <a:srgbClr val="234DD6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广告进度要如何安排</a:t>
            </a:r>
            <a:endParaRPr kumimoji="1" lang="zh-CN" altLang="en-US" sz="2800" spc="300" dirty="0">
              <a:gradFill>
                <a:gsLst>
                  <a:gs pos="0">
                    <a:srgbClr val="3170E2"/>
                  </a:gs>
                  <a:gs pos="70000">
                    <a:srgbClr val="234DD6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2"/>
            </p:custDataLst>
          </p:nvPr>
        </p:nvGraphicFramePr>
        <p:xfrm>
          <a:off x="1090295" y="2115185"/>
          <a:ext cx="10511155" cy="33108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0495"/>
                <a:gridCol w="1213485"/>
                <a:gridCol w="1303655"/>
                <a:gridCol w="1490345"/>
                <a:gridCol w="5083175"/>
              </a:tblGrid>
              <a:tr h="74993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广告阶段</a:t>
                      </a:r>
                      <a:endParaRPr lang="en-US" sz="16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gradFill>
                      <a:gsLst>
                        <a:gs pos="100000">
                          <a:srgbClr val="1B42DB"/>
                        </a:gs>
                        <a:gs pos="0">
                          <a:srgbClr val="1AEAF6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时间节点</a:t>
                      </a:r>
                      <a:endParaRPr lang="en-US" sz="16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gradFill>
                      <a:gsLst>
                        <a:gs pos="100000">
                          <a:srgbClr val="1B42DB"/>
                        </a:gs>
                        <a:gs pos="0">
                          <a:srgbClr val="1AEAF6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广告预期</a:t>
                      </a:r>
                      <a:endParaRPr lang="en-US" sz="16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gradFill>
                      <a:gsLst>
                        <a:gs pos="100000">
                          <a:srgbClr val="1B42DB"/>
                        </a:gs>
                        <a:gs pos="0">
                          <a:srgbClr val="1AEAF6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日预算</a:t>
                      </a:r>
                      <a:endParaRPr lang="en-US" sz="16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gradFill>
                      <a:gsLst>
                        <a:gs pos="100000">
                          <a:srgbClr val="1B42DB"/>
                        </a:gs>
                        <a:gs pos="0">
                          <a:srgbClr val="1AEAF6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广告类型</a:t>
                      </a:r>
                      <a:endParaRPr lang="en-US" sz="16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gradFill>
                      <a:gsLst>
                        <a:gs pos="100000">
                          <a:srgbClr val="1B42DB"/>
                        </a:gs>
                        <a:gs pos="0">
                          <a:srgbClr val="1AEAF6"/>
                        </a:gs>
                      </a:gsLst>
                      <a:lin ang="2700000" scaled="0"/>
                    </a:gradFill>
                  </a:tcPr>
                </a:tc>
              </a:tr>
              <a:tr h="64071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起步期</a:t>
                      </a:r>
                      <a:endParaRPr 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90天</a:t>
                      </a:r>
                      <a:endParaRPr 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机器学习期</a:t>
                      </a:r>
                      <a:endParaRPr 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100美金</a:t>
                      </a:r>
                      <a:r>
                        <a:rPr lang="zh-CN" alt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以上</a:t>
                      </a:r>
                      <a:endParaRPr lang="zh-CN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搜索广告80%；展示再营销广告20%（3000次点击后启动）</a:t>
                      </a:r>
                      <a:endParaRPr 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</a:tr>
              <a:tr h="63944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优化期</a:t>
                      </a:r>
                      <a:endParaRPr 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90天</a:t>
                      </a:r>
                      <a:endParaRPr 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推荐评估期</a:t>
                      </a:r>
                      <a:endParaRPr 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80美金</a:t>
                      </a:r>
                      <a:r>
                        <a:rPr lang="zh-CN" alt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以上</a:t>
                      </a:r>
                      <a:endParaRPr lang="zh-CN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搜索广告70%；展示再营销广告20%（再营销广告）；视频广告10%</a:t>
                      </a:r>
                      <a:endParaRPr 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</a:tr>
              <a:tr h="64071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扩大期</a:t>
                      </a:r>
                      <a:endParaRPr 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90天</a:t>
                      </a:r>
                      <a:endParaRPr 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放大测试期</a:t>
                      </a:r>
                      <a:endParaRPr 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120美金</a:t>
                      </a:r>
                      <a:r>
                        <a:rPr lang="zh-CN" alt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以上</a:t>
                      </a:r>
                      <a:endParaRPr lang="zh-CN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搜索广告60%，展示再营销广告10%，视频广告10%，视频再营销广告10%，发现广告10%</a:t>
                      </a:r>
                      <a:endParaRPr 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</a:tr>
              <a:tr h="64008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稳定期</a:t>
                      </a:r>
                      <a:endParaRPr 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第四季度后</a:t>
                      </a:r>
                      <a:endParaRPr lang="zh-CN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稳定运营期</a:t>
                      </a:r>
                      <a:endParaRPr 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根据公司实际</a:t>
                      </a:r>
                      <a:endParaRPr lang="zh-CN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建议</a:t>
                      </a:r>
                      <a:r>
                        <a:rPr lang="zh-CN" alt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&gt;</a:t>
                      </a:r>
                      <a:r>
                        <a:rPr lang="en-US" altLang="zh-CN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120</a:t>
                      </a:r>
                      <a:r>
                        <a:rPr lang="zh-CN" alt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美金</a:t>
                      </a:r>
                      <a:endParaRPr lang="zh-CN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根据推广成效对广告占比做相应调整</a:t>
                      </a:r>
                      <a:endParaRPr 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</a:tr>
            </a:tbl>
          </a:graphicData>
        </a:graphic>
      </p:graphicFrame>
      <p:sp>
        <p:nvSpPr>
          <p:cNvPr id="23" name="矩形: 圆角 42"/>
          <p:cNvSpPr/>
          <p:nvPr>
            <p:custDataLst>
              <p:tags r:id="rId3"/>
            </p:custDataLst>
          </p:nvPr>
        </p:nvSpPr>
        <p:spPr>
          <a:xfrm>
            <a:off x="9779000" y="22860"/>
            <a:ext cx="2413000" cy="591820"/>
          </a:xfrm>
          <a:prstGeom prst="roundRect">
            <a:avLst>
              <a:gd name="adj" fmla="val 50000"/>
            </a:avLst>
          </a:prstGeom>
          <a:solidFill>
            <a:srgbClr val="007BC6"/>
          </a:solidFill>
          <a:ln>
            <a:solidFill>
              <a:srgbClr val="007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4" name="图片 23" descr="微信图片_2022091609575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914255" y="83185"/>
            <a:ext cx="2063115" cy="400050"/>
          </a:xfrm>
          <a:prstGeom prst="rect">
            <a:avLst/>
          </a:prstGeom>
          <a:solidFill>
            <a:srgbClr val="007BC6"/>
          </a:solidFill>
          <a:ln>
            <a:solidFill>
              <a:srgbClr val="007BC6"/>
            </a:solidFill>
          </a:ln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334770" y="553085"/>
            <a:ext cx="71221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914400">
              <a:tabLst>
                <a:tab pos="895350" algn="l"/>
              </a:tabLst>
            </a:pPr>
            <a:r>
              <a:rPr kumimoji="1" lang="zh-CN" altLang="en-US" sz="2800" spc="300" dirty="0">
                <a:gradFill>
                  <a:gsLst>
                    <a:gs pos="0">
                      <a:srgbClr val="3170E2"/>
                    </a:gs>
                    <a:gs pos="70000">
                      <a:srgbClr val="234DD6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广告效果要如何评估</a:t>
            </a:r>
            <a:endParaRPr kumimoji="1" lang="zh-CN" altLang="en-US" sz="2800" spc="300" dirty="0">
              <a:gradFill>
                <a:gsLst>
                  <a:gs pos="0">
                    <a:srgbClr val="3170E2"/>
                  </a:gs>
                  <a:gs pos="70000">
                    <a:srgbClr val="234DD6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2"/>
            </p:custDataLst>
          </p:nvPr>
        </p:nvGraphicFramePr>
        <p:xfrm>
          <a:off x="1090295" y="2115185"/>
          <a:ext cx="10344785" cy="3157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1960"/>
                <a:gridCol w="2009140"/>
                <a:gridCol w="6623685"/>
              </a:tblGrid>
              <a:tr h="69596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评估目标</a:t>
                      </a:r>
                      <a:endParaRPr lang="en-US" sz="16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gradFill>
                      <a:gsLst>
                        <a:gs pos="100000">
                          <a:srgbClr val="1B42DB"/>
                        </a:gs>
                        <a:gs pos="0">
                          <a:srgbClr val="1AEAF6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判断标准</a:t>
                      </a:r>
                      <a:endParaRPr lang="en-US" sz="16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gradFill>
                      <a:gsLst>
                        <a:gs pos="100000">
                          <a:srgbClr val="1B42DB"/>
                        </a:gs>
                        <a:gs pos="0">
                          <a:srgbClr val="1AEAF6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关联因素</a:t>
                      </a:r>
                      <a:endParaRPr lang="en-US" sz="16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gradFill>
                      <a:gsLst>
                        <a:gs pos="100000">
                          <a:srgbClr val="1B42DB"/>
                        </a:gs>
                        <a:gs pos="0">
                          <a:srgbClr val="1AEAF6"/>
                        </a:gs>
                      </a:gsLst>
                      <a:lin ang="2700000" scaled="0"/>
                    </a:gradFill>
                  </a:tcPr>
                </a:tc>
              </a:tr>
              <a:tr h="67881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广告</a:t>
                      </a:r>
                      <a:r>
                        <a:rPr lang="zh-CN" alt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方向对不对</a:t>
                      </a:r>
                      <a:endParaRPr lang="zh-CN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展示率（60%）</a:t>
                      </a:r>
                      <a:endParaRPr 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直接说明广告有没有被人看到，如果没人看到，说明你的投放产品、地区、词汇</a:t>
                      </a:r>
                      <a:r>
                        <a:rPr lang="zh-CN" alt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或投放限制等</a:t>
                      </a: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一定有问题</a:t>
                      </a:r>
                      <a:r>
                        <a:rPr lang="zh-CN" alt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。</a:t>
                      </a:r>
                      <a:endParaRPr lang="zh-CN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</a:tr>
              <a:tr h="59372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广告有没有效果</a:t>
                      </a:r>
                      <a:endParaRPr lang="zh-CN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点击率（</a:t>
                      </a:r>
                      <a:r>
                        <a:rPr lang="en-US" altLang="zh-CN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4%</a:t>
                      </a:r>
                      <a:r>
                        <a:rPr lang="zh-CN" alt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）</a:t>
                      </a:r>
                      <a:endParaRPr lang="zh-CN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询盘</a:t>
                      </a:r>
                      <a:r>
                        <a:rPr lang="zh-CN" alt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（</a:t>
                      </a:r>
                      <a:r>
                        <a:rPr lang="en-US" altLang="zh-CN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0.5%</a:t>
                      </a:r>
                      <a:r>
                        <a:rPr lang="zh-CN" alt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）</a:t>
                      </a:r>
                      <a:endParaRPr lang="zh-CN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有很多人点击，很多人询盘，说明你的广告触及了正确的客户，带来了较好的效果</a:t>
                      </a:r>
                      <a:r>
                        <a:rPr lang="zh-CN" alt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，</a:t>
                      </a: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找出效果最好的关键词或渠道，增加投入。</a:t>
                      </a:r>
                      <a:endParaRPr 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</a:tr>
              <a:tr h="59436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有点击却少询盘</a:t>
                      </a:r>
                      <a:endParaRPr lang="zh-CN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  <a:sym typeface="+mn-ea"/>
                        </a:rPr>
                        <a:t>跳出率</a:t>
                      </a:r>
                      <a:r>
                        <a:rPr lang="zh-CN" altLang="en-US" sz="160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  <a:sym typeface="+mn-ea"/>
                        </a:rPr>
                        <a:t>（</a:t>
                      </a:r>
                      <a:r>
                        <a:rPr lang="en-US" altLang="zh-CN" sz="160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  <a:sym typeface="+mn-ea"/>
                        </a:rPr>
                        <a:t>30%)</a:t>
                      </a:r>
                      <a:endParaRPr lang="en-US" sz="160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  <a:sym typeface="+mn-ea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  <a:sym typeface="+mn-ea"/>
                        </a:rPr>
                        <a:t>停留时间(1</a:t>
                      </a:r>
                      <a:r>
                        <a:rPr lang="zh-CN" altLang="en-US" sz="160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  <a:sym typeface="+mn-ea"/>
                        </a:rPr>
                        <a:t>分钟）</a:t>
                      </a:r>
                      <a:endParaRPr lang="zh-CN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如果客户跳出很高，那就说明你的网站内容不吸引人，或者</a:t>
                      </a:r>
                      <a:r>
                        <a:rPr lang="zh-CN" alt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网站结构不清晰，</a:t>
                      </a: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客户没找到想要的信息，你需要改进下</a:t>
                      </a:r>
                      <a:r>
                        <a:rPr lang="zh-CN" alt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内容和</a:t>
                      </a: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板块。</a:t>
                      </a:r>
                      <a:endParaRPr 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</a:tr>
              <a:tr h="59436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独立站运营</a:t>
                      </a:r>
                      <a:r>
                        <a:rPr lang="zh-CN" alt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好坏</a:t>
                      </a:r>
                      <a:endParaRPr lang="zh-CN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询盘成本</a:t>
                      </a:r>
                      <a:endParaRPr 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能否接受：产品利润、复购情况、成交转化率</a:t>
                      </a:r>
                      <a:endParaRPr 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背后因素：竞争对手、客户数量、广告价格、广告阶段</a:t>
                      </a:r>
                      <a:endParaRPr 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</a:tr>
            </a:tbl>
          </a:graphicData>
        </a:graphic>
      </p:graphicFrame>
      <p:sp>
        <p:nvSpPr>
          <p:cNvPr id="91" name="文本框 90"/>
          <p:cNvSpPr txBox="1"/>
          <p:nvPr>
            <p:custDataLst>
              <p:tags r:id="rId3"/>
            </p:custDataLst>
          </p:nvPr>
        </p:nvSpPr>
        <p:spPr>
          <a:xfrm>
            <a:off x="2350135" y="5721985"/>
            <a:ext cx="808799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化工机械设备询盘成本如何从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5000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元降到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300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元（不同行业情况不同，仅供参考）</a:t>
            </a:r>
            <a:endParaRPr lang="zh-CN" altLang="en-US" sz="16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https://mp.weixin.qq.com/s/myNFjVIOrh8yR7N7dBEaQg</a:t>
            </a:r>
            <a:endParaRPr lang="zh-CN" altLang="en-US" sz="16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92" name="文本框 91"/>
          <p:cNvSpPr txBox="1"/>
          <p:nvPr>
            <p:custDataLst>
              <p:tags r:id="rId4"/>
            </p:custDataLst>
          </p:nvPr>
        </p:nvSpPr>
        <p:spPr>
          <a:xfrm>
            <a:off x="1334770" y="5721985"/>
            <a:ext cx="8940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buClrTx/>
              <a:buSzTx/>
              <a:buFontTx/>
            </a:pPr>
            <a:r>
              <a:rPr lang="zh-CN" altLang="en-US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谷歌官网</a:t>
            </a:r>
            <a:endParaRPr lang="zh-CN" altLang="en-US" sz="1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  <a:p>
            <a:pPr algn="l">
              <a:buClrTx/>
              <a:buSzTx/>
              <a:buFontTx/>
            </a:pPr>
            <a:r>
              <a:rPr lang="zh-CN" altLang="en-US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客户案例</a:t>
            </a:r>
            <a:endParaRPr lang="zh-CN" altLang="en-US" sz="1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3" name="矩形: 圆角 42"/>
          <p:cNvSpPr/>
          <p:nvPr>
            <p:custDataLst>
              <p:tags r:id="rId5"/>
            </p:custDataLst>
          </p:nvPr>
        </p:nvSpPr>
        <p:spPr>
          <a:xfrm>
            <a:off x="9779000" y="22860"/>
            <a:ext cx="2413000" cy="591820"/>
          </a:xfrm>
          <a:prstGeom prst="roundRect">
            <a:avLst>
              <a:gd name="adj" fmla="val 50000"/>
            </a:avLst>
          </a:prstGeom>
          <a:solidFill>
            <a:srgbClr val="007BC6"/>
          </a:solidFill>
          <a:ln>
            <a:solidFill>
              <a:srgbClr val="007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4" name="图片 23" descr="微信图片_2022091609575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914255" y="83185"/>
            <a:ext cx="2063115" cy="400050"/>
          </a:xfrm>
          <a:prstGeom prst="rect">
            <a:avLst/>
          </a:prstGeom>
          <a:solidFill>
            <a:srgbClr val="007BC6"/>
          </a:solidFill>
          <a:ln>
            <a:solidFill>
              <a:srgbClr val="007BC6"/>
            </a:solidFill>
          </a:ln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9" name="文本框 4"/>
          <p:cNvSpPr txBox="1"/>
          <p:nvPr/>
        </p:nvSpPr>
        <p:spPr>
          <a:xfrm>
            <a:off x="5276850" y="6054725"/>
            <a:ext cx="1442085" cy="6451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en-US" altLang="zh-CN" sz="3600" b="1" dirty="0">
                <a:solidFill>
                  <a:schemeClr val="bg1"/>
                </a:solidFill>
                <a:latin typeface="方正兰亭超细黑简体" pitchFamily="2" charset="-122"/>
                <a:ea typeface="方正兰亭超细黑简体" pitchFamily="2" charset="-122"/>
              </a:rPr>
              <a:t>Part.4</a:t>
            </a:r>
            <a:endParaRPr lang="zh-CN" altLang="en-US" sz="3600" b="1" dirty="0">
              <a:solidFill>
                <a:schemeClr val="bg1"/>
              </a:solidFill>
              <a:latin typeface="方正兰亭超细黑简体" pitchFamily="2" charset="-122"/>
              <a:ea typeface="方正兰亭超细黑简体" pitchFamily="2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2513965" y="2713990"/>
            <a:ext cx="77946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6600" b="1" dirty="0">
                <a:solidFill>
                  <a:srgbClr val="FFFFFF"/>
                </a:solidFill>
                <a:latin typeface="方正兰亭超细黑简体" pitchFamily="2" charset="-122"/>
                <a:ea typeface="方正兰亭超细黑简体" pitchFamily="2" charset="-122"/>
                <a:sym typeface="+mn-ea"/>
              </a:rPr>
              <a:t>谷歌广告的运转</a:t>
            </a:r>
            <a:r>
              <a:rPr lang="zh-CN" altLang="en-US" sz="6600" b="1" dirty="0">
                <a:solidFill>
                  <a:srgbClr val="FFFFFF"/>
                </a:solidFill>
                <a:latin typeface="方正兰亭超细黑简体" pitchFamily="2" charset="-122"/>
                <a:ea typeface="方正兰亭超细黑简体" pitchFamily="2" charset="-122"/>
                <a:sym typeface="+mn-ea"/>
              </a:rPr>
              <a:t>机制</a:t>
            </a:r>
            <a:endParaRPr lang="zh-CN" altLang="en-US" sz="6600" b="1" dirty="0">
              <a:solidFill>
                <a:srgbClr val="FFFFFF"/>
              </a:solidFill>
              <a:latin typeface="方正兰亭超细黑简体" pitchFamily="2" charset="-122"/>
              <a:ea typeface="方正兰亭超细黑简体" pitchFamily="2" charset="-122"/>
              <a:sym typeface="+mn-ea"/>
            </a:endParaRPr>
          </a:p>
        </p:txBody>
      </p:sp>
      <p:pic>
        <p:nvPicPr>
          <p:cNvPr id="27" name="图片 26" descr="微信图片_2022091609575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00590" y="102870"/>
            <a:ext cx="2302510" cy="44640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直接连接符 46"/>
          <p:cNvCxnSpPr/>
          <p:nvPr>
            <p:custDataLst>
              <p:tags r:id="rId1"/>
            </p:custDataLst>
          </p:nvPr>
        </p:nvCxnSpPr>
        <p:spPr>
          <a:xfrm>
            <a:off x="1903730" y="4406265"/>
            <a:ext cx="5567680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44"/>
          <p:cNvSpPr txBox="1"/>
          <p:nvPr>
            <p:custDataLst>
              <p:tags r:id="rId2"/>
            </p:custDataLst>
          </p:nvPr>
        </p:nvSpPr>
        <p:spPr>
          <a:xfrm>
            <a:off x="1216660" y="446405"/>
            <a:ext cx="4279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300" dirty="0">
                <a:gradFill>
                  <a:gsLst>
                    <a:gs pos="0">
                      <a:srgbClr val="3170E2"/>
                    </a:gs>
                    <a:gs pos="70000">
                      <a:srgbClr val="234DD6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谷歌广告的分配机制</a:t>
            </a:r>
            <a:endParaRPr kumimoji="1" lang="zh-CN" altLang="en-US" sz="2800" spc="300" dirty="0">
              <a:gradFill>
                <a:gsLst>
                  <a:gs pos="0">
                    <a:srgbClr val="3170E2"/>
                  </a:gs>
                  <a:gs pos="70000">
                    <a:srgbClr val="234DD6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23" name="iṩ1ïdé"/>
          <p:cNvGrpSpPr/>
          <p:nvPr/>
        </p:nvGrpSpPr>
        <p:grpSpPr>
          <a:xfrm rot="0">
            <a:off x="1106170" y="1490980"/>
            <a:ext cx="596900" cy="598170"/>
            <a:chOff x="883164" y="1816317"/>
            <a:chExt cx="869436" cy="870802"/>
          </a:xfrm>
        </p:grpSpPr>
        <p:sp>
          <p:nvSpPr>
            <p:cNvPr id="27" name="iśľiďé"/>
            <p:cNvSpPr/>
            <p:nvPr>
              <p:custDataLst>
                <p:tags r:id="rId3"/>
              </p:custDataLst>
            </p:nvPr>
          </p:nvSpPr>
          <p:spPr bwMode="auto">
            <a:xfrm>
              <a:off x="883164" y="1816317"/>
              <a:ext cx="869436" cy="870802"/>
            </a:xfrm>
            <a:custGeom>
              <a:avLst/>
              <a:gdLst>
                <a:gd name="T0" fmla="*/ 1066 w 1272"/>
                <a:gd name="T1" fmla="*/ 168 h 1274"/>
                <a:gd name="T2" fmla="*/ 1132 w 1272"/>
                <a:gd name="T3" fmla="*/ 238 h 1274"/>
                <a:gd name="T4" fmla="*/ 1186 w 1272"/>
                <a:gd name="T5" fmla="*/ 316 h 1274"/>
                <a:gd name="T6" fmla="*/ 1226 w 1272"/>
                <a:gd name="T7" fmla="*/ 398 h 1274"/>
                <a:gd name="T8" fmla="*/ 1254 w 1272"/>
                <a:gd name="T9" fmla="*/ 486 h 1274"/>
                <a:gd name="T10" fmla="*/ 1270 w 1272"/>
                <a:gd name="T11" fmla="*/ 576 h 1274"/>
                <a:gd name="T12" fmla="*/ 1272 w 1272"/>
                <a:gd name="T13" fmla="*/ 668 h 1274"/>
                <a:gd name="T14" fmla="*/ 1260 w 1272"/>
                <a:gd name="T15" fmla="*/ 760 h 1274"/>
                <a:gd name="T16" fmla="*/ 1236 w 1272"/>
                <a:gd name="T17" fmla="*/ 850 h 1274"/>
                <a:gd name="T18" fmla="*/ 1198 w 1272"/>
                <a:gd name="T19" fmla="*/ 936 h 1274"/>
                <a:gd name="T20" fmla="*/ 1146 w 1272"/>
                <a:gd name="T21" fmla="*/ 1016 h 1274"/>
                <a:gd name="T22" fmla="*/ 1106 w 1272"/>
                <a:gd name="T23" fmla="*/ 1068 h 1274"/>
                <a:gd name="T24" fmla="*/ 1036 w 1272"/>
                <a:gd name="T25" fmla="*/ 1134 h 1274"/>
                <a:gd name="T26" fmla="*/ 958 w 1272"/>
                <a:gd name="T27" fmla="*/ 1186 h 1274"/>
                <a:gd name="T28" fmla="*/ 874 w 1272"/>
                <a:gd name="T29" fmla="*/ 1228 h 1274"/>
                <a:gd name="T30" fmla="*/ 786 w 1272"/>
                <a:gd name="T31" fmla="*/ 1256 h 1274"/>
                <a:gd name="T32" fmla="*/ 696 w 1272"/>
                <a:gd name="T33" fmla="*/ 1272 h 1274"/>
                <a:gd name="T34" fmla="*/ 604 w 1272"/>
                <a:gd name="T35" fmla="*/ 1274 h 1274"/>
                <a:gd name="T36" fmla="*/ 514 w 1272"/>
                <a:gd name="T37" fmla="*/ 1262 h 1274"/>
                <a:gd name="T38" fmla="*/ 424 w 1272"/>
                <a:gd name="T39" fmla="*/ 1238 h 1274"/>
                <a:gd name="T40" fmla="*/ 338 w 1272"/>
                <a:gd name="T41" fmla="*/ 1200 h 1274"/>
                <a:gd name="T42" fmla="*/ 256 w 1272"/>
                <a:gd name="T43" fmla="*/ 1148 h 1274"/>
                <a:gd name="T44" fmla="*/ 206 w 1272"/>
                <a:gd name="T45" fmla="*/ 1106 h 1274"/>
                <a:gd name="T46" fmla="*/ 140 w 1272"/>
                <a:gd name="T47" fmla="*/ 1036 h 1274"/>
                <a:gd name="T48" fmla="*/ 86 w 1272"/>
                <a:gd name="T49" fmla="*/ 958 h 1274"/>
                <a:gd name="T50" fmla="*/ 46 w 1272"/>
                <a:gd name="T51" fmla="*/ 876 h 1274"/>
                <a:gd name="T52" fmla="*/ 18 w 1272"/>
                <a:gd name="T53" fmla="*/ 788 h 1274"/>
                <a:gd name="T54" fmla="*/ 2 w 1272"/>
                <a:gd name="T55" fmla="*/ 698 h 1274"/>
                <a:gd name="T56" fmla="*/ 0 w 1272"/>
                <a:gd name="T57" fmla="*/ 606 h 1274"/>
                <a:gd name="T58" fmla="*/ 10 w 1272"/>
                <a:gd name="T59" fmla="*/ 514 h 1274"/>
                <a:gd name="T60" fmla="*/ 36 w 1272"/>
                <a:gd name="T61" fmla="*/ 426 h 1274"/>
                <a:gd name="T62" fmla="*/ 74 w 1272"/>
                <a:gd name="T63" fmla="*/ 338 h 1274"/>
                <a:gd name="T64" fmla="*/ 124 w 1272"/>
                <a:gd name="T65" fmla="*/ 258 h 1274"/>
                <a:gd name="T66" fmla="*/ 166 w 1272"/>
                <a:gd name="T67" fmla="*/ 208 h 1274"/>
                <a:gd name="T68" fmla="*/ 236 w 1272"/>
                <a:gd name="T69" fmla="*/ 142 h 1274"/>
                <a:gd name="T70" fmla="*/ 314 w 1272"/>
                <a:gd name="T71" fmla="*/ 88 h 1274"/>
                <a:gd name="T72" fmla="*/ 398 w 1272"/>
                <a:gd name="T73" fmla="*/ 46 h 1274"/>
                <a:gd name="T74" fmla="*/ 486 w 1272"/>
                <a:gd name="T75" fmla="*/ 18 h 1274"/>
                <a:gd name="T76" fmla="*/ 576 w 1272"/>
                <a:gd name="T77" fmla="*/ 4 h 1274"/>
                <a:gd name="T78" fmla="*/ 668 w 1272"/>
                <a:gd name="T79" fmla="*/ 2 h 1274"/>
                <a:gd name="T80" fmla="*/ 758 w 1272"/>
                <a:gd name="T81" fmla="*/ 12 h 1274"/>
                <a:gd name="T82" fmla="*/ 848 w 1272"/>
                <a:gd name="T83" fmla="*/ 36 h 1274"/>
                <a:gd name="T84" fmla="*/ 934 w 1272"/>
                <a:gd name="T85" fmla="*/ 74 h 1274"/>
                <a:gd name="T86" fmla="*/ 1016 w 1272"/>
                <a:gd name="T87" fmla="*/ 126 h 1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72" h="1274">
                  <a:moveTo>
                    <a:pt x="1042" y="146"/>
                  </a:moveTo>
                  <a:lnTo>
                    <a:pt x="1042" y="146"/>
                  </a:lnTo>
                  <a:lnTo>
                    <a:pt x="1066" y="168"/>
                  </a:lnTo>
                  <a:lnTo>
                    <a:pt x="1090" y="190"/>
                  </a:lnTo>
                  <a:lnTo>
                    <a:pt x="1112" y="214"/>
                  </a:lnTo>
                  <a:lnTo>
                    <a:pt x="1132" y="238"/>
                  </a:lnTo>
                  <a:lnTo>
                    <a:pt x="1152" y="264"/>
                  </a:lnTo>
                  <a:lnTo>
                    <a:pt x="1170" y="290"/>
                  </a:lnTo>
                  <a:lnTo>
                    <a:pt x="1186" y="316"/>
                  </a:lnTo>
                  <a:lnTo>
                    <a:pt x="1200" y="342"/>
                  </a:lnTo>
                  <a:lnTo>
                    <a:pt x="1214" y="370"/>
                  </a:lnTo>
                  <a:lnTo>
                    <a:pt x="1226" y="398"/>
                  </a:lnTo>
                  <a:lnTo>
                    <a:pt x="1238" y="428"/>
                  </a:lnTo>
                  <a:lnTo>
                    <a:pt x="1246" y="456"/>
                  </a:lnTo>
                  <a:lnTo>
                    <a:pt x="1254" y="486"/>
                  </a:lnTo>
                  <a:lnTo>
                    <a:pt x="1260" y="516"/>
                  </a:lnTo>
                  <a:lnTo>
                    <a:pt x="1266" y="546"/>
                  </a:lnTo>
                  <a:lnTo>
                    <a:pt x="1270" y="576"/>
                  </a:lnTo>
                  <a:lnTo>
                    <a:pt x="1272" y="608"/>
                  </a:lnTo>
                  <a:lnTo>
                    <a:pt x="1272" y="638"/>
                  </a:lnTo>
                  <a:lnTo>
                    <a:pt x="1272" y="668"/>
                  </a:lnTo>
                  <a:lnTo>
                    <a:pt x="1270" y="700"/>
                  </a:lnTo>
                  <a:lnTo>
                    <a:pt x="1266" y="730"/>
                  </a:lnTo>
                  <a:lnTo>
                    <a:pt x="1260" y="760"/>
                  </a:lnTo>
                  <a:lnTo>
                    <a:pt x="1254" y="790"/>
                  </a:lnTo>
                  <a:lnTo>
                    <a:pt x="1246" y="820"/>
                  </a:lnTo>
                  <a:lnTo>
                    <a:pt x="1236" y="850"/>
                  </a:lnTo>
                  <a:lnTo>
                    <a:pt x="1226" y="878"/>
                  </a:lnTo>
                  <a:lnTo>
                    <a:pt x="1212" y="908"/>
                  </a:lnTo>
                  <a:lnTo>
                    <a:pt x="1198" y="936"/>
                  </a:lnTo>
                  <a:lnTo>
                    <a:pt x="1182" y="964"/>
                  </a:lnTo>
                  <a:lnTo>
                    <a:pt x="1166" y="990"/>
                  </a:lnTo>
                  <a:lnTo>
                    <a:pt x="1146" y="1016"/>
                  </a:lnTo>
                  <a:lnTo>
                    <a:pt x="1126" y="1042"/>
                  </a:lnTo>
                  <a:lnTo>
                    <a:pt x="1126" y="1042"/>
                  </a:lnTo>
                  <a:lnTo>
                    <a:pt x="1106" y="1068"/>
                  </a:lnTo>
                  <a:lnTo>
                    <a:pt x="1082" y="1090"/>
                  </a:lnTo>
                  <a:lnTo>
                    <a:pt x="1060" y="1112"/>
                  </a:lnTo>
                  <a:lnTo>
                    <a:pt x="1036" y="1134"/>
                  </a:lnTo>
                  <a:lnTo>
                    <a:pt x="1010" y="1152"/>
                  </a:lnTo>
                  <a:lnTo>
                    <a:pt x="984" y="1170"/>
                  </a:lnTo>
                  <a:lnTo>
                    <a:pt x="958" y="1186"/>
                  </a:lnTo>
                  <a:lnTo>
                    <a:pt x="930" y="1202"/>
                  </a:lnTo>
                  <a:lnTo>
                    <a:pt x="902" y="1216"/>
                  </a:lnTo>
                  <a:lnTo>
                    <a:pt x="874" y="1228"/>
                  </a:lnTo>
                  <a:lnTo>
                    <a:pt x="846" y="1238"/>
                  </a:lnTo>
                  <a:lnTo>
                    <a:pt x="816" y="1248"/>
                  </a:lnTo>
                  <a:lnTo>
                    <a:pt x="786" y="1256"/>
                  </a:lnTo>
                  <a:lnTo>
                    <a:pt x="756" y="1262"/>
                  </a:lnTo>
                  <a:lnTo>
                    <a:pt x="726" y="1268"/>
                  </a:lnTo>
                  <a:lnTo>
                    <a:pt x="696" y="1272"/>
                  </a:lnTo>
                  <a:lnTo>
                    <a:pt x="666" y="1274"/>
                  </a:lnTo>
                  <a:lnTo>
                    <a:pt x="636" y="1274"/>
                  </a:lnTo>
                  <a:lnTo>
                    <a:pt x="604" y="1274"/>
                  </a:lnTo>
                  <a:lnTo>
                    <a:pt x="574" y="1270"/>
                  </a:lnTo>
                  <a:lnTo>
                    <a:pt x="544" y="1268"/>
                  </a:lnTo>
                  <a:lnTo>
                    <a:pt x="514" y="1262"/>
                  </a:lnTo>
                  <a:lnTo>
                    <a:pt x="484" y="1256"/>
                  </a:lnTo>
                  <a:lnTo>
                    <a:pt x="454" y="1248"/>
                  </a:lnTo>
                  <a:lnTo>
                    <a:pt x="424" y="1238"/>
                  </a:lnTo>
                  <a:lnTo>
                    <a:pt x="394" y="1226"/>
                  </a:lnTo>
                  <a:lnTo>
                    <a:pt x="366" y="1214"/>
                  </a:lnTo>
                  <a:lnTo>
                    <a:pt x="338" y="1200"/>
                  </a:lnTo>
                  <a:lnTo>
                    <a:pt x="310" y="1184"/>
                  </a:lnTo>
                  <a:lnTo>
                    <a:pt x="282" y="1166"/>
                  </a:lnTo>
                  <a:lnTo>
                    <a:pt x="256" y="1148"/>
                  </a:lnTo>
                  <a:lnTo>
                    <a:pt x="230" y="1128"/>
                  </a:lnTo>
                  <a:lnTo>
                    <a:pt x="230" y="1128"/>
                  </a:lnTo>
                  <a:lnTo>
                    <a:pt x="206" y="1106"/>
                  </a:lnTo>
                  <a:lnTo>
                    <a:pt x="182" y="1084"/>
                  </a:lnTo>
                  <a:lnTo>
                    <a:pt x="160" y="1060"/>
                  </a:lnTo>
                  <a:lnTo>
                    <a:pt x="140" y="1036"/>
                  </a:lnTo>
                  <a:lnTo>
                    <a:pt x="120" y="1012"/>
                  </a:lnTo>
                  <a:lnTo>
                    <a:pt x="102" y="986"/>
                  </a:lnTo>
                  <a:lnTo>
                    <a:pt x="86" y="958"/>
                  </a:lnTo>
                  <a:lnTo>
                    <a:pt x="72" y="932"/>
                  </a:lnTo>
                  <a:lnTo>
                    <a:pt x="58" y="904"/>
                  </a:lnTo>
                  <a:lnTo>
                    <a:pt x="46" y="876"/>
                  </a:lnTo>
                  <a:lnTo>
                    <a:pt x="34" y="846"/>
                  </a:lnTo>
                  <a:lnTo>
                    <a:pt x="26" y="818"/>
                  </a:lnTo>
                  <a:lnTo>
                    <a:pt x="18" y="788"/>
                  </a:lnTo>
                  <a:lnTo>
                    <a:pt x="10" y="758"/>
                  </a:lnTo>
                  <a:lnTo>
                    <a:pt x="6" y="728"/>
                  </a:lnTo>
                  <a:lnTo>
                    <a:pt x="2" y="698"/>
                  </a:lnTo>
                  <a:lnTo>
                    <a:pt x="0" y="668"/>
                  </a:lnTo>
                  <a:lnTo>
                    <a:pt x="0" y="636"/>
                  </a:lnTo>
                  <a:lnTo>
                    <a:pt x="0" y="606"/>
                  </a:lnTo>
                  <a:lnTo>
                    <a:pt x="2" y="576"/>
                  </a:lnTo>
                  <a:lnTo>
                    <a:pt x="6" y="544"/>
                  </a:lnTo>
                  <a:lnTo>
                    <a:pt x="10" y="514"/>
                  </a:lnTo>
                  <a:lnTo>
                    <a:pt x="18" y="484"/>
                  </a:lnTo>
                  <a:lnTo>
                    <a:pt x="26" y="454"/>
                  </a:lnTo>
                  <a:lnTo>
                    <a:pt x="36" y="426"/>
                  </a:lnTo>
                  <a:lnTo>
                    <a:pt x="46" y="396"/>
                  </a:lnTo>
                  <a:lnTo>
                    <a:pt x="60" y="368"/>
                  </a:lnTo>
                  <a:lnTo>
                    <a:pt x="74" y="338"/>
                  </a:lnTo>
                  <a:lnTo>
                    <a:pt x="88" y="312"/>
                  </a:lnTo>
                  <a:lnTo>
                    <a:pt x="106" y="284"/>
                  </a:lnTo>
                  <a:lnTo>
                    <a:pt x="124" y="258"/>
                  </a:lnTo>
                  <a:lnTo>
                    <a:pt x="146" y="232"/>
                  </a:lnTo>
                  <a:lnTo>
                    <a:pt x="146" y="232"/>
                  </a:lnTo>
                  <a:lnTo>
                    <a:pt x="166" y="208"/>
                  </a:lnTo>
                  <a:lnTo>
                    <a:pt x="190" y="184"/>
                  </a:lnTo>
                  <a:lnTo>
                    <a:pt x="212" y="162"/>
                  </a:lnTo>
                  <a:lnTo>
                    <a:pt x="236" y="142"/>
                  </a:lnTo>
                  <a:lnTo>
                    <a:pt x="262" y="122"/>
                  </a:lnTo>
                  <a:lnTo>
                    <a:pt x="288" y="104"/>
                  </a:lnTo>
                  <a:lnTo>
                    <a:pt x="314" y="88"/>
                  </a:lnTo>
                  <a:lnTo>
                    <a:pt x="342" y="72"/>
                  </a:lnTo>
                  <a:lnTo>
                    <a:pt x="370" y="58"/>
                  </a:lnTo>
                  <a:lnTo>
                    <a:pt x="398" y="46"/>
                  </a:lnTo>
                  <a:lnTo>
                    <a:pt x="426" y="36"/>
                  </a:lnTo>
                  <a:lnTo>
                    <a:pt x="456" y="26"/>
                  </a:lnTo>
                  <a:lnTo>
                    <a:pt x="486" y="18"/>
                  </a:lnTo>
                  <a:lnTo>
                    <a:pt x="516" y="12"/>
                  </a:lnTo>
                  <a:lnTo>
                    <a:pt x="546" y="8"/>
                  </a:lnTo>
                  <a:lnTo>
                    <a:pt x="576" y="4"/>
                  </a:lnTo>
                  <a:lnTo>
                    <a:pt x="606" y="2"/>
                  </a:lnTo>
                  <a:lnTo>
                    <a:pt x="636" y="0"/>
                  </a:lnTo>
                  <a:lnTo>
                    <a:pt x="668" y="2"/>
                  </a:lnTo>
                  <a:lnTo>
                    <a:pt x="698" y="4"/>
                  </a:lnTo>
                  <a:lnTo>
                    <a:pt x="728" y="8"/>
                  </a:lnTo>
                  <a:lnTo>
                    <a:pt x="758" y="12"/>
                  </a:lnTo>
                  <a:lnTo>
                    <a:pt x="788" y="18"/>
                  </a:lnTo>
                  <a:lnTo>
                    <a:pt x="818" y="28"/>
                  </a:lnTo>
                  <a:lnTo>
                    <a:pt x="848" y="36"/>
                  </a:lnTo>
                  <a:lnTo>
                    <a:pt x="878" y="48"/>
                  </a:lnTo>
                  <a:lnTo>
                    <a:pt x="906" y="60"/>
                  </a:lnTo>
                  <a:lnTo>
                    <a:pt x="934" y="74"/>
                  </a:lnTo>
                  <a:lnTo>
                    <a:pt x="962" y="90"/>
                  </a:lnTo>
                  <a:lnTo>
                    <a:pt x="990" y="108"/>
                  </a:lnTo>
                  <a:lnTo>
                    <a:pt x="1016" y="126"/>
                  </a:lnTo>
                  <a:lnTo>
                    <a:pt x="1042" y="146"/>
                  </a:lnTo>
                  <a:lnTo>
                    <a:pt x="1042" y="146"/>
                  </a:ln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100000">
                  <a:srgbClr val="1E53CF"/>
                </a:gs>
              </a:gsLst>
              <a:lin ang="2700000" scaled="0"/>
            </a:gra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28" name="ï$lïďè"/>
            <p:cNvSpPr/>
            <p:nvPr>
              <p:custDataLst>
                <p:tags r:id="rId4"/>
              </p:custDataLst>
            </p:nvPr>
          </p:nvSpPr>
          <p:spPr>
            <a:xfrm>
              <a:off x="1044066" y="1996395"/>
              <a:ext cx="547632" cy="510646"/>
            </a:xfrm>
            <a:custGeom>
              <a:avLst/>
              <a:gdLst>
                <a:gd name="T0" fmla="*/ 3958 w 4630"/>
                <a:gd name="T1" fmla="*/ 1193 h 4324"/>
                <a:gd name="T2" fmla="*/ 3772 w 4630"/>
                <a:gd name="T3" fmla="*/ 1223 h 4324"/>
                <a:gd name="T4" fmla="*/ 3358 w 4630"/>
                <a:gd name="T5" fmla="*/ 1778 h 4324"/>
                <a:gd name="T6" fmla="*/ 3055 w 4630"/>
                <a:gd name="T7" fmla="*/ 1876 h 4324"/>
                <a:gd name="T8" fmla="*/ 2515 w 4630"/>
                <a:gd name="T9" fmla="*/ 1484 h 4324"/>
                <a:gd name="T10" fmla="*/ 2515 w 4630"/>
                <a:gd name="T11" fmla="*/ 1166 h 4324"/>
                <a:gd name="T12" fmla="*/ 2915 w 4630"/>
                <a:gd name="T13" fmla="*/ 600 h 4324"/>
                <a:gd name="T14" fmla="*/ 2315 w 4630"/>
                <a:gd name="T15" fmla="*/ 0 h 4324"/>
                <a:gd name="T16" fmla="*/ 1715 w 4630"/>
                <a:gd name="T17" fmla="*/ 600 h 4324"/>
                <a:gd name="T18" fmla="*/ 2115 w 4630"/>
                <a:gd name="T19" fmla="*/ 1166 h 4324"/>
                <a:gd name="T20" fmla="*/ 2115 w 4630"/>
                <a:gd name="T21" fmla="*/ 1484 h 4324"/>
                <a:gd name="T22" fmla="*/ 1575 w 4630"/>
                <a:gd name="T23" fmla="*/ 1877 h 4324"/>
                <a:gd name="T24" fmla="*/ 1273 w 4630"/>
                <a:gd name="T25" fmla="*/ 1778 h 4324"/>
                <a:gd name="T26" fmla="*/ 858 w 4630"/>
                <a:gd name="T27" fmla="*/ 1223 h 4324"/>
                <a:gd name="T28" fmla="*/ 673 w 4630"/>
                <a:gd name="T29" fmla="*/ 1193 h 4324"/>
                <a:gd name="T30" fmla="*/ 102 w 4630"/>
                <a:gd name="T31" fmla="*/ 1608 h 4324"/>
                <a:gd name="T32" fmla="*/ 488 w 4630"/>
                <a:gd name="T33" fmla="*/ 2364 h 4324"/>
                <a:gd name="T34" fmla="*/ 673 w 4630"/>
                <a:gd name="T35" fmla="*/ 2394 h 4324"/>
                <a:gd name="T36" fmla="*/ 1149 w 4630"/>
                <a:gd name="T37" fmla="*/ 2159 h 4324"/>
                <a:gd name="T38" fmla="*/ 1452 w 4630"/>
                <a:gd name="T39" fmla="*/ 2258 h 4324"/>
                <a:gd name="T40" fmla="*/ 1449 w 4630"/>
                <a:gd name="T41" fmla="*/ 2327 h 4324"/>
                <a:gd name="T42" fmla="*/ 1658 w 4630"/>
                <a:gd name="T43" fmla="*/ 2891 h 4324"/>
                <a:gd name="T44" fmla="*/ 1471 w 4630"/>
                <a:gd name="T45" fmla="*/ 3149 h 4324"/>
                <a:gd name="T46" fmla="*/ 1301 w 4630"/>
                <a:gd name="T47" fmla="*/ 3124 h 4324"/>
                <a:gd name="T48" fmla="*/ 815 w 4630"/>
                <a:gd name="T49" fmla="*/ 3371 h 4324"/>
                <a:gd name="T50" fmla="*/ 948 w 4630"/>
                <a:gd name="T51" fmla="*/ 4209 h 4324"/>
                <a:gd name="T52" fmla="*/ 1300 w 4630"/>
                <a:gd name="T53" fmla="*/ 4324 h 4324"/>
                <a:gd name="T54" fmla="*/ 1786 w 4630"/>
                <a:gd name="T55" fmla="*/ 4077 h 4324"/>
                <a:gd name="T56" fmla="*/ 1795 w 4630"/>
                <a:gd name="T57" fmla="*/ 3384 h 4324"/>
                <a:gd name="T58" fmla="*/ 1981 w 4630"/>
                <a:gd name="T59" fmla="*/ 3127 h 4324"/>
                <a:gd name="T60" fmla="*/ 2315 w 4630"/>
                <a:gd name="T61" fmla="*/ 3194 h 4324"/>
                <a:gd name="T62" fmla="*/ 2647 w 4630"/>
                <a:gd name="T63" fmla="*/ 3127 h 4324"/>
                <a:gd name="T64" fmla="*/ 2836 w 4630"/>
                <a:gd name="T65" fmla="*/ 3385 h 4324"/>
                <a:gd name="T66" fmla="*/ 2845 w 4630"/>
                <a:gd name="T67" fmla="*/ 4077 h 4324"/>
                <a:gd name="T68" fmla="*/ 3331 w 4630"/>
                <a:gd name="T69" fmla="*/ 4324 h 4324"/>
                <a:gd name="T70" fmla="*/ 3331 w 4630"/>
                <a:gd name="T71" fmla="*/ 4324 h 4324"/>
                <a:gd name="T72" fmla="*/ 3683 w 4630"/>
                <a:gd name="T73" fmla="*/ 4209 h 4324"/>
                <a:gd name="T74" fmla="*/ 3816 w 4630"/>
                <a:gd name="T75" fmla="*/ 3371 h 4324"/>
                <a:gd name="T76" fmla="*/ 3330 w 4630"/>
                <a:gd name="T77" fmla="*/ 3124 h 4324"/>
                <a:gd name="T78" fmla="*/ 3159 w 4630"/>
                <a:gd name="T79" fmla="*/ 3149 h 4324"/>
                <a:gd name="T80" fmla="*/ 2971 w 4630"/>
                <a:gd name="T81" fmla="*/ 2893 h 4324"/>
                <a:gd name="T82" fmla="*/ 3182 w 4630"/>
                <a:gd name="T83" fmla="*/ 2327 h 4324"/>
                <a:gd name="T84" fmla="*/ 3179 w 4630"/>
                <a:gd name="T85" fmla="*/ 2257 h 4324"/>
                <a:gd name="T86" fmla="*/ 3481 w 4630"/>
                <a:gd name="T87" fmla="*/ 2159 h 4324"/>
                <a:gd name="T88" fmla="*/ 3957 w 4630"/>
                <a:gd name="T89" fmla="*/ 2394 h 4324"/>
                <a:gd name="T90" fmla="*/ 3957 w 4630"/>
                <a:gd name="T91" fmla="*/ 2394 h 4324"/>
                <a:gd name="T92" fmla="*/ 4143 w 4630"/>
                <a:gd name="T93" fmla="*/ 2364 h 4324"/>
                <a:gd name="T94" fmla="*/ 4528 w 4630"/>
                <a:gd name="T95" fmla="*/ 1608 h 4324"/>
                <a:gd name="T96" fmla="*/ 3958 w 4630"/>
                <a:gd name="T97" fmla="*/ 1193 h 4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30" h="4324">
                  <a:moveTo>
                    <a:pt x="3958" y="1193"/>
                  </a:moveTo>
                  <a:cubicBezTo>
                    <a:pt x="3895" y="1193"/>
                    <a:pt x="3832" y="1203"/>
                    <a:pt x="3772" y="1223"/>
                  </a:cubicBezTo>
                  <a:cubicBezTo>
                    <a:pt x="3524" y="1304"/>
                    <a:pt x="3364" y="1531"/>
                    <a:pt x="3358" y="1778"/>
                  </a:cubicBezTo>
                  <a:lnTo>
                    <a:pt x="3055" y="1876"/>
                  </a:lnTo>
                  <a:cubicBezTo>
                    <a:pt x="2936" y="1682"/>
                    <a:pt x="2743" y="1538"/>
                    <a:pt x="2515" y="1484"/>
                  </a:cubicBezTo>
                  <a:lnTo>
                    <a:pt x="2515" y="1166"/>
                  </a:lnTo>
                  <a:cubicBezTo>
                    <a:pt x="2748" y="1083"/>
                    <a:pt x="2915" y="861"/>
                    <a:pt x="2915" y="600"/>
                  </a:cubicBezTo>
                  <a:cubicBezTo>
                    <a:pt x="2915" y="270"/>
                    <a:pt x="2646" y="0"/>
                    <a:pt x="2315" y="0"/>
                  </a:cubicBezTo>
                  <a:cubicBezTo>
                    <a:pt x="1984" y="0"/>
                    <a:pt x="1715" y="270"/>
                    <a:pt x="1715" y="600"/>
                  </a:cubicBezTo>
                  <a:cubicBezTo>
                    <a:pt x="1715" y="861"/>
                    <a:pt x="1882" y="1083"/>
                    <a:pt x="2115" y="1166"/>
                  </a:cubicBezTo>
                  <a:lnTo>
                    <a:pt x="2115" y="1484"/>
                  </a:lnTo>
                  <a:cubicBezTo>
                    <a:pt x="1887" y="1538"/>
                    <a:pt x="1694" y="1682"/>
                    <a:pt x="1575" y="1877"/>
                  </a:cubicBezTo>
                  <a:lnTo>
                    <a:pt x="1273" y="1778"/>
                  </a:lnTo>
                  <a:cubicBezTo>
                    <a:pt x="1266" y="1531"/>
                    <a:pt x="1107" y="1304"/>
                    <a:pt x="858" y="1223"/>
                  </a:cubicBezTo>
                  <a:cubicBezTo>
                    <a:pt x="798" y="1203"/>
                    <a:pt x="736" y="1193"/>
                    <a:pt x="673" y="1193"/>
                  </a:cubicBezTo>
                  <a:cubicBezTo>
                    <a:pt x="412" y="1193"/>
                    <a:pt x="183" y="1360"/>
                    <a:pt x="102" y="1608"/>
                  </a:cubicBezTo>
                  <a:cubicBezTo>
                    <a:pt x="0" y="1923"/>
                    <a:pt x="173" y="2262"/>
                    <a:pt x="488" y="2364"/>
                  </a:cubicBezTo>
                  <a:cubicBezTo>
                    <a:pt x="548" y="2384"/>
                    <a:pt x="610" y="2394"/>
                    <a:pt x="673" y="2394"/>
                  </a:cubicBezTo>
                  <a:cubicBezTo>
                    <a:pt x="864" y="2394"/>
                    <a:pt x="1038" y="2304"/>
                    <a:pt x="1149" y="2159"/>
                  </a:cubicBezTo>
                  <a:lnTo>
                    <a:pt x="1452" y="2258"/>
                  </a:lnTo>
                  <a:cubicBezTo>
                    <a:pt x="1450" y="2281"/>
                    <a:pt x="1449" y="2304"/>
                    <a:pt x="1449" y="2327"/>
                  </a:cubicBezTo>
                  <a:cubicBezTo>
                    <a:pt x="1449" y="2542"/>
                    <a:pt x="1528" y="2740"/>
                    <a:pt x="1658" y="2891"/>
                  </a:cubicBezTo>
                  <a:lnTo>
                    <a:pt x="1471" y="3149"/>
                  </a:lnTo>
                  <a:cubicBezTo>
                    <a:pt x="1416" y="3132"/>
                    <a:pt x="1359" y="3124"/>
                    <a:pt x="1301" y="3124"/>
                  </a:cubicBezTo>
                  <a:cubicBezTo>
                    <a:pt x="1109" y="3124"/>
                    <a:pt x="927" y="3216"/>
                    <a:pt x="815" y="3371"/>
                  </a:cubicBezTo>
                  <a:cubicBezTo>
                    <a:pt x="620" y="3639"/>
                    <a:pt x="680" y="4015"/>
                    <a:pt x="948" y="4209"/>
                  </a:cubicBezTo>
                  <a:cubicBezTo>
                    <a:pt x="1051" y="4284"/>
                    <a:pt x="1173" y="4324"/>
                    <a:pt x="1300" y="4324"/>
                  </a:cubicBezTo>
                  <a:cubicBezTo>
                    <a:pt x="1492" y="4324"/>
                    <a:pt x="1673" y="4232"/>
                    <a:pt x="1786" y="4077"/>
                  </a:cubicBezTo>
                  <a:cubicBezTo>
                    <a:pt x="1939" y="3866"/>
                    <a:pt x="1934" y="3588"/>
                    <a:pt x="1795" y="3384"/>
                  </a:cubicBezTo>
                  <a:lnTo>
                    <a:pt x="1981" y="3127"/>
                  </a:lnTo>
                  <a:cubicBezTo>
                    <a:pt x="2084" y="3170"/>
                    <a:pt x="2197" y="3194"/>
                    <a:pt x="2315" y="3194"/>
                  </a:cubicBezTo>
                  <a:cubicBezTo>
                    <a:pt x="2433" y="3194"/>
                    <a:pt x="2545" y="3170"/>
                    <a:pt x="2647" y="3127"/>
                  </a:cubicBezTo>
                  <a:lnTo>
                    <a:pt x="2836" y="3385"/>
                  </a:lnTo>
                  <a:cubicBezTo>
                    <a:pt x="2696" y="3588"/>
                    <a:pt x="2692" y="3866"/>
                    <a:pt x="2845" y="4077"/>
                  </a:cubicBezTo>
                  <a:cubicBezTo>
                    <a:pt x="2957" y="4232"/>
                    <a:pt x="3139" y="4324"/>
                    <a:pt x="3331" y="4324"/>
                  </a:cubicBezTo>
                  <a:lnTo>
                    <a:pt x="3331" y="4324"/>
                  </a:lnTo>
                  <a:cubicBezTo>
                    <a:pt x="3458" y="4324"/>
                    <a:pt x="3580" y="4284"/>
                    <a:pt x="3683" y="4209"/>
                  </a:cubicBezTo>
                  <a:cubicBezTo>
                    <a:pt x="3951" y="4015"/>
                    <a:pt x="4010" y="3639"/>
                    <a:pt x="3816" y="3371"/>
                  </a:cubicBezTo>
                  <a:cubicBezTo>
                    <a:pt x="3703" y="3216"/>
                    <a:pt x="3522" y="3124"/>
                    <a:pt x="3330" y="3124"/>
                  </a:cubicBezTo>
                  <a:cubicBezTo>
                    <a:pt x="3271" y="3124"/>
                    <a:pt x="3214" y="3133"/>
                    <a:pt x="3159" y="3149"/>
                  </a:cubicBezTo>
                  <a:lnTo>
                    <a:pt x="2971" y="2893"/>
                  </a:lnTo>
                  <a:cubicBezTo>
                    <a:pt x="3102" y="2741"/>
                    <a:pt x="3182" y="2543"/>
                    <a:pt x="3182" y="2327"/>
                  </a:cubicBezTo>
                  <a:cubicBezTo>
                    <a:pt x="3182" y="2303"/>
                    <a:pt x="3181" y="2280"/>
                    <a:pt x="3179" y="2257"/>
                  </a:cubicBezTo>
                  <a:lnTo>
                    <a:pt x="3481" y="2159"/>
                  </a:lnTo>
                  <a:cubicBezTo>
                    <a:pt x="3592" y="2304"/>
                    <a:pt x="3766" y="2394"/>
                    <a:pt x="3957" y="2394"/>
                  </a:cubicBezTo>
                  <a:lnTo>
                    <a:pt x="3957" y="2394"/>
                  </a:lnTo>
                  <a:cubicBezTo>
                    <a:pt x="4020" y="2394"/>
                    <a:pt x="4083" y="2384"/>
                    <a:pt x="4143" y="2364"/>
                  </a:cubicBezTo>
                  <a:cubicBezTo>
                    <a:pt x="4458" y="2262"/>
                    <a:pt x="4630" y="1923"/>
                    <a:pt x="4528" y="1608"/>
                  </a:cubicBezTo>
                  <a:cubicBezTo>
                    <a:pt x="4447" y="1360"/>
                    <a:pt x="4218" y="1193"/>
                    <a:pt x="3958" y="119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4284" tIns="14284" rIns="14284" bIns="14284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defTabSz="171450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4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sym typeface="字魂160号-檀宋" panose="00000500000000000000" pitchFamily="2" charset="-122"/>
              </a:endParaRPr>
            </a:p>
          </p:txBody>
        </p:sp>
      </p:grpSp>
      <p:sp>
        <p:nvSpPr>
          <p:cNvPr id="25" name="ïṡḻíḍè"/>
          <p:cNvSpPr/>
          <p:nvPr>
            <p:custDataLst>
              <p:tags r:id="rId5"/>
            </p:custDataLst>
          </p:nvPr>
        </p:nvSpPr>
        <p:spPr bwMode="auto">
          <a:xfrm>
            <a:off x="1783080" y="2037715"/>
            <a:ext cx="6472555" cy="748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500" tIns="35100" rIns="67500" bIns="35100" anchor="t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字魂160号-檀宋" panose="00000500000000000000" pitchFamily="2" charset="-122"/>
              </a:rPr>
              <a:t>用户因需求产生主动搜索行为，容易产生高质量销售线索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字魂160号-檀宋" panose="00000500000000000000" pitchFamily="2" charset="-122"/>
            </a:endParaRPr>
          </a:p>
        </p:txBody>
      </p:sp>
      <p:sp>
        <p:nvSpPr>
          <p:cNvPr id="19" name="işliḓé"/>
          <p:cNvSpPr txBox="1"/>
          <p:nvPr>
            <p:custDataLst>
              <p:tags r:id="rId6"/>
            </p:custDataLst>
          </p:nvPr>
        </p:nvSpPr>
        <p:spPr bwMode="auto">
          <a:xfrm>
            <a:off x="1764665" y="1475105"/>
            <a:ext cx="5808980" cy="47752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500" tIns="35100" rIns="67500" bIns="3510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字魂160号-檀宋" panose="00000500000000000000" pitchFamily="2" charset="-122"/>
              </a:rPr>
              <a:t>搜索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字魂160号-檀宋" panose="00000500000000000000" pitchFamily="2" charset="-122"/>
            </a:endParaRPr>
          </a:p>
        </p:txBody>
      </p:sp>
      <p:grpSp>
        <p:nvGrpSpPr>
          <p:cNvPr id="20" name="ïšľide"/>
          <p:cNvGrpSpPr/>
          <p:nvPr/>
        </p:nvGrpSpPr>
        <p:grpSpPr>
          <a:xfrm rot="0">
            <a:off x="1106170" y="3030855"/>
            <a:ext cx="6467475" cy="598170"/>
            <a:chOff x="677876" y="1996365"/>
            <a:chExt cx="5986175" cy="553518"/>
          </a:xfrm>
        </p:grpSpPr>
        <p:grpSp>
          <p:nvGrpSpPr>
            <p:cNvPr id="22" name="íşḷïḑé"/>
            <p:cNvGrpSpPr/>
            <p:nvPr/>
          </p:nvGrpSpPr>
          <p:grpSpPr>
            <a:xfrm>
              <a:off x="677876" y="1996365"/>
              <a:ext cx="552650" cy="553518"/>
              <a:chOff x="883164" y="1816317"/>
              <a:chExt cx="869436" cy="870802"/>
            </a:xfrm>
          </p:grpSpPr>
          <p:sp>
            <p:nvSpPr>
              <p:cNvPr id="46" name="ïṧḻíḓè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883164" y="1816317"/>
                <a:ext cx="869436" cy="870802"/>
              </a:xfrm>
              <a:custGeom>
                <a:avLst/>
                <a:gdLst>
                  <a:gd name="T0" fmla="*/ 1066 w 1272"/>
                  <a:gd name="T1" fmla="*/ 168 h 1274"/>
                  <a:gd name="T2" fmla="*/ 1132 w 1272"/>
                  <a:gd name="T3" fmla="*/ 238 h 1274"/>
                  <a:gd name="T4" fmla="*/ 1186 w 1272"/>
                  <a:gd name="T5" fmla="*/ 316 h 1274"/>
                  <a:gd name="T6" fmla="*/ 1226 w 1272"/>
                  <a:gd name="T7" fmla="*/ 398 h 1274"/>
                  <a:gd name="T8" fmla="*/ 1254 w 1272"/>
                  <a:gd name="T9" fmla="*/ 486 h 1274"/>
                  <a:gd name="T10" fmla="*/ 1270 w 1272"/>
                  <a:gd name="T11" fmla="*/ 576 h 1274"/>
                  <a:gd name="T12" fmla="*/ 1272 w 1272"/>
                  <a:gd name="T13" fmla="*/ 668 h 1274"/>
                  <a:gd name="T14" fmla="*/ 1260 w 1272"/>
                  <a:gd name="T15" fmla="*/ 760 h 1274"/>
                  <a:gd name="T16" fmla="*/ 1236 w 1272"/>
                  <a:gd name="T17" fmla="*/ 850 h 1274"/>
                  <a:gd name="T18" fmla="*/ 1198 w 1272"/>
                  <a:gd name="T19" fmla="*/ 936 h 1274"/>
                  <a:gd name="T20" fmla="*/ 1146 w 1272"/>
                  <a:gd name="T21" fmla="*/ 1016 h 1274"/>
                  <a:gd name="T22" fmla="*/ 1106 w 1272"/>
                  <a:gd name="T23" fmla="*/ 1068 h 1274"/>
                  <a:gd name="T24" fmla="*/ 1036 w 1272"/>
                  <a:gd name="T25" fmla="*/ 1134 h 1274"/>
                  <a:gd name="T26" fmla="*/ 958 w 1272"/>
                  <a:gd name="T27" fmla="*/ 1186 h 1274"/>
                  <a:gd name="T28" fmla="*/ 874 w 1272"/>
                  <a:gd name="T29" fmla="*/ 1228 h 1274"/>
                  <a:gd name="T30" fmla="*/ 786 w 1272"/>
                  <a:gd name="T31" fmla="*/ 1256 h 1274"/>
                  <a:gd name="T32" fmla="*/ 696 w 1272"/>
                  <a:gd name="T33" fmla="*/ 1272 h 1274"/>
                  <a:gd name="T34" fmla="*/ 604 w 1272"/>
                  <a:gd name="T35" fmla="*/ 1274 h 1274"/>
                  <a:gd name="T36" fmla="*/ 514 w 1272"/>
                  <a:gd name="T37" fmla="*/ 1262 h 1274"/>
                  <a:gd name="T38" fmla="*/ 424 w 1272"/>
                  <a:gd name="T39" fmla="*/ 1238 h 1274"/>
                  <a:gd name="T40" fmla="*/ 338 w 1272"/>
                  <a:gd name="T41" fmla="*/ 1200 h 1274"/>
                  <a:gd name="T42" fmla="*/ 256 w 1272"/>
                  <a:gd name="T43" fmla="*/ 1148 h 1274"/>
                  <a:gd name="T44" fmla="*/ 206 w 1272"/>
                  <a:gd name="T45" fmla="*/ 1106 h 1274"/>
                  <a:gd name="T46" fmla="*/ 140 w 1272"/>
                  <a:gd name="T47" fmla="*/ 1036 h 1274"/>
                  <a:gd name="T48" fmla="*/ 86 w 1272"/>
                  <a:gd name="T49" fmla="*/ 958 h 1274"/>
                  <a:gd name="T50" fmla="*/ 46 w 1272"/>
                  <a:gd name="T51" fmla="*/ 876 h 1274"/>
                  <a:gd name="T52" fmla="*/ 18 w 1272"/>
                  <a:gd name="T53" fmla="*/ 788 h 1274"/>
                  <a:gd name="T54" fmla="*/ 2 w 1272"/>
                  <a:gd name="T55" fmla="*/ 698 h 1274"/>
                  <a:gd name="T56" fmla="*/ 0 w 1272"/>
                  <a:gd name="T57" fmla="*/ 606 h 1274"/>
                  <a:gd name="T58" fmla="*/ 10 w 1272"/>
                  <a:gd name="T59" fmla="*/ 514 h 1274"/>
                  <a:gd name="T60" fmla="*/ 36 w 1272"/>
                  <a:gd name="T61" fmla="*/ 426 h 1274"/>
                  <a:gd name="T62" fmla="*/ 74 w 1272"/>
                  <a:gd name="T63" fmla="*/ 338 h 1274"/>
                  <a:gd name="T64" fmla="*/ 124 w 1272"/>
                  <a:gd name="T65" fmla="*/ 258 h 1274"/>
                  <a:gd name="T66" fmla="*/ 166 w 1272"/>
                  <a:gd name="T67" fmla="*/ 208 h 1274"/>
                  <a:gd name="T68" fmla="*/ 236 w 1272"/>
                  <a:gd name="T69" fmla="*/ 142 h 1274"/>
                  <a:gd name="T70" fmla="*/ 314 w 1272"/>
                  <a:gd name="T71" fmla="*/ 88 h 1274"/>
                  <a:gd name="T72" fmla="*/ 398 w 1272"/>
                  <a:gd name="T73" fmla="*/ 46 h 1274"/>
                  <a:gd name="T74" fmla="*/ 486 w 1272"/>
                  <a:gd name="T75" fmla="*/ 18 h 1274"/>
                  <a:gd name="T76" fmla="*/ 576 w 1272"/>
                  <a:gd name="T77" fmla="*/ 4 h 1274"/>
                  <a:gd name="T78" fmla="*/ 668 w 1272"/>
                  <a:gd name="T79" fmla="*/ 2 h 1274"/>
                  <a:gd name="T80" fmla="*/ 758 w 1272"/>
                  <a:gd name="T81" fmla="*/ 12 h 1274"/>
                  <a:gd name="T82" fmla="*/ 848 w 1272"/>
                  <a:gd name="T83" fmla="*/ 36 h 1274"/>
                  <a:gd name="T84" fmla="*/ 934 w 1272"/>
                  <a:gd name="T85" fmla="*/ 74 h 1274"/>
                  <a:gd name="T86" fmla="*/ 1016 w 1272"/>
                  <a:gd name="T87" fmla="*/ 126 h 1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72" h="1274">
                    <a:moveTo>
                      <a:pt x="1042" y="146"/>
                    </a:moveTo>
                    <a:lnTo>
                      <a:pt x="1042" y="146"/>
                    </a:lnTo>
                    <a:lnTo>
                      <a:pt x="1066" y="168"/>
                    </a:lnTo>
                    <a:lnTo>
                      <a:pt x="1090" y="190"/>
                    </a:lnTo>
                    <a:lnTo>
                      <a:pt x="1112" y="214"/>
                    </a:lnTo>
                    <a:lnTo>
                      <a:pt x="1132" y="238"/>
                    </a:lnTo>
                    <a:lnTo>
                      <a:pt x="1152" y="264"/>
                    </a:lnTo>
                    <a:lnTo>
                      <a:pt x="1170" y="290"/>
                    </a:lnTo>
                    <a:lnTo>
                      <a:pt x="1186" y="316"/>
                    </a:lnTo>
                    <a:lnTo>
                      <a:pt x="1200" y="342"/>
                    </a:lnTo>
                    <a:lnTo>
                      <a:pt x="1214" y="370"/>
                    </a:lnTo>
                    <a:lnTo>
                      <a:pt x="1226" y="398"/>
                    </a:lnTo>
                    <a:lnTo>
                      <a:pt x="1238" y="428"/>
                    </a:lnTo>
                    <a:lnTo>
                      <a:pt x="1246" y="456"/>
                    </a:lnTo>
                    <a:lnTo>
                      <a:pt x="1254" y="486"/>
                    </a:lnTo>
                    <a:lnTo>
                      <a:pt x="1260" y="516"/>
                    </a:lnTo>
                    <a:lnTo>
                      <a:pt x="1266" y="546"/>
                    </a:lnTo>
                    <a:lnTo>
                      <a:pt x="1270" y="576"/>
                    </a:lnTo>
                    <a:lnTo>
                      <a:pt x="1272" y="608"/>
                    </a:lnTo>
                    <a:lnTo>
                      <a:pt x="1272" y="638"/>
                    </a:lnTo>
                    <a:lnTo>
                      <a:pt x="1272" y="668"/>
                    </a:lnTo>
                    <a:lnTo>
                      <a:pt x="1270" y="700"/>
                    </a:lnTo>
                    <a:lnTo>
                      <a:pt x="1266" y="730"/>
                    </a:lnTo>
                    <a:lnTo>
                      <a:pt x="1260" y="760"/>
                    </a:lnTo>
                    <a:lnTo>
                      <a:pt x="1254" y="790"/>
                    </a:lnTo>
                    <a:lnTo>
                      <a:pt x="1246" y="820"/>
                    </a:lnTo>
                    <a:lnTo>
                      <a:pt x="1236" y="850"/>
                    </a:lnTo>
                    <a:lnTo>
                      <a:pt x="1226" y="878"/>
                    </a:lnTo>
                    <a:lnTo>
                      <a:pt x="1212" y="908"/>
                    </a:lnTo>
                    <a:lnTo>
                      <a:pt x="1198" y="936"/>
                    </a:lnTo>
                    <a:lnTo>
                      <a:pt x="1182" y="964"/>
                    </a:lnTo>
                    <a:lnTo>
                      <a:pt x="1166" y="990"/>
                    </a:lnTo>
                    <a:lnTo>
                      <a:pt x="1146" y="1016"/>
                    </a:lnTo>
                    <a:lnTo>
                      <a:pt x="1126" y="1042"/>
                    </a:lnTo>
                    <a:lnTo>
                      <a:pt x="1126" y="1042"/>
                    </a:lnTo>
                    <a:lnTo>
                      <a:pt x="1106" y="1068"/>
                    </a:lnTo>
                    <a:lnTo>
                      <a:pt x="1082" y="1090"/>
                    </a:lnTo>
                    <a:lnTo>
                      <a:pt x="1060" y="1112"/>
                    </a:lnTo>
                    <a:lnTo>
                      <a:pt x="1036" y="1134"/>
                    </a:lnTo>
                    <a:lnTo>
                      <a:pt x="1010" y="1152"/>
                    </a:lnTo>
                    <a:lnTo>
                      <a:pt x="984" y="1170"/>
                    </a:lnTo>
                    <a:lnTo>
                      <a:pt x="958" y="1186"/>
                    </a:lnTo>
                    <a:lnTo>
                      <a:pt x="930" y="1202"/>
                    </a:lnTo>
                    <a:lnTo>
                      <a:pt x="902" y="1216"/>
                    </a:lnTo>
                    <a:lnTo>
                      <a:pt x="874" y="1228"/>
                    </a:lnTo>
                    <a:lnTo>
                      <a:pt x="846" y="1238"/>
                    </a:lnTo>
                    <a:lnTo>
                      <a:pt x="816" y="1248"/>
                    </a:lnTo>
                    <a:lnTo>
                      <a:pt x="786" y="1256"/>
                    </a:lnTo>
                    <a:lnTo>
                      <a:pt x="756" y="1262"/>
                    </a:lnTo>
                    <a:lnTo>
                      <a:pt x="726" y="1268"/>
                    </a:lnTo>
                    <a:lnTo>
                      <a:pt x="696" y="1272"/>
                    </a:lnTo>
                    <a:lnTo>
                      <a:pt x="666" y="1274"/>
                    </a:lnTo>
                    <a:lnTo>
                      <a:pt x="636" y="1274"/>
                    </a:lnTo>
                    <a:lnTo>
                      <a:pt x="604" y="1274"/>
                    </a:lnTo>
                    <a:lnTo>
                      <a:pt x="574" y="1270"/>
                    </a:lnTo>
                    <a:lnTo>
                      <a:pt x="544" y="1268"/>
                    </a:lnTo>
                    <a:lnTo>
                      <a:pt x="514" y="1262"/>
                    </a:lnTo>
                    <a:lnTo>
                      <a:pt x="484" y="1256"/>
                    </a:lnTo>
                    <a:lnTo>
                      <a:pt x="454" y="1248"/>
                    </a:lnTo>
                    <a:lnTo>
                      <a:pt x="424" y="1238"/>
                    </a:lnTo>
                    <a:lnTo>
                      <a:pt x="394" y="1226"/>
                    </a:lnTo>
                    <a:lnTo>
                      <a:pt x="366" y="1214"/>
                    </a:lnTo>
                    <a:lnTo>
                      <a:pt x="338" y="1200"/>
                    </a:lnTo>
                    <a:lnTo>
                      <a:pt x="310" y="1184"/>
                    </a:lnTo>
                    <a:lnTo>
                      <a:pt x="282" y="1166"/>
                    </a:lnTo>
                    <a:lnTo>
                      <a:pt x="256" y="1148"/>
                    </a:lnTo>
                    <a:lnTo>
                      <a:pt x="230" y="1128"/>
                    </a:lnTo>
                    <a:lnTo>
                      <a:pt x="230" y="1128"/>
                    </a:lnTo>
                    <a:lnTo>
                      <a:pt x="206" y="1106"/>
                    </a:lnTo>
                    <a:lnTo>
                      <a:pt x="182" y="1084"/>
                    </a:lnTo>
                    <a:lnTo>
                      <a:pt x="160" y="1060"/>
                    </a:lnTo>
                    <a:lnTo>
                      <a:pt x="140" y="1036"/>
                    </a:lnTo>
                    <a:lnTo>
                      <a:pt x="120" y="1012"/>
                    </a:lnTo>
                    <a:lnTo>
                      <a:pt x="102" y="986"/>
                    </a:lnTo>
                    <a:lnTo>
                      <a:pt x="86" y="958"/>
                    </a:lnTo>
                    <a:lnTo>
                      <a:pt x="72" y="932"/>
                    </a:lnTo>
                    <a:lnTo>
                      <a:pt x="58" y="904"/>
                    </a:lnTo>
                    <a:lnTo>
                      <a:pt x="46" y="876"/>
                    </a:lnTo>
                    <a:lnTo>
                      <a:pt x="34" y="846"/>
                    </a:lnTo>
                    <a:lnTo>
                      <a:pt x="26" y="818"/>
                    </a:lnTo>
                    <a:lnTo>
                      <a:pt x="18" y="788"/>
                    </a:lnTo>
                    <a:lnTo>
                      <a:pt x="10" y="758"/>
                    </a:lnTo>
                    <a:lnTo>
                      <a:pt x="6" y="728"/>
                    </a:lnTo>
                    <a:lnTo>
                      <a:pt x="2" y="698"/>
                    </a:lnTo>
                    <a:lnTo>
                      <a:pt x="0" y="668"/>
                    </a:lnTo>
                    <a:lnTo>
                      <a:pt x="0" y="636"/>
                    </a:lnTo>
                    <a:lnTo>
                      <a:pt x="0" y="606"/>
                    </a:lnTo>
                    <a:lnTo>
                      <a:pt x="2" y="576"/>
                    </a:lnTo>
                    <a:lnTo>
                      <a:pt x="6" y="544"/>
                    </a:lnTo>
                    <a:lnTo>
                      <a:pt x="10" y="514"/>
                    </a:lnTo>
                    <a:lnTo>
                      <a:pt x="18" y="484"/>
                    </a:lnTo>
                    <a:lnTo>
                      <a:pt x="26" y="454"/>
                    </a:lnTo>
                    <a:lnTo>
                      <a:pt x="36" y="426"/>
                    </a:lnTo>
                    <a:lnTo>
                      <a:pt x="46" y="396"/>
                    </a:lnTo>
                    <a:lnTo>
                      <a:pt x="60" y="368"/>
                    </a:lnTo>
                    <a:lnTo>
                      <a:pt x="74" y="338"/>
                    </a:lnTo>
                    <a:lnTo>
                      <a:pt x="88" y="312"/>
                    </a:lnTo>
                    <a:lnTo>
                      <a:pt x="106" y="284"/>
                    </a:lnTo>
                    <a:lnTo>
                      <a:pt x="124" y="258"/>
                    </a:lnTo>
                    <a:lnTo>
                      <a:pt x="146" y="232"/>
                    </a:lnTo>
                    <a:lnTo>
                      <a:pt x="146" y="232"/>
                    </a:lnTo>
                    <a:lnTo>
                      <a:pt x="166" y="208"/>
                    </a:lnTo>
                    <a:lnTo>
                      <a:pt x="190" y="184"/>
                    </a:lnTo>
                    <a:lnTo>
                      <a:pt x="212" y="162"/>
                    </a:lnTo>
                    <a:lnTo>
                      <a:pt x="236" y="142"/>
                    </a:lnTo>
                    <a:lnTo>
                      <a:pt x="262" y="122"/>
                    </a:lnTo>
                    <a:lnTo>
                      <a:pt x="288" y="104"/>
                    </a:lnTo>
                    <a:lnTo>
                      <a:pt x="314" y="88"/>
                    </a:lnTo>
                    <a:lnTo>
                      <a:pt x="342" y="72"/>
                    </a:lnTo>
                    <a:lnTo>
                      <a:pt x="370" y="58"/>
                    </a:lnTo>
                    <a:lnTo>
                      <a:pt x="398" y="46"/>
                    </a:lnTo>
                    <a:lnTo>
                      <a:pt x="426" y="36"/>
                    </a:lnTo>
                    <a:lnTo>
                      <a:pt x="456" y="26"/>
                    </a:lnTo>
                    <a:lnTo>
                      <a:pt x="486" y="18"/>
                    </a:lnTo>
                    <a:lnTo>
                      <a:pt x="516" y="12"/>
                    </a:lnTo>
                    <a:lnTo>
                      <a:pt x="546" y="8"/>
                    </a:lnTo>
                    <a:lnTo>
                      <a:pt x="576" y="4"/>
                    </a:lnTo>
                    <a:lnTo>
                      <a:pt x="606" y="2"/>
                    </a:lnTo>
                    <a:lnTo>
                      <a:pt x="636" y="0"/>
                    </a:lnTo>
                    <a:lnTo>
                      <a:pt x="668" y="2"/>
                    </a:lnTo>
                    <a:lnTo>
                      <a:pt x="698" y="4"/>
                    </a:lnTo>
                    <a:lnTo>
                      <a:pt x="728" y="8"/>
                    </a:lnTo>
                    <a:lnTo>
                      <a:pt x="758" y="12"/>
                    </a:lnTo>
                    <a:lnTo>
                      <a:pt x="788" y="18"/>
                    </a:lnTo>
                    <a:lnTo>
                      <a:pt x="818" y="28"/>
                    </a:lnTo>
                    <a:lnTo>
                      <a:pt x="848" y="36"/>
                    </a:lnTo>
                    <a:lnTo>
                      <a:pt x="878" y="48"/>
                    </a:lnTo>
                    <a:lnTo>
                      <a:pt x="906" y="60"/>
                    </a:lnTo>
                    <a:lnTo>
                      <a:pt x="934" y="74"/>
                    </a:lnTo>
                    <a:lnTo>
                      <a:pt x="962" y="90"/>
                    </a:lnTo>
                    <a:lnTo>
                      <a:pt x="990" y="108"/>
                    </a:lnTo>
                    <a:lnTo>
                      <a:pt x="1016" y="126"/>
                    </a:lnTo>
                    <a:lnTo>
                      <a:pt x="1042" y="146"/>
                    </a:lnTo>
                    <a:lnTo>
                      <a:pt x="1042" y="146"/>
                    </a:lnTo>
                    <a:close/>
                  </a:path>
                </a:pathLst>
              </a:custGeom>
              <a:gradFill>
                <a:gsLst>
                  <a:gs pos="0">
                    <a:srgbClr val="00B0F0"/>
                  </a:gs>
                  <a:gs pos="100000">
                    <a:srgbClr val="1E53CF"/>
                  </a:gs>
                </a:gsLst>
                <a:lin ang="2700000" scaled="0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id-ID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sym typeface="字魂160号-檀宋" panose="00000500000000000000" pitchFamily="2" charset="-122"/>
                </a:endParaRPr>
              </a:p>
            </p:txBody>
          </p:sp>
          <p:sp>
            <p:nvSpPr>
              <p:cNvPr id="47" name="ïṩḻîḋé"/>
              <p:cNvSpPr/>
              <p:nvPr>
                <p:custDataLst>
                  <p:tags r:id="rId8"/>
                </p:custDataLst>
              </p:nvPr>
            </p:nvSpPr>
            <p:spPr>
              <a:xfrm>
                <a:off x="1044066" y="1996395"/>
                <a:ext cx="547632" cy="510646"/>
              </a:xfrm>
              <a:custGeom>
                <a:avLst/>
                <a:gdLst>
                  <a:gd name="T0" fmla="*/ 3958 w 4630"/>
                  <a:gd name="T1" fmla="*/ 1193 h 4324"/>
                  <a:gd name="T2" fmla="*/ 3772 w 4630"/>
                  <a:gd name="T3" fmla="*/ 1223 h 4324"/>
                  <a:gd name="T4" fmla="*/ 3358 w 4630"/>
                  <a:gd name="T5" fmla="*/ 1778 h 4324"/>
                  <a:gd name="T6" fmla="*/ 3055 w 4630"/>
                  <a:gd name="T7" fmla="*/ 1876 h 4324"/>
                  <a:gd name="T8" fmla="*/ 2515 w 4630"/>
                  <a:gd name="T9" fmla="*/ 1484 h 4324"/>
                  <a:gd name="T10" fmla="*/ 2515 w 4630"/>
                  <a:gd name="T11" fmla="*/ 1166 h 4324"/>
                  <a:gd name="T12" fmla="*/ 2915 w 4630"/>
                  <a:gd name="T13" fmla="*/ 600 h 4324"/>
                  <a:gd name="T14" fmla="*/ 2315 w 4630"/>
                  <a:gd name="T15" fmla="*/ 0 h 4324"/>
                  <a:gd name="T16" fmla="*/ 1715 w 4630"/>
                  <a:gd name="T17" fmla="*/ 600 h 4324"/>
                  <a:gd name="T18" fmla="*/ 2115 w 4630"/>
                  <a:gd name="T19" fmla="*/ 1166 h 4324"/>
                  <a:gd name="T20" fmla="*/ 2115 w 4630"/>
                  <a:gd name="T21" fmla="*/ 1484 h 4324"/>
                  <a:gd name="T22" fmla="*/ 1575 w 4630"/>
                  <a:gd name="T23" fmla="*/ 1877 h 4324"/>
                  <a:gd name="T24" fmla="*/ 1273 w 4630"/>
                  <a:gd name="T25" fmla="*/ 1778 h 4324"/>
                  <a:gd name="T26" fmla="*/ 858 w 4630"/>
                  <a:gd name="T27" fmla="*/ 1223 h 4324"/>
                  <a:gd name="T28" fmla="*/ 673 w 4630"/>
                  <a:gd name="T29" fmla="*/ 1193 h 4324"/>
                  <a:gd name="T30" fmla="*/ 102 w 4630"/>
                  <a:gd name="T31" fmla="*/ 1608 h 4324"/>
                  <a:gd name="T32" fmla="*/ 488 w 4630"/>
                  <a:gd name="T33" fmla="*/ 2364 h 4324"/>
                  <a:gd name="T34" fmla="*/ 673 w 4630"/>
                  <a:gd name="T35" fmla="*/ 2394 h 4324"/>
                  <a:gd name="T36" fmla="*/ 1149 w 4630"/>
                  <a:gd name="T37" fmla="*/ 2159 h 4324"/>
                  <a:gd name="T38" fmla="*/ 1452 w 4630"/>
                  <a:gd name="T39" fmla="*/ 2258 h 4324"/>
                  <a:gd name="T40" fmla="*/ 1449 w 4630"/>
                  <a:gd name="T41" fmla="*/ 2327 h 4324"/>
                  <a:gd name="T42" fmla="*/ 1658 w 4630"/>
                  <a:gd name="T43" fmla="*/ 2891 h 4324"/>
                  <a:gd name="T44" fmla="*/ 1471 w 4630"/>
                  <a:gd name="T45" fmla="*/ 3149 h 4324"/>
                  <a:gd name="T46" fmla="*/ 1301 w 4630"/>
                  <a:gd name="T47" fmla="*/ 3124 h 4324"/>
                  <a:gd name="T48" fmla="*/ 815 w 4630"/>
                  <a:gd name="T49" fmla="*/ 3371 h 4324"/>
                  <a:gd name="T50" fmla="*/ 948 w 4630"/>
                  <a:gd name="T51" fmla="*/ 4209 h 4324"/>
                  <a:gd name="T52" fmla="*/ 1300 w 4630"/>
                  <a:gd name="T53" fmla="*/ 4324 h 4324"/>
                  <a:gd name="T54" fmla="*/ 1786 w 4630"/>
                  <a:gd name="T55" fmla="*/ 4077 h 4324"/>
                  <a:gd name="T56" fmla="*/ 1795 w 4630"/>
                  <a:gd name="T57" fmla="*/ 3384 h 4324"/>
                  <a:gd name="T58" fmla="*/ 1981 w 4630"/>
                  <a:gd name="T59" fmla="*/ 3127 h 4324"/>
                  <a:gd name="T60" fmla="*/ 2315 w 4630"/>
                  <a:gd name="T61" fmla="*/ 3194 h 4324"/>
                  <a:gd name="T62" fmla="*/ 2647 w 4630"/>
                  <a:gd name="T63" fmla="*/ 3127 h 4324"/>
                  <a:gd name="T64" fmla="*/ 2836 w 4630"/>
                  <a:gd name="T65" fmla="*/ 3385 h 4324"/>
                  <a:gd name="T66" fmla="*/ 2845 w 4630"/>
                  <a:gd name="T67" fmla="*/ 4077 h 4324"/>
                  <a:gd name="T68" fmla="*/ 3331 w 4630"/>
                  <a:gd name="T69" fmla="*/ 4324 h 4324"/>
                  <a:gd name="T70" fmla="*/ 3331 w 4630"/>
                  <a:gd name="T71" fmla="*/ 4324 h 4324"/>
                  <a:gd name="T72" fmla="*/ 3683 w 4630"/>
                  <a:gd name="T73" fmla="*/ 4209 h 4324"/>
                  <a:gd name="T74" fmla="*/ 3816 w 4630"/>
                  <a:gd name="T75" fmla="*/ 3371 h 4324"/>
                  <a:gd name="T76" fmla="*/ 3330 w 4630"/>
                  <a:gd name="T77" fmla="*/ 3124 h 4324"/>
                  <a:gd name="T78" fmla="*/ 3159 w 4630"/>
                  <a:gd name="T79" fmla="*/ 3149 h 4324"/>
                  <a:gd name="T80" fmla="*/ 2971 w 4630"/>
                  <a:gd name="T81" fmla="*/ 2893 h 4324"/>
                  <a:gd name="T82" fmla="*/ 3182 w 4630"/>
                  <a:gd name="T83" fmla="*/ 2327 h 4324"/>
                  <a:gd name="T84" fmla="*/ 3179 w 4630"/>
                  <a:gd name="T85" fmla="*/ 2257 h 4324"/>
                  <a:gd name="T86" fmla="*/ 3481 w 4630"/>
                  <a:gd name="T87" fmla="*/ 2159 h 4324"/>
                  <a:gd name="T88" fmla="*/ 3957 w 4630"/>
                  <a:gd name="T89" fmla="*/ 2394 h 4324"/>
                  <a:gd name="T90" fmla="*/ 3957 w 4630"/>
                  <a:gd name="T91" fmla="*/ 2394 h 4324"/>
                  <a:gd name="T92" fmla="*/ 4143 w 4630"/>
                  <a:gd name="T93" fmla="*/ 2364 h 4324"/>
                  <a:gd name="T94" fmla="*/ 4528 w 4630"/>
                  <a:gd name="T95" fmla="*/ 1608 h 4324"/>
                  <a:gd name="T96" fmla="*/ 3958 w 4630"/>
                  <a:gd name="T97" fmla="*/ 1193 h 4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30" h="4324">
                    <a:moveTo>
                      <a:pt x="3958" y="1193"/>
                    </a:moveTo>
                    <a:cubicBezTo>
                      <a:pt x="3895" y="1193"/>
                      <a:pt x="3832" y="1203"/>
                      <a:pt x="3772" y="1223"/>
                    </a:cubicBezTo>
                    <a:cubicBezTo>
                      <a:pt x="3524" y="1304"/>
                      <a:pt x="3364" y="1531"/>
                      <a:pt x="3358" y="1778"/>
                    </a:cubicBezTo>
                    <a:lnTo>
                      <a:pt x="3055" y="1876"/>
                    </a:lnTo>
                    <a:cubicBezTo>
                      <a:pt x="2936" y="1682"/>
                      <a:pt x="2743" y="1538"/>
                      <a:pt x="2515" y="1484"/>
                    </a:cubicBezTo>
                    <a:lnTo>
                      <a:pt x="2515" y="1166"/>
                    </a:lnTo>
                    <a:cubicBezTo>
                      <a:pt x="2748" y="1083"/>
                      <a:pt x="2915" y="861"/>
                      <a:pt x="2915" y="600"/>
                    </a:cubicBezTo>
                    <a:cubicBezTo>
                      <a:pt x="2915" y="270"/>
                      <a:pt x="2646" y="0"/>
                      <a:pt x="2315" y="0"/>
                    </a:cubicBezTo>
                    <a:cubicBezTo>
                      <a:pt x="1984" y="0"/>
                      <a:pt x="1715" y="270"/>
                      <a:pt x="1715" y="600"/>
                    </a:cubicBezTo>
                    <a:cubicBezTo>
                      <a:pt x="1715" y="861"/>
                      <a:pt x="1882" y="1083"/>
                      <a:pt x="2115" y="1166"/>
                    </a:cubicBezTo>
                    <a:lnTo>
                      <a:pt x="2115" y="1484"/>
                    </a:lnTo>
                    <a:cubicBezTo>
                      <a:pt x="1887" y="1538"/>
                      <a:pt x="1694" y="1682"/>
                      <a:pt x="1575" y="1877"/>
                    </a:cubicBezTo>
                    <a:lnTo>
                      <a:pt x="1273" y="1778"/>
                    </a:lnTo>
                    <a:cubicBezTo>
                      <a:pt x="1266" y="1531"/>
                      <a:pt x="1107" y="1304"/>
                      <a:pt x="858" y="1223"/>
                    </a:cubicBezTo>
                    <a:cubicBezTo>
                      <a:pt x="798" y="1203"/>
                      <a:pt x="736" y="1193"/>
                      <a:pt x="673" y="1193"/>
                    </a:cubicBezTo>
                    <a:cubicBezTo>
                      <a:pt x="412" y="1193"/>
                      <a:pt x="183" y="1360"/>
                      <a:pt x="102" y="1608"/>
                    </a:cubicBezTo>
                    <a:cubicBezTo>
                      <a:pt x="0" y="1923"/>
                      <a:pt x="173" y="2262"/>
                      <a:pt x="488" y="2364"/>
                    </a:cubicBezTo>
                    <a:cubicBezTo>
                      <a:pt x="548" y="2384"/>
                      <a:pt x="610" y="2394"/>
                      <a:pt x="673" y="2394"/>
                    </a:cubicBezTo>
                    <a:cubicBezTo>
                      <a:pt x="864" y="2394"/>
                      <a:pt x="1038" y="2304"/>
                      <a:pt x="1149" y="2159"/>
                    </a:cubicBezTo>
                    <a:lnTo>
                      <a:pt x="1452" y="2258"/>
                    </a:lnTo>
                    <a:cubicBezTo>
                      <a:pt x="1450" y="2281"/>
                      <a:pt x="1449" y="2304"/>
                      <a:pt x="1449" y="2327"/>
                    </a:cubicBezTo>
                    <a:cubicBezTo>
                      <a:pt x="1449" y="2542"/>
                      <a:pt x="1528" y="2740"/>
                      <a:pt x="1658" y="2891"/>
                    </a:cubicBezTo>
                    <a:lnTo>
                      <a:pt x="1471" y="3149"/>
                    </a:lnTo>
                    <a:cubicBezTo>
                      <a:pt x="1416" y="3132"/>
                      <a:pt x="1359" y="3124"/>
                      <a:pt x="1301" y="3124"/>
                    </a:cubicBezTo>
                    <a:cubicBezTo>
                      <a:pt x="1109" y="3124"/>
                      <a:pt x="927" y="3216"/>
                      <a:pt x="815" y="3371"/>
                    </a:cubicBezTo>
                    <a:cubicBezTo>
                      <a:pt x="620" y="3639"/>
                      <a:pt x="680" y="4015"/>
                      <a:pt x="948" y="4209"/>
                    </a:cubicBezTo>
                    <a:cubicBezTo>
                      <a:pt x="1051" y="4284"/>
                      <a:pt x="1173" y="4324"/>
                      <a:pt x="1300" y="4324"/>
                    </a:cubicBezTo>
                    <a:cubicBezTo>
                      <a:pt x="1492" y="4324"/>
                      <a:pt x="1673" y="4232"/>
                      <a:pt x="1786" y="4077"/>
                    </a:cubicBezTo>
                    <a:cubicBezTo>
                      <a:pt x="1939" y="3866"/>
                      <a:pt x="1934" y="3588"/>
                      <a:pt x="1795" y="3384"/>
                    </a:cubicBezTo>
                    <a:lnTo>
                      <a:pt x="1981" y="3127"/>
                    </a:lnTo>
                    <a:cubicBezTo>
                      <a:pt x="2084" y="3170"/>
                      <a:pt x="2197" y="3194"/>
                      <a:pt x="2315" y="3194"/>
                    </a:cubicBezTo>
                    <a:cubicBezTo>
                      <a:pt x="2433" y="3194"/>
                      <a:pt x="2545" y="3170"/>
                      <a:pt x="2647" y="3127"/>
                    </a:cubicBezTo>
                    <a:lnTo>
                      <a:pt x="2836" y="3385"/>
                    </a:lnTo>
                    <a:cubicBezTo>
                      <a:pt x="2696" y="3588"/>
                      <a:pt x="2692" y="3866"/>
                      <a:pt x="2845" y="4077"/>
                    </a:cubicBezTo>
                    <a:cubicBezTo>
                      <a:pt x="2957" y="4232"/>
                      <a:pt x="3139" y="4324"/>
                      <a:pt x="3331" y="4324"/>
                    </a:cubicBezTo>
                    <a:lnTo>
                      <a:pt x="3331" y="4324"/>
                    </a:lnTo>
                    <a:cubicBezTo>
                      <a:pt x="3458" y="4324"/>
                      <a:pt x="3580" y="4284"/>
                      <a:pt x="3683" y="4209"/>
                    </a:cubicBezTo>
                    <a:cubicBezTo>
                      <a:pt x="3951" y="4015"/>
                      <a:pt x="4010" y="3639"/>
                      <a:pt x="3816" y="3371"/>
                    </a:cubicBezTo>
                    <a:cubicBezTo>
                      <a:pt x="3703" y="3216"/>
                      <a:pt x="3522" y="3124"/>
                      <a:pt x="3330" y="3124"/>
                    </a:cubicBezTo>
                    <a:cubicBezTo>
                      <a:pt x="3271" y="3124"/>
                      <a:pt x="3214" y="3133"/>
                      <a:pt x="3159" y="3149"/>
                    </a:cubicBezTo>
                    <a:lnTo>
                      <a:pt x="2971" y="2893"/>
                    </a:lnTo>
                    <a:cubicBezTo>
                      <a:pt x="3102" y="2741"/>
                      <a:pt x="3182" y="2543"/>
                      <a:pt x="3182" y="2327"/>
                    </a:cubicBezTo>
                    <a:cubicBezTo>
                      <a:pt x="3182" y="2303"/>
                      <a:pt x="3181" y="2280"/>
                      <a:pt x="3179" y="2257"/>
                    </a:cubicBezTo>
                    <a:lnTo>
                      <a:pt x="3481" y="2159"/>
                    </a:lnTo>
                    <a:cubicBezTo>
                      <a:pt x="3592" y="2304"/>
                      <a:pt x="3766" y="2394"/>
                      <a:pt x="3957" y="2394"/>
                    </a:cubicBezTo>
                    <a:lnTo>
                      <a:pt x="3957" y="2394"/>
                    </a:lnTo>
                    <a:cubicBezTo>
                      <a:pt x="4020" y="2394"/>
                      <a:pt x="4083" y="2384"/>
                      <a:pt x="4143" y="2364"/>
                    </a:cubicBezTo>
                    <a:cubicBezTo>
                      <a:pt x="4458" y="2262"/>
                      <a:pt x="4630" y="1923"/>
                      <a:pt x="4528" y="1608"/>
                    </a:cubicBezTo>
                    <a:cubicBezTo>
                      <a:pt x="4447" y="1360"/>
                      <a:pt x="4218" y="1193"/>
                      <a:pt x="3958" y="1193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4284" tIns="14284" rIns="14284" bIns="14284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defTabSz="171450"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40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思源黑体 CN Medium" panose="020B0600000000000000" pitchFamily="34" charset="-122"/>
                  <a:ea typeface="思源黑体 CN Medium" panose="020B0600000000000000" pitchFamily="34" charset="-122"/>
                  <a:sym typeface="字魂160号-檀宋" panose="00000500000000000000" pitchFamily="2" charset="-122"/>
                </a:endParaRPr>
              </a:p>
            </p:txBody>
          </p:sp>
        </p:grpSp>
        <p:sp>
          <p:nvSpPr>
            <p:cNvPr id="48" name="íş1îḍê"/>
            <p:cNvSpPr txBox="1"/>
            <p:nvPr>
              <p:custDataLst>
                <p:tags r:id="rId9"/>
              </p:custDataLst>
            </p:nvPr>
          </p:nvSpPr>
          <p:spPr bwMode="auto">
            <a:xfrm>
              <a:off x="1287204" y="1999531"/>
              <a:ext cx="5376847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7500" tIns="35100" rIns="67500" bIns="35100" anchor="b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sym typeface="字魂160号-檀宋" panose="00000500000000000000" pitchFamily="2" charset="-122"/>
                </a:rPr>
                <a:t>分析</a:t>
              </a:r>
              <a:endPara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字魂160号-檀宋" panose="00000500000000000000" pitchFamily="2" charset="-122"/>
              </a:endParaRPr>
            </a:p>
          </p:txBody>
        </p:sp>
      </p:grpSp>
      <p:grpSp>
        <p:nvGrpSpPr>
          <p:cNvPr id="49" name="îṩḷiďè"/>
          <p:cNvGrpSpPr/>
          <p:nvPr/>
        </p:nvGrpSpPr>
        <p:grpSpPr>
          <a:xfrm rot="0">
            <a:off x="1106170" y="4676140"/>
            <a:ext cx="6467475" cy="598170"/>
            <a:chOff x="677876" y="1996365"/>
            <a:chExt cx="5986175" cy="553518"/>
          </a:xfrm>
        </p:grpSpPr>
        <p:grpSp>
          <p:nvGrpSpPr>
            <p:cNvPr id="50" name="iṩļïḑê"/>
            <p:cNvGrpSpPr/>
            <p:nvPr/>
          </p:nvGrpSpPr>
          <p:grpSpPr>
            <a:xfrm>
              <a:off x="677876" y="1996365"/>
              <a:ext cx="552650" cy="553518"/>
              <a:chOff x="883164" y="1816317"/>
              <a:chExt cx="869436" cy="870802"/>
            </a:xfrm>
          </p:grpSpPr>
          <p:sp>
            <p:nvSpPr>
              <p:cNvPr id="51" name="iśľíḑê"/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883164" y="1816317"/>
                <a:ext cx="869436" cy="870802"/>
              </a:xfrm>
              <a:custGeom>
                <a:avLst/>
                <a:gdLst>
                  <a:gd name="T0" fmla="*/ 1066 w 1272"/>
                  <a:gd name="T1" fmla="*/ 168 h 1274"/>
                  <a:gd name="T2" fmla="*/ 1132 w 1272"/>
                  <a:gd name="T3" fmla="*/ 238 h 1274"/>
                  <a:gd name="T4" fmla="*/ 1186 w 1272"/>
                  <a:gd name="T5" fmla="*/ 316 h 1274"/>
                  <a:gd name="T6" fmla="*/ 1226 w 1272"/>
                  <a:gd name="T7" fmla="*/ 398 h 1274"/>
                  <a:gd name="T8" fmla="*/ 1254 w 1272"/>
                  <a:gd name="T9" fmla="*/ 486 h 1274"/>
                  <a:gd name="T10" fmla="*/ 1270 w 1272"/>
                  <a:gd name="T11" fmla="*/ 576 h 1274"/>
                  <a:gd name="T12" fmla="*/ 1272 w 1272"/>
                  <a:gd name="T13" fmla="*/ 668 h 1274"/>
                  <a:gd name="T14" fmla="*/ 1260 w 1272"/>
                  <a:gd name="T15" fmla="*/ 760 h 1274"/>
                  <a:gd name="T16" fmla="*/ 1236 w 1272"/>
                  <a:gd name="T17" fmla="*/ 850 h 1274"/>
                  <a:gd name="T18" fmla="*/ 1198 w 1272"/>
                  <a:gd name="T19" fmla="*/ 936 h 1274"/>
                  <a:gd name="T20" fmla="*/ 1146 w 1272"/>
                  <a:gd name="T21" fmla="*/ 1016 h 1274"/>
                  <a:gd name="T22" fmla="*/ 1106 w 1272"/>
                  <a:gd name="T23" fmla="*/ 1068 h 1274"/>
                  <a:gd name="T24" fmla="*/ 1036 w 1272"/>
                  <a:gd name="T25" fmla="*/ 1134 h 1274"/>
                  <a:gd name="T26" fmla="*/ 958 w 1272"/>
                  <a:gd name="T27" fmla="*/ 1186 h 1274"/>
                  <a:gd name="T28" fmla="*/ 874 w 1272"/>
                  <a:gd name="T29" fmla="*/ 1228 h 1274"/>
                  <a:gd name="T30" fmla="*/ 786 w 1272"/>
                  <a:gd name="T31" fmla="*/ 1256 h 1274"/>
                  <a:gd name="T32" fmla="*/ 696 w 1272"/>
                  <a:gd name="T33" fmla="*/ 1272 h 1274"/>
                  <a:gd name="T34" fmla="*/ 604 w 1272"/>
                  <a:gd name="T35" fmla="*/ 1274 h 1274"/>
                  <a:gd name="T36" fmla="*/ 514 w 1272"/>
                  <a:gd name="T37" fmla="*/ 1262 h 1274"/>
                  <a:gd name="T38" fmla="*/ 424 w 1272"/>
                  <a:gd name="T39" fmla="*/ 1238 h 1274"/>
                  <a:gd name="T40" fmla="*/ 338 w 1272"/>
                  <a:gd name="T41" fmla="*/ 1200 h 1274"/>
                  <a:gd name="T42" fmla="*/ 256 w 1272"/>
                  <a:gd name="T43" fmla="*/ 1148 h 1274"/>
                  <a:gd name="T44" fmla="*/ 206 w 1272"/>
                  <a:gd name="T45" fmla="*/ 1106 h 1274"/>
                  <a:gd name="T46" fmla="*/ 140 w 1272"/>
                  <a:gd name="T47" fmla="*/ 1036 h 1274"/>
                  <a:gd name="T48" fmla="*/ 86 w 1272"/>
                  <a:gd name="T49" fmla="*/ 958 h 1274"/>
                  <a:gd name="T50" fmla="*/ 46 w 1272"/>
                  <a:gd name="T51" fmla="*/ 876 h 1274"/>
                  <a:gd name="T52" fmla="*/ 18 w 1272"/>
                  <a:gd name="T53" fmla="*/ 788 h 1274"/>
                  <a:gd name="T54" fmla="*/ 2 w 1272"/>
                  <a:gd name="T55" fmla="*/ 698 h 1274"/>
                  <a:gd name="T56" fmla="*/ 0 w 1272"/>
                  <a:gd name="T57" fmla="*/ 606 h 1274"/>
                  <a:gd name="T58" fmla="*/ 10 w 1272"/>
                  <a:gd name="T59" fmla="*/ 514 h 1274"/>
                  <a:gd name="T60" fmla="*/ 36 w 1272"/>
                  <a:gd name="T61" fmla="*/ 426 h 1274"/>
                  <a:gd name="T62" fmla="*/ 74 w 1272"/>
                  <a:gd name="T63" fmla="*/ 338 h 1274"/>
                  <a:gd name="T64" fmla="*/ 124 w 1272"/>
                  <a:gd name="T65" fmla="*/ 258 h 1274"/>
                  <a:gd name="T66" fmla="*/ 166 w 1272"/>
                  <a:gd name="T67" fmla="*/ 208 h 1274"/>
                  <a:gd name="T68" fmla="*/ 236 w 1272"/>
                  <a:gd name="T69" fmla="*/ 142 h 1274"/>
                  <a:gd name="T70" fmla="*/ 314 w 1272"/>
                  <a:gd name="T71" fmla="*/ 88 h 1274"/>
                  <a:gd name="T72" fmla="*/ 398 w 1272"/>
                  <a:gd name="T73" fmla="*/ 46 h 1274"/>
                  <a:gd name="T74" fmla="*/ 486 w 1272"/>
                  <a:gd name="T75" fmla="*/ 18 h 1274"/>
                  <a:gd name="T76" fmla="*/ 576 w 1272"/>
                  <a:gd name="T77" fmla="*/ 4 h 1274"/>
                  <a:gd name="T78" fmla="*/ 668 w 1272"/>
                  <a:gd name="T79" fmla="*/ 2 h 1274"/>
                  <a:gd name="T80" fmla="*/ 758 w 1272"/>
                  <a:gd name="T81" fmla="*/ 12 h 1274"/>
                  <a:gd name="T82" fmla="*/ 848 w 1272"/>
                  <a:gd name="T83" fmla="*/ 36 h 1274"/>
                  <a:gd name="T84" fmla="*/ 934 w 1272"/>
                  <a:gd name="T85" fmla="*/ 74 h 1274"/>
                  <a:gd name="T86" fmla="*/ 1016 w 1272"/>
                  <a:gd name="T87" fmla="*/ 126 h 1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72" h="1274">
                    <a:moveTo>
                      <a:pt x="1042" y="146"/>
                    </a:moveTo>
                    <a:lnTo>
                      <a:pt x="1042" y="146"/>
                    </a:lnTo>
                    <a:lnTo>
                      <a:pt x="1066" y="168"/>
                    </a:lnTo>
                    <a:lnTo>
                      <a:pt x="1090" y="190"/>
                    </a:lnTo>
                    <a:lnTo>
                      <a:pt x="1112" y="214"/>
                    </a:lnTo>
                    <a:lnTo>
                      <a:pt x="1132" y="238"/>
                    </a:lnTo>
                    <a:lnTo>
                      <a:pt x="1152" y="264"/>
                    </a:lnTo>
                    <a:lnTo>
                      <a:pt x="1170" y="290"/>
                    </a:lnTo>
                    <a:lnTo>
                      <a:pt x="1186" y="316"/>
                    </a:lnTo>
                    <a:lnTo>
                      <a:pt x="1200" y="342"/>
                    </a:lnTo>
                    <a:lnTo>
                      <a:pt x="1214" y="370"/>
                    </a:lnTo>
                    <a:lnTo>
                      <a:pt x="1226" y="398"/>
                    </a:lnTo>
                    <a:lnTo>
                      <a:pt x="1238" y="428"/>
                    </a:lnTo>
                    <a:lnTo>
                      <a:pt x="1246" y="456"/>
                    </a:lnTo>
                    <a:lnTo>
                      <a:pt x="1254" y="486"/>
                    </a:lnTo>
                    <a:lnTo>
                      <a:pt x="1260" y="516"/>
                    </a:lnTo>
                    <a:lnTo>
                      <a:pt x="1266" y="546"/>
                    </a:lnTo>
                    <a:lnTo>
                      <a:pt x="1270" y="576"/>
                    </a:lnTo>
                    <a:lnTo>
                      <a:pt x="1272" y="608"/>
                    </a:lnTo>
                    <a:lnTo>
                      <a:pt x="1272" y="638"/>
                    </a:lnTo>
                    <a:lnTo>
                      <a:pt x="1272" y="668"/>
                    </a:lnTo>
                    <a:lnTo>
                      <a:pt x="1270" y="700"/>
                    </a:lnTo>
                    <a:lnTo>
                      <a:pt x="1266" y="730"/>
                    </a:lnTo>
                    <a:lnTo>
                      <a:pt x="1260" y="760"/>
                    </a:lnTo>
                    <a:lnTo>
                      <a:pt x="1254" y="790"/>
                    </a:lnTo>
                    <a:lnTo>
                      <a:pt x="1246" y="820"/>
                    </a:lnTo>
                    <a:lnTo>
                      <a:pt x="1236" y="850"/>
                    </a:lnTo>
                    <a:lnTo>
                      <a:pt x="1226" y="878"/>
                    </a:lnTo>
                    <a:lnTo>
                      <a:pt x="1212" y="908"/>
                    </a:lnTo>
                    <a:lnTo>
                      <a:pt x="1198" y="936"/>
                    </a:lnTo>
                    <a:lnTo>
                      <a:pt x="1182" y="964"/>
                    </a:lnTo>
                    <a:lnTo>
                      <a:pt x="1166" y="990"/>
                    </a:lnTo>
                    <a:lnTo>
                      <a:pt x="1146" y="1016"/>
                    </a:lnTo>
                    <a:lnTo>
                      <a:pt x="1126" y="1042"/>
                    </a:lnTo>
                    <a:lnTo>
                      <a:pt x="1126" y="1042"/>
                    </a:lnTo>
                    <a:lnTo>
                      <a:pt x="1106" y="1068"/>
                    </a:lnTo>
                    <a:lnTo>
                      <a:pt x="1082" y="1090"/>
                    </a:lnTo>
                    <a:lnTo>
                      <a:pt x="1060" y="1112"/>
                    </a:lnTo>
                    <a:lnTo>
                      <a:pt x="1036" y="1134"/>
                    </a:lnTo>
                    <a:lnTo>
                      <a:pt x="1010" y="1152"/>
                    </a:lnTo>
                    <a:lnTo>
                      <a:pt x="984" y="1170"/>
                    </a:lnTo>
                    <a:lnTo>
                      <a:pt x="958" y="1186"/>
                    </a:lnTo>
                    <a:lnTo>
                      <a:pt x="930" y="1202"/>
                    </a:lnTo>
                    <a:lnTo>
                      <a:pt x="902" y="1216"/>
                    </a:lnTo>
                    <a:lnTo>
                      <a:pt x="874" y="1228"/>
                    </a:lnTo>
                    <a:lnTo>
                      <a:pt x="846" y="1238"/>
                    </a:lnTo>
                    <a:lnTo>
                      <a:pt x="816" y="1248"/>
                    </a:lnTo>
                    <a:lnTo>
                      <a:pt x="786" y="1256"/>
                    </a:lnTo>
                    <a:lnTo>
                      <a:pt x="756" y="1262"/>
                    </a:lnTo>
                    <a:lnTo>
                      <a:pt x="726" y="1268"/>
                    </a:lnTo>
                    <a:lnTo>
                      <a:pt x="696" y="1272"/>
                    </a:lnTo>
                    <a:lnTo>
                      <a:pt x="666" y="1274"/>
                    </a:lnTo>
                    <a:lnTo>
                      <a:pt x="636" y="1274"/>
                    </a:lnTo>
                    <a:lnTo>
                      <a:pt x="604" y="1274"/>
                    </a:lnTo>
                    <a:lnTo>
                      <a:pt x="574" y="1270"/>
                    </a:lnTo>
                    <a:lnTo>
                      <a:pt x="544" y="1268"/>
                    </a:lnTo>
                    <a:lnTo>
                      <a:pt x="514" y="1262"/>
                    </a:lnTo>
                    <a:lnTo>
                      <a:pt x="484" y="1256"/>
                    </a:lnTo>
                    <a:lnTo>
                      <a:pt x="454" y="1248"/>
                    </a:lnTo>
                    <a:lnTo>
                      <a:pt x="424" y="1238"/>
                    </a:lnTo>
                    <a:lnTo>
                      <a:pt x="394" y="1226"/>
                    </a:lnTo>
                    <a:lnTo>
                      <a:pt x="366" y="1214"/>
                    </a:lnTo>
                    <a:lnTo>
                      <a:pt x="338" y="1200"/>
                    </a:lnTo>
                    <a:lnTo>
                      <a:pt x="310" y="1184"/>
                    </a:lnTo>
                    <a:lnTo>
                      <a:pt x="282" y="1166"/>
                    </a:lnTo>
                    <a:lnTo>
                      <a:pt x="256" y="1148"/>
                    </a:lnTo>
                    <a:lnTo>
                      <a:pt x="230" y="1128"/>
                    </a:lnTo>
                    <a:lnTo>
                      <a:pt x="230" y="1128"/>
                    </a:lnTo>
                    <a:lnTo>
                      <a:pt x="206" y="1106"/>
                    </a:lnTo>
                    <a:lnTo>
                      <a:pt x="182" y="1084"/>
                    </a:lnTo>
                    <a:lnTo>
                      <a:pt x="160" y="1060"/>
                    </a:lnTo>
                    <a:lnTo>
                      <a:pt x="140" y="1036"/>
                    </a:lnTo>
                    <a:lnTo>
                      <a:pt x="120" y="1012"/>
                    </a:lnTo>
                    <a:lnTo>
                      <a:pt x="102" y="986"/>
                    </a:lnTo>
                    <a:lnTo>
                      <a:pt x="86" y="958"/>
                    </a:lnTo>
                    <a:lnTo>
                      <a:pt x="72" y="932"/>
                    </a:lnTo>
                    <a:lnTo>
                      <a:pt x="58" y="904"/>
                    </a:lnTo>
                    <a:lnTo>
                      <a:pt x="46" y="876"/>
                    </a:lnTo>
                    <a:lnTo>
                      <a:pt x="34" y="846"/>
                    </a:lnTo>
                    <a:lnTo>
                      <a:pt x="26" y="818"/>
                    </a:lnTo>
                    <a:lnTo>
                      <a:pt x="18" y="788"/>
                    </a:lnTo>
                    <a:lnTo>
                      <a:pt x="10" y="758"/>
                    </a:lnTo>
                    <a:lnTo>
                      <a:pt x="6" y="728"/>
                    </a:lnTo>
                    <a:lnTo>
                      <a:pt x="2" y="698"/>
                    </a:lnTo>
                    <a:lnTo>
                      <a:pt x="0" y="668"/>
                    </a:lnTo>
                    <a:lnTo>
                      <a:pt x="0" y="636"/>
                    </a:lnTo>
                    <a:lnTo>
                      <a:pt x="0" y="606"/>
                    </a:lnTo>
                    <a:lnTo>
                      <a:pt x="2" y="576"/>
                    </a:lnTo>
                    <a:lnTo>
                      <a:pt x="6" y="544"/>
                    </a:lnTo>
                    <a:lnTo>
                      <a:pt x="10" y="514"/>
                    </a:lnTo>
                    <a:lnTo>
                      <a:pt x="18" y="484"/>
                    </a:lnTo>
                    <a:lnTo>
                      <a:pt x="26" y="454"/>
                    </a:lnTo>
                    <a:lnTo>
                      <a:pt x="36" y="426"/>
                    </a:lnTo>
                    <a:lnTo>
                      <a:pt x="46" y="396"/>
                    </a:lnTo>
                    <a:lnTo>
                      <a:pt x="60" y="368"/>
                    </a:lnTo>
                    <a:lnTo>
                      <a:pt x="74" y="338"/>
                    </a:lnTo>
                    <a:lnTo>
                      <a:pt x="88" y="312"/>
                    </a:lnTo>
                    <a:lnTo>
                      <a:pt x="106" y="284"/>
                    </a:lnTo>
                    <a:lnTo>
                      <a:pt x="124" y="258"/>
                    </a:lnTo>
                    <a:lnTo>
                      <a:pt x="146" y="232"/>
                    </a:lnTo>
                    <a:lnTo>
                      <a:pt x="146" y="232"/>
                    </a:lnTo>
                    <a:lnTo>
                      <a:pt x="166" y="208"/>
                    </a:lnTo>
                    <a:lnTo>
                      <a:pt x="190" y="184"/>
                    </a:lnTo>
                    <a:lnTo>
                      <a:pt x="212" y="162"/>
                    </a:lnTo>
                    <a:lnTo>
                      <a:pt x="236" y="142"/>
                    </a:lnTo>
                    <a:lnTo>
                      <a:pt x="262" y="122"/>
                    </a:lnTo>
                    <a:lnTo>
                      <a:pt x="288" y="104"/>
                    </a:lnTo>
                    <a:lnTo>
                      <a:pt x="314" y="88"/>
                    </a:lnTo>
                    <a:lnTo>
                      <a:pt x="342" y="72"/>
                    </a:lnTo>
                    <a:lnTo>
                      <a:pt x="370" y="58"/>
                    </a:lnTo>
                    <a:lnTo>
                      <a:pt x="398" y="46"/>
                    </a:lnTo>
                    <a:lnTo>
                      <a:pt x="426" y="36"/>
                    </a:lnTo>
                    <a:lnTo>
                      <a:pt x="456" y="26"/>
                    </a:lnTo>
                    <a:lnTo>
                      <a:pt x="486" y="18"/>
                    </a:lnTo>
                    <a:lnTo>
                      <a:pt x="516" y="12"/>
                    </a:lnTo>
                    <a:lnTo>
                      <a:pt x="546" y="8"/>
                    </a:lnTo>
                    <a:lnTo>
                      <a:pt x="576" y="4"/>
                    </a:lnTo>
                    <a:lnTo>
                      <a:pt x="606" y="2"/>
                    </a:lnTo>
                    <a:lnTo>
                      <a:pt x="636" y="0"/>
                    </a:lnTo>
                    <a:lnTo>
                      <a:pt x="668" y="2"/>
                    </a:lnTo>
                    <a:lnTo>
                      <a:pt x="698" y="4"/>
                    </a:lnTo>
                    <a:lnTo>
                      <a:pt x="728" y="8"/>
                    </a:lnTo>
                    <a:lnTo>
                      <a:pt x="758" y="12"/>
                    </a:lnTo>
                    <a:lnTo>
                      <a:pt x="788" y="18"/>
                    </a:lnTo>
                    <a:lnTo>
                      <a:pt x="818" y="28"/>
                    </a:lnTo>
                    <a:lnTo>
                      <a:pt x="848" y="36"/>
                    </a:lnTo>
                    <a:lnTo>
                      <a:pt x="878" y="48"/>
                    </a:lnTo>
                    <a:lnTo>
                      <a:pt x="906" y="60"/>
                    </a:lnTo>
                    <a:lnTo>
                      <a:pt x="934" y="74"/>
                    </a:lnTo>
                    <a:lnTo>
                      <a:pt x="962" y="90"/>
                    </a:lnTo>
                    <a:lnTo>
                      <a:pt x="990" y="108"/>
                    </a:lnTo>
                    <a:lnTo>
                      <a:pt x="1016" y="126"/>
                    </a:lnTo>
                    <a:lnTo>
                      <a:pt x="1042" y="146"/>
                    </a:lnTo>
                    <a:lnTo>
                      <a:pt x="1042" y="146"/>
                    </a:lnTo>
                    <a:close/>
                  </a:path>
                </a:pathLst>
              </a:custGeom>
              <a:gradFill>
                <a:gsLst>
                  <a:gs pos="0">
                    <a:srgbClr val="00B0F0"/>
                  </a:gs>
                  <a:gs pos="100000">
                    <a:srgbClr val="1E53CF"/>
                  </a:gs>
                </a:gsLst>
                <a:lin ang="2700000" scaled="0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id-ID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sym typeface="字魂160号-檀宋" panose="00000500000000000000" pitchFamily="2" charset="-122"/>
                </a:endParaRPr>
              </a:p>
            </p:txBody>
          </p:sp>
          <p:sp>
            <p:nvSpPr>
              <p:cNvPr id="52" name="i$ļïde"/>
              <p:cNvSpPr/>
              <p:nvPr>
                <p:custDataLst>
                  <p:tags r:id="rId11"/>
                </p:custDataLst>
              </p:nvPr>
            </p:nvSpPr>
            <p:spPr>
              <a:xfrm>
                <a:off x="1044066" y="1996395"/>
                <a:ext cx="547632" cy="510646"/>
              </a:xfrm>
              <a:custGeom>
                <a:avLst/>
                <a:gdLst>
                  <a:gd name="T0" fmla="*/ 3958 w 4630"/>
                  <a:gd name="T1" fmla="*/ 1193 h 4324"/>
                  <a:gd name="T2" fmla="*/ 3772 w 4630"/>
                  <a:gd name="T3" fmla="*/ 1223 h 4324"/>
                  <a:gd name="T4" fmla="*/ 3358 w 4630"/>
                  <a:gd name="T5" fmla="*/ 1778 h 4324"/>
                  <a:gd name="T6" fmla="*/ 3055 w 4630"/>
                  <a:gd name="T7" fmla="*/ 1876 h 4324"/>
                  <a:gd name="T8" fmla="*/ 2515 w 4630"/>
                  <a:gd name="T9" fmla="*/ 1484 h 4324"/>
                  <a:gd name="T10" fmla="*/ 2515 w 4630"/>
                  <a:gd name="T11" fmla="*/ 1166 h 4324"/>
                  <a:gd name="T12" fmla="*/ 2915 w 4630"/>
                  <a:gd name="T13" fmla="*/ 600 h 4324"/>
                  <a:gd name="T14" fmla="*/ 2315 w 4630"/>
                  <a:gd name="T15" fmla="*/ 0 h 4324"/>
                  <a:gd name="T16" fmla="*/ 1715 w 4630"/>
                  <a:gd name="T17" fmla="*/ 600 h 4324"/>
                  <a:gd name="T18" fmla="*/ 2115 w 4630"/>
                  <a:gd name="T19" fmla="*/ 1166 h 4324"/>
                  <a:gd name="T20" fmla="*/ 2115 w 4630"/>
                  <a:gd name="T21" fmla="*/ 1484 h 4324"/>
                  <a:gd name="T22" fmla="*/ 1575 w 4630"/>
                  <a:gd name="T23" fmla="*/ 1877 h 4324"/>
                  <a:gd name="T24" fmla="*/ 1273 w 4630"/>
                  <a:gd name="T25" fmla="*/ 1778 h 4324"/>
                  <a:gd name="T26" fmla="*/ 858 w 4630"/>
                  <a:gd name="T27" fmla="*/ 1223 h 4324"/>
                  <a:gd name="T28" fmla="*/ 673 w 4630"/>
                  <a:gd name="T29" fmla="*/ 1193 h 4324"/>
                  <a:gd name="T30" fmla="*/ 102 w 4630"/>
                  <a:gd name="T31" fmla="*/ 1608 h 4324"/>
                  <a:gd name="T32" fmla="*/ 488 w 4630"/>
                  <a:gd name="T33" fmla="*/ 2364 h 4324"/>
                  <a:gd name="T34" fmla="*/ 673 w 4630"/>
                  <a:gd name="T35" fmla="*/ 2394 h 4324"/>
                  <a:gd name="T36" fmla="*/ 1149 w 4630"/>
                  <a:gd name="T37" fmla="*/ 2159 h 4324"/>
                  <a:gd name="T38" fmla="*/ 1452 w 4630"/>
                  <a:gd name="T39" fmla="*/ 2258 h 4324"/>
                  <a:gd name="T40" fmla="*/ 1449 w 4630"/>
                  <a:gd name="T41" fmla="*/ 2327 h 4324"/>
                  <a:gd name="T42" fmla="*/ 1658 w 4630"/>
                  <a:gd name="T43" fmla="*/ 2891 h 4324"/>
                  <a:gd name="T44" fmla="*/ 1471 w 4630"/>
                  <a:gd name="T45" fmla="*/ 3149 h 4324"/>
                  <a:gd name="T46" fmla="*/ 1301 w 4630"/>
                  <a:gd name="T47" fmla="*/ 3124 h 4324"/>
                  <a:gd name="T48" fmla="*/ 815 w 4630"/>
                  <a:gd name="T49" fmla="*/ 3371 h 4324"/>
                  <a:gd name="T50" fmla="*/ 948 w 4630"/>
                  <a:gd name="T51" fmla="*/ 4209 h 4324"/>
                  <a:gd name="T52" fmla="*/ 1300 w 4630"/>
                  <a:gd name="T53" fmla="*/ 4324 h 4324"/>
                  <a:gd name="T54" fmla="*/ 1786 w 4630"/>
                  <a:gd name="T55" fmla="*/ 4077 h 4324"/>
                  <a:gd name="T56" fmla="*/ 1795 w 4630"/>
                  <a:gd name="T57" fmla="*/ 3384 h 4324"/>
                  <a:gd name="T58" fmla="*/ 1981 w 4630"/>
                  <a:gd name="T59" fmla="*/ 3127 h 4324"/>
                  <a:gd name="T60" fmla="*/ 2315 w 4630"/>
                  <a:gd name="T61" fmla="*/ 3194 h 4324"/>
                  <a:gd name="T62" fmla="*/ 2647 w 4630"/>
                  <a:gd name="T63" fmla="*/ 3127 h 4324"/>
                  <a:gd name="T64" fmla="*/ 2836 w 4630"/>
                  <a:gd name="T65" fmla="*/ 3385 h 4324"/>
                  <a:gd name="T66" fmla="*/ 2845 w 4630"/>
                  <a:gd name="T67" fmla="*/ 4077 h 4324"/>
                  <a:gd name="T68" fmla="*/ 3331 w 4630"/>
                  <a:gd name="T69" fmla="*/ 4324 h 4324"/>
                  <a:gd name="T70" fmla="*/ 3331 w 4630"/>
                  <a:gd name="T71" fmla="*/ 4324 h 4324"/>
                  <a:gd name="T72" fmla="*/ 3683 w 4630"/>
                  <a:gd name="T73" fmla="*/ 4209 h 4324"/>
                  <a:gd name="T74" fmla="*/ 3816 w 4630"/>
                  <a:gd name="T75" fmla="*/ 3371 h 4324"/>
                  <a:gd name="T76" fmla="*/ 3330 w 4630"/>
                  <a:gd name="T77" fmla="*/ 3124 h 4324"/>
                  <a:gd name="T78" fmla="*/ 3159 w 4630"/>
                  <a:gd name="T79" fmla="*/ 3149 h 4324"/>
                  <a:gd name="T80" fmla="*/ 2971 w 4630"/>
                  <a:gd name="T81" fmla="*/ 2893 h 4324"/>
                  <a:gd name="T82" fmla="*/ 3182 w 4630"/>
                  <a:gd name="T83" fmla="*/ 2327 h 4324"/>
                  <a:gd name="T84" fmla="*/ 3179 w 4630"/>
                  <a:gd name="T85" fmla="*/ 2257 h 4324"/>
                  <a:gd name="T86" fmla="*/ 3481 w 4630"/>
                  <a:gd name="T87" fmla="*/ 2159 h 4324"/>
                  <a:gd name="T88" fmla="*/ 3957 w 4630"/>
                  <a:gd name="T89" fmla="*/ 2394 h 4324"/>
                  <a:gd name="T90" fmla="*/ 3957 w 4630"/>
                  <a:gd name="T91" fmla="*/ 2394 h 4324"/>
                  <a:gd name="T92" fmla="*/ 4143 w 4630"/>
                  <a:gd name="T93" fmla="*/ 2364 h 4324"/>
                  <a:gd name="T94" fmla="*/ 4528 w 4630"/>
                  <a:gd name="T95" fmla="*/ 1608 h 4324"/>
                  <a:gd name="T96" fmla="*/ 3958 w 4630"/>
                  <a:gd name="T97" fmla="*/ 1193 h 4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30" h="4324">
                    <a:moveTo>
                      <a:pt x="3958" y="1193"/>
                    </a:moveTo>
                    <a:cubicBezTo>
                      <a:pt x="3895" y="1193"/>
                      <a:pt x="3832" y="1203"/>
                      <a:pt x="3772" y="1223"/>
                    </a:cubicBezTo>
                    <a:cubicBezTo>
                      <a:pt x="3524" y="1304"/>
                      <a:pt x="3364" y="1531"/>
                      <a:pt x="3358" y="1778"/>
                    </a:cubicBezTo>
                    <a:lnTo>
                      <a:pt x="3055" y="1876"/>
                    </a:lnTo>
                    <a:cubicBezTo>
                      <a:pt x="2936" y="1682"/>
                      <a:pt x="2743" y="1538"/>
                      <a:pt x="2515" y="1484"/>
                    </a:cubicBezTo>
                    <a:lnTo>
                      <a:pt x="2515" y="1166"/>
                    </a:lnTo>
                    <a:cubicBezTo>
                      <a:pt x="2748" y="1083"/>
                      <a:pt x="2915" y="861"/>
                      <a:pt x="2915" y="600"/>
                    </a:cubicBezTo>
                    <a:cubicBezTo>
                      <a:pt x="2915" y="270"/>
                      <a:pt x="2646" y="0"/>
                      <a:pt x="2315" y="0"/>
                    </a:cubicBezTo>
                    <a:cubicBezTo>
                      <a:pt x="1984" y="0"/>
                      <a:pt x="1715" y="270"/>
                      <a:pt x="1715" y="600"/>
                    </a:cubicBezTo>
                    <a:cubicBezTo>
                      <a:pt x="1715" y="861"/>
                      <a:pt x="1882" y="1083"/>
                      <a:pt x="2115" y="1166"/>
                    </a:cubicBezTo>
                    <a:lnTo>
                      <a:pt x="2115" y="1484"/>
                    </a:lnTo>
                    <a:cubicBezTo>
                      <a:pt x="1887" y="1538"/>
                      <a:pt x="1694" y="1682"/>
                      <a:pt x="1575" y="1877"/>
                    </a:cubicBezTo>
                    <a:lnTo>
                      <a:pt x="1273" y="1778"/>
                    </a:lnTo>
                    <a:cubicBezTo>
                      <a:pt x="1266" y="1531"/>
                      <a:pt x="1107" y="1304"/>
                      <a:pt x="858" y="1223"/>
                    </a:cubicBezTo>
                    <a:cubicBezTo>
                      <a:pt x="798" y="1203"/>
                      <a:pt x="736" y="1193"/>
                      <a:pt x="673" y="1193"/>
                    </a:cubicBezTo>
                    <a:cubicBezTo>
                      <a:pt x="412" y="1193"/>
                      <a:pt x="183" y="1360"/>
                      <a:pt x="102" y="1608"/>
                    </a:cubicBezTo>
                    <a:cubicBezTo>
                      <a:pt x="0" y="1923"/>
                      <a:pt x="173" y="2262"/>
                      <a:pt x="488" y="2364"/>
                    </a:cubicBezTo>
                    <a:cubicBezTo>
                      <a:pt x="548" y="2384"/>
                      <a:pt x="610" y="2394"/>
                      <a:pt x="673" y="2394"/>
                    </a:cubicBezTo>
                    <a:cubicBezTo>
                      <a:pt x="864" y="2394"/>
                      <a:pt x="1038" y="2304"/>
                      <a:pt x="1149" y="2159"/>
                    </a:cubicBezTo>
                    <a:lnTo>
                      <a:pt x="1452" y="2258"/>
                    </a:lnTo>
                    <a:cubicBezTo>
                      <a:pt x="1450" y="2281"/>
                      <a:pt x="1449" y="2304"/>
                      <a:pt x="1449" y="2327"/>
                    </a:cubicBezTo>
                    <a:cubicBezTo>
                      <a:pt x="1449" y="2542"/>
                      <a:pt x="1528" y="2740"/>
                      <a:pt x="1658" y="2891"/>
                    </a:cubicBezTo>
                    <a:lnTo>
                      <a:pt x="1471" y="3149"/>
                    </a:lnTo>
                    <a:cubicBezTo>
                      <a:pt x="1416" y="3132"/>
                      <a:pt x="1359" y="3124"/>
                      <a:pt x="1301" y="3124"/>
                    </a:cubicBezTo>
                    <a:cubicBezTo>
                      <a:pt x="1109" y="3124"/>
                      <a:pt x="927" y="3216"/>
                      <a:pt x="815" y="3371"/>
                    </a:cubicBezTo>
                    <a:cubicBezTo>
                      <a:pt x="620" y="3639"/>
                      <a:pt x="680" y="4015"/>
                      <a:pt x="948" y="4209"/>
                    </a:cubicBezTo>
                    <a:cubicBezTo>
                      <a:pt x="1051" y="4284"/>
                      <a:pt x="1173" y="4324"/>
                      <a:pt x="1300" y="4324"/>
                    </a:cubicBezTo>
                    <a:cubicBezTo>
                      <a:pt x="1492" y="4324"/>
                      <a:pt x="1673" y="4232"/>
                      <a:pt x="1786" y="4077"/>
                    </a:cubicBezTo>
                    <a:cubicBezTo>
                      <a:pt x="1939" y="3866"/>
                      <a:pt x="1934" y="3588"/>
                      <a:pt x="1795" y="3384"/>
                    </a:cubicBezTo>
                    <a:lnTo>
                      <a:pt x="1981" y="3127"/>
                    </a:lnTo>
                    <a:cubicBezTo>
                      <a:pt x="2084" y="3170"/>
                      <a:pt x="2197" y="3194"/>
                      <a:pt x="2315" y="3194"/>
                    </a:cubicBezTo>
                    <a:cubicBezTo>
                      <a:pt x="2433" y="3194"/>
                      <a:pt x="2545" y="3170"/>
                      <a:pt x="2647" y="3127"/>
                    </a:cubicBezTo>
                    <a:lnTo>
                      <a:pt x="2836" y="3385"/>
                    </a:lnTo>
                    <a:cubicBezTo>
                      <a:pt x="2696" y="3588"/>
                      <a:pt x="2692" y="3866"/>
                      <a:pt x="2845" y="4077"/>
                    </a:cubicBezTo>
                    <a:cubicBezTo>
                      <a:pt x="2957" y="4232"/>
                      <a:pt x="3139" y="4324"/>
                      <a:pt x="3331" y="4324"/>
                    </a:cubicBezTo>
                    <a:lnTo>
                      <a:pt x="3331" y="4324"/>
                    </a:lnTo>
                    <a:cubicBezTo>
                      <a:pt x="3458" y="4324"/>
                      <a:pt x="3580" y="4284"/>
                      <a:pt x="3683" y="4209"/>
                    </a:cubicBezTo>
                    <a:cubicBezTo>
                      <a:pt x="3951" y="4015"/>
                      <a:pt x="4010" y="3639"/>
                      <a:pt x="3816" y="3371"/>
                    </a:cubicBezTo>
                    <a:cubicBezTo>
                      <a:pt x="3703" y="3216"/>
                      <a:pt x="3522" y="3124"/>
                      <a:pt x="3330" y="3124"/>
                    </a:cubicBezTo>
                    <a:cubicBezTo>
                      <a:pt x="3271" y="3124"/>
                      <a:pt x="3214" y="3133"/>
                      <a:pt x="3159" y="3149"/>
                    </a:cubicBezTo>
                    <a:lnTo>
                      <a:pt x="2971" y="2893"/>
                    </a:lnTo>
                    <a:cubicBezTo>
                      <a:pt x="3102" y="2741"/>
                      <a:pt x="3182" y="2543"/>
                      <a:pt x="3182" y="2327"/>
                    </a:cubicBezTo>
                    <a:cubicBezTo>
                      <a:pt x="3182" y="2303"/>
                      <a:pt x="3181" y="2280"/>
                      <a:pt x="3179" y="2257"/>
                    </a:cubicBezTo>
                    <a:lnTo>
                      <a:pt x="3481" y="2159"/>
                    </a:lnTo>
                    <a:cubicBezTo>
                      <a:pt x="3592" y="2304"/>
                      <a:pt x="3766" y="2394"/>
                      <a:pt x="3957" y="2394"/>
                    </a:cubicBezTo>
                    <a:lnTo>
                      <a:pt x="3957" y="2394"/>
                    </a:lnTo>
                    <a:cubicBezTo>
                      <a:pt x="4020" y="2394"/>
                      <a:pt x="4083" y="2384"/>
                      <a:pt x="4143" y="2364"/>
                    </a:cubicBezTo>
                    <a:cubicBezTo>
                      <a:pt x="4458" y="2262"/>
                      <a:pt x="4630" y="1923"/>
                      <a:pt x="4528" y="1608"/>
                    </a:cubicBezTo>
                    <a:cubicBezTo>
                      <a:pt x="4447" y="1360"/>
                      <a:pt x="4218" y="1193"/>
                      <a:pt x="3958" y="1193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4284" tIns="14284" rIns="14284" bIns="14284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defTabSz="171450"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40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思源黑体 CN Medium" panose="020B0600000000000000" pitchFamily="34" charset="-122"/>
                  <a:ea typeface="思源黑体 CN Medium" panose="020B0600000000000000" pitchFamily="34" charset="-122"/>
                  <a:sym typeface="字魂160号-檀宋" panose="00000500000000000000" pitchFamily="2" charset="-122"/>
                </a:endParaRPr>
              </a:p>
            </p:txBody>
          </p:sp>
        </p:grpSp>
        <p:sp>
          <p:nvSpPr>
            <p:cNvPr id="53" name="í$1iďè"/>
            <p:cNvSpPr txBox="1"/>
            <p:nvPr>
              <p:custDataLst>
                <p:tags r:id="rId12"/>
              </p:custDataLst>
            </p:nvPr>
          </p:nvSpPr>
          <p:spPr bwMode="auto">
            <a:xfrm>
              <a:off x="1287204" y="2034787"/>
              <a:ext cx="5376847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7500" tIns="35100" rIns="67500" bIns="35100" anchor="b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sym typeface="字魂160号-檀宋" panose="00000500000000000000" pitchFamily="2" charset="-122"/>
                </a:rPr>
                <a:t>推送</a:t>
              </a:r>
              <a:endPara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字魂160号-檀宋" panose="00000500000000000000" pitchFamily="2" charset="-122"/>
              </a:endParaRPr>
            </a:p>
          </p:txBody>
        </p:sp>
      </p:grpSp>
      <p:cxnSp>
        <p:nvCxnSpPr>
          <p:cNvPr id="54" name="直接连接符 45"/>
          <p:cNvCxnSpPr/>
          <p:nvPr>
            <p:custDataLst>
              <p:tags r:id="rId13"/>
            </p:custDataLst>
          </p:nvPr>
        </p:nvCxnSpPr>
        <p:spPr>
          <a:xfrm>
            <a:off x="1903730" y="2661285"/>
            <a:ext cx="5586730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ïṡḻíḍè"/>
          <p:cNvSpPr/>
          <p:nvPr>
            <p:custDataLst>
              <p:tags r:id="rId14"/>
            </p:custDataLst>
          </p:nvPr>
        </p:nvSpPr>
        <p:spPr bwMode="auto">
          <a:xfrm>
            <a:off x="1755775" y="5245100"/>
            <a:ext cx="6468110" cy="748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500" tIns="35100" rIns="67500" bIns="35100" anchor="t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字魂160号-檀宋" panose="00000500000000000000" pitchFamily="2" charset="-122"/>
              </a:rPr>
              <a:t>把产品匹配且更有机会成交的广告客户推送到该用户面前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字魂160号-檀宋" panose="00000500000000000000" pitchFamily="2" charset="-122"/>
            </a:endParaRPr>
          </a:p>
        </p:txBody>
      </p:sp>
      <p:sp>
        <p:nvSpPr>
          <p:cNvPr id="58" name="ïṡḻíḍè"/>
          <p:cNvSpPr/>
          <p:nvPr>
            <p:custDataLst>
              <p:tags r:id="rId15"/>
            </p:custDataLst>
          </p:nvPr>
        </p:nvSpPr>
        <p:spPr bwMode="auto">
          <a:xfrm>
            <a:off x="1758950" y="3562985"/>
            <a:ext cx="5714365" cy="748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500" tIns="35100" rIns="67500" bIns="3510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字魂160号-檀宋" panose="00000500000000000000" pitchFamily="2" charset="-122"/>
              </a:rPr>
              <a:t>谷歌大数据分析该用户的行为特征并预判该用户的行动意图，同时检索广告客户的产品特征和获客需求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字魂160号-檀宋" panose="00000500000000000000" pitchFamily="2" charset="-122"/>
            </a:endParaRPr>
          </a:p>
        </p:txBody>
      </p:sp>
      <p:pic>
        <p:nvPicPr>
          <p:cNvPr id="60" name="图片 59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75" y="1393190"/>
            <a:ext cx="4210050" cy="4210050"/>
          </a:xfrm>
          <a:prstGeom prst="rect">
            <a:avLst/>
          </a:prstGeom>
        </p:spPr>
      </p:pic>
      <p:sp>
        <p:nvSpPr>
          <p:cNvPr id="2" name="矩形: 圆角 42"/>
          <p:cNvSpPr/>
          <p:nvPr>
            <p:custDataLst>
              <p:tags r:id="rId18"/>
            </p:custDataLst>
          </p:nvPr>
        </p:nvSpPr>
        <p:spPr>
          <a:xfrm>
            <a:off x="9779000" y="22860"/>
            <a:ext cx="2413000" cy="591820"/>
          </a:xfrm>
          <a:prstGeom prst="roundRect">
            <a:avLst>
              <a:gd name="adj" fmla="val 50000"/>
            </a:avLst>
          </a:prstGeom>
          <a:solidFill>
            <a:srgbClr val="007BC6"/>
          </a:solidFill>
          <a:ln>
            <a:solidFill>
              <a:srgbClr val="007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4" name="图片 23" descr="微信图片_20220916095754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9914255" y="83185"/>
            <a:ext cx="2063115" cy="400050"/>
          </a:xfrm>
          <a:prstGeom prst="rect">
            <a:avLst/>
          </a:prstGeom>
          <a:solidFill>
            <a:srgbClr val="007BC6"/>
          </a:solidFill>
          <a:ln>
            <a:solidFill>
              <a:srgbClr val="007BC6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88532" y="304554"/>
            <a:ext cx="4454524" cy="592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225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666666"/>
                </a:solidFill>
                <a:latin typeface="TQOGHP+GoogleSans-Regular"/>
                <a:cs typeface="TQOGHP+GoogleSans-Regular"/>
              </a:rPr>
              <a:t>Google</a:t>
            </a:r>
            <a:r>
              <a:rPr sz="3200" dirty="0">
                <a:solidFill>
                  <a:srgbClr val="666666"/>
                </a:solidFill>
                <a:latin typeface="TQOGHP+GoogleSans-Regular"/>
                <a:cs typeface="TQOGHP+GoogleSans-Regular"/>
              </a:rPr>
              <a:t> </a:t>
            </a:r>
            <a:r>
              <a:rPr sz="3200" dirty="0">
                <a:solidFill>
                  <a:srgbClr val="666666"/>
                </a:solidFill>
                <a:latin typeface="TQOGHP+GoogleSans-Regular"/>
                <a:cs typeface="TQOGHP+GoogleSans-Regular"/>
              </a:rPr>
              <a:t>Ads</a:t>
            </a:r>
            <a:r>
              <a:rPr sz="3200" dirty="0">
                <a:solidFill>
                  <a:srgbClr val="666666"/>
                </a:solidFill>
                <a:latin typeface="TQOGHP+GoogleSans-Regular"/>
                <a:cs typeface="TQOGHP+GoogleSans-Regular"/>
              </a:rPr>
              <a:t> </a:t>
            </a:r>
            <a:r>
              <a:rPr sz="3200" dirty="0">
                <a:solidFill>
                  <a:srgbClr val="666666"/>
                </a:solidFill>
                <a:latin typeface="EKGHIG+MicrosoftYaHei"/>
                <a:cs typeface="EKGHIG+MicrosoftYaHei"/>
              </a:rPr>
              <a:t>排名机制：</a:t>
            </a:r>
            <a:endParaRPr sz="3200" dirty="0">
              <a:solidFill>
                <a:srgbClr val="666666"/>
              </a:solidFill>
              <a:latin typeface="EKGHIG+MicrosoftYaHei"/>
              <a:cs typeface="EKGHIG+MicrosoftYaHe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64091" y="2692095"/>
            <a:ext cx="1117599" cy="9402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505"/>
              </a:lnSpc>
              <a:spcBef>
                <a:spcPts val="0"/>
              </a:spcBef>
              <a:spcAft>
                <a:spcPts val="0"/>
              </a:spcAft>
            </a:pPr>
            <a:r>
              <a:rPr sz="1900" spc="-37" dirty="0">
                <a:solidFill>
                  <a:srgbClr val="FFFEFE"/>
                </a:solidFill>
                <a:latin typeface="VALRHF+MicrosoftYaHei-Bold"/>
                <a:cs typeface="VALRHF+MicrosoftYaHei-Bold"/>
              </a:rPr>
              <a:t>质量得分</a:t>
            </a:r>
            <a:endParaRPr sz="1900" spc="-37" dirty="0">
              <a:solidFill>
                <a:srgbClr val="FFFEFE"/>
              </a:solidFill>
              <a:latin typeface="VALRHF+MicrosoftYaHei-Bold"/>
              <a:cs typeface="VALRHF+MicrosoftYaHei-Bold"/>
            </a:endParaRPr>
          </a:p>
          <a:p>
            <a:pPr marL="55245" marR="0">
              <a:lnSpc>
                <a:spcPts val="2305"/>
              </a:lnSpc>
              <a:spcBef>
                <a:spcPts val="0"/>
              </a:spcBef>
              <a:spcAft>
                <a:spcPts val="0"/>
              </a:spcAft>
            </a:pPr>
            <a:r>
              <a:rPr sz="1900" spc="-19" dirty="0">
                <a:solidFill>
                  <a:srgbClr val="FFFEFE"/>
                </a:solidFill>
                <a:latin typeface="DDUBEO+GoogleSans-Bold"/>
                <a:cs typeface="DDUBEO+GoogleSans-Bold"/>
              </a:rPr>
              <a:t>Quality</a:t>
            </a:r>
            <a:endParaRPr sz="1900" spc="-19" dirty="0">
              <a:solidFill>
                <a:srgbClr val="FFFEFE"/>
              </a:solidFill>
              <a:latin typeface="DDUBEO+GoogleSans-Bold"/>
              <a:cs typeface="DDUBEO+GoogleSans-Bold"/>
            </a:endParaRPr>
          </a:p>
          <a:p>
            <a:pPr marL="142240" marR="0">
              <a:lnSpc>
                <a:spcPts val="2210"/>
              </a:lnSpc>
              <a:spcBef>
                <a:spcPts val="0"/>
              </a:spcBef>
              <a:spcAft>
                <a:spcPts val="0"/>
              </a:spcAft>
            </a:pPr>
            <a:r>
              <a:rPr sz="1900" spc="-19" dirty="0">
                <a:solidFill>
                  <a:srgbClr val="FFFEFE"/>
                </a:solidFill>
                <a:latin typeface="DDUBEO+GoogleSans-Bold"/>
                <a:cs typeface="DDUBEO+GoogleSans-Bold"/>
              </a:rPr>
              <a:t>Score</a:t>
            </a:r>
            <a:endParaRPr sz="1900" spc="-19" dirty="0">
              <a:solidFill>
                <a:srgbClr val="FFFEFE"/>
              </a:solidFill>
              <a:latin typeface="DDUBEO+GoogleSans-Bold"/>
              <a:cs typeface="DDUBEO+GoogleSans-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18675" y="2823159"/>
            <a:ext cx="1117599" cy="6568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505"/>
              </a:lnSpc>
              <a:spcBef>
                <a:spcPts val="0"/>
              </a:spcBef>
              <a:spcAft>
                <a:spcPts val="0"/>
              </a:spcAft>
            </a:pPr>
            <a:r>
              <a:rPr sz="1900" spc="-37" dirty="0">
                <a:solidFill>
                  <a:srgbClr val="FFFEFE"/>
                </a:solidFill>
                <a:latin typeface="VALRHF+MicrosoftYaHei-Bold"/>
                <a:cs typeface="VALRHF+MicrosoftYaHei-Bold"/>
              </a:rPr>
              <a:t>广告评级</a:t>
            </a:r>
            <a:endParaRPr sz="1900" spc="-37" dirty="0">
              <a:solidFill>
                <a:srgbClr val="FFFEFE"/>
              </a:solidFill>
              <a:latin typeface="VALRHF+MicrosoftYaHei-Bold"/>
              <a:cs typeface="VALRHF+MicrosoftYaHei-Bold"/>
            </a:endParaRPr>
          </a:p>
          <a:p>
            <a:pPr marL="6350" marR="0">
              <a:lnSpc>
                <a:spcPts val="2280"/>
              </a:lnSpc>
              <a:spcBef>
                <a:spcPts val="0"/>
              </a:spcBef>
              <a:spcAft>
                <a:spcPts val="0"/>
              </a:spcAft>
            </a:pPr>
            <a:r>
              <a:rPr sz="1900" spc="-22" dirty="0">
                <a:solidFill>
                  <a:srgbClr val="FFFEFE"/>
                </a:solidFill>
                <a:latin typeface="DDUBEO+GoogleSans-Bold"/>
                <a:cs typeface="DDUBEO+GoogleSans-Bold"/>
              </a:rPr>
              <a:t>Ad</a:t>
            </a:r>
            <a:r>
              <a:rPr sz="1900" spc="-39" dirty="0">
                <a:solidFill>
                  <a:srgbClr val="FFFEFE"/>
                </a:solidFill>
                <a:latin typeface="DDUBEO+GoogleSans-Bold"/>
                <a:cs typeface="DDUBEO+GoogleSans-Bold"/>
              </a:rPr>
              <a:t> </a:t>
            </a:r>
            <a:r>
              <a:rPr sz="1900" spc="-19" dirty="0">
                <a:solidFill>
                  <a:srgbClr val="FFFEFE"/>
                </a:solidFill>
                <a:latin typeface="DDUBEO+GoogleSans-Bold"/>
                <a:cs typeface="DDUBEO+GoogleSans-Bold"/>
              </a:rPr>
              <a:t>Rank</a:t>
            </a:r>
            <a:endParaRPr sz="1900" spc="-19" dirty="0">
              <a:solidFill>
                <a:srgbClr val="FFFEFE"/>
              </a:solidFill>
              <a:latin typeface="DDUBEO+GoogleSans-Bold"/>
              <a:cs typeface="DDUBEO+GoogleSans-Bol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71845" y="2835351"/>
            <a:ext cx="634999" cy="6598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505"/>
              </a:lnSpc>
              <a:spcBef>
                <a:spcPts val="0"/>
              </a:spcBef>
              <a:spcAft>
                <a:spcPts val="0"/>
              </a:spcAft>
            </a:pPr>
            <a:r>
              <a:rPr sz="1900" spc="-37" dirty="0">
                <a:solidFill>
                  <a:srgbClr val="FFFEFE"/>
                </a:solidFill>
                <a:latin typeface="VALRHF+MicrosoftYaHei-Bold"/>
                <a:cs typeface="VALRHF+MicrosoftYaHei-Bold"/>
              </a:rPr>
              <a:t>出价</a:t>
            </a:r>
            <a:endParaRPr sz="1900" spc="-37" dirty="0">
              <a:solidFill>
                <a:srgbClr val="FFFEFE"/>
              </a:solidFill>
              <a:latin typeface="VALRHF+MicrosoftYaHei-Bold"/>
              <a:cs typeface="VALRHF+MicrosoftYaHei-Bold"/>
            </a:endParaRPr>
          </a:p>
          <a:p>
            <a:pPr marL="52070" marR="0">
              <a:lnSpc>
                <a:spcPts val="2305"/>
              </a:lnSpc>
              <a:spcBef>
                <a:spcPts val="0"/>
              </a:spcBef>
              <a:spcAft>
                <a:spcPts val="0"/>
              </a:spcAft>
            </a:pPr>
            <a:r>
              <a:rPr sz="1900" spc="-13" dirty="0">
                <a:solidFill>
                  <a:srgbClr val="FFFEFE"/>
                </a:solidFill>
                <a:latin typeface="DDUBEO+GoogleSans-Bold"/>
                <a:cs typeface="DDUBEO+GoogleSans-Bold"/>
              </a:rPr>
              <a:t>Bid</a:t>
            </a:r>
            <a:endParaRPr sz="1900" spc="-13" dirty="0">
              <a:solidFill>
                <a:srgbClr val="FFFEFE"/>
              </a:solidFill>
              <a:latin typeface="DDUBEO+GoogleSans-Bold"/>
              <a:cs typeface="DDUBEO+GoogleSans-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140174" y="2823159"/>
            <a:ext cx="1117599" cy="6568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505"/>
              </a:lnSpc>
              <a:spcBef>
                <a:spcPts val="0"/>
              </a:spcBef>
              <a:spcAft>
                <a:spcPts val="0"/>
              </a:spcAft>
            </a:pPr>
            <a:r>
              <a:rPr sz="1900" spc="-37" dirty="0">
                <a:solidFill>
                  <a:srgbClr val="FFFEFE"/>
                </a:solidFill>
                <a:latin typeface="VALRHF+MicrosoftYaHei-Bold"/>
                <a:cs typeface="VALRHF+MicrosoftYaHei-Bold"/>
              </a:rPr>
              <a:t>附加信息</a:t>
            </a:r>
            <a:endParaRPr sz="1900" spc="-37" dirty="0">
              <a:solidFill>
                <a:srgbClr val="FFFEFE"/>
              </a:solidFill>
              <a:latin typeface="VALRHF+MicrosoftYaHei-Bold"/>
              <a:cs typeface="VALRHF+MicrosoftYaHei-Bold"/>
            </a:endParaRPr>
          </a:p>
          <a:p>
            <a:pPr marL="67945" marR="0">
              <a:lnSpc>
                <a:spcPts val="2280"/>
              </a:lnSpc>
              <a:spcBef>
                <a:spcPts val="0"/>
              </a:spcBef>
              <a:spcAft>
                <a:spcPts val="0"/>
              </a:spcAft>
            </a:pPr>
            <a:r>
              <a:rPr sz="1900" spc="-22" dirty="0">
                <a:solidFill>
                  <a:srgbClr val="FFFEFE"/>
                </a:solidFill>
                <a:latin typeface="DDUBEO+GoogleSans-Bold"/>
                <a:cs typeface="DDUBEO+GoogleSans-Bold"/>
              </a:rPr>
              <a:t>Ad</a:t>
            </a:r>
            <a:r>
              <a:rPr sz="1900" spc="-39" dirty="0">
                <a:solidFill>
                  <a:srgbClr val="FFFEFE"/>
                </a:solidFill>
                <a:latin typeface="DDUBEO+GoogleSans-Bold"/>
                <a:cs typeface="DDUBEO+GoogleSans-Bold"/>
              </a:rPr>
              <a:t> </a:t>
            </a:r>
            <a:r>
              <a:rPr sz="1900" spc="-22" dirty="0">
                <a:solidFill>
                  <a:srgbClr val="FFFEFE"/>
                </a:solidFill>
                <a:latin typeface="DDUBEO+GoogleSans-Bold"/>
                <a:cs typeface="DDUBEO+GoogleSans-Bold"/>
              </a:rPr>
              <a:t>Ext.</a:t>
            </a:r>
            <a:endParaRPr sz="1900" spc="-22" dirty="0">
              <a:solidFill>
                <a:srgbClr val="FFFEFE"/>
              </a:solidFill>
              <a:latin typeface="DDUBEO+GoogleSans-Bold"/>
              <a:cs typeface="DDUBEO+GoogleSans-Bol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24989" y="5106111"/>
            <a:ext cx="1358899" cy="3565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505"/>
              </a:lnSpc>
              <a:spcBef>
                <a:spcPts val="0"/>
              </a:spcBef>
              <a:spcAft>
                <a:spcPts val="0"/>
              </a:spcAft>
            </a:pPr>
            <a:r>
              <a:rPr sz="1900" spc="-37" dirty="0">
                <a:solidFill>
                  <a:srgbClr val="FFFEFE"/>
                </a:solidFill>
                <a:latin typeface="VALRHF+MicrosoftYaHei-Bold"/>
                <a:cs typeface="VALRHF+MicrosoftYaHei-Bold"/>
              </a:rPr>
              <a:t>广告相关性</a:t>
            </a:r>
            <a:endParaRPr sz="1900" spc="-37" dirty="0">
              <a:solidFill>
                <a:srgbClr val="FFFEFE"/>
              </a:solidFill>
              <a:latin typeface="VALRHF+MicrosoftYaHei-Bold"/>
              <a:cs typeface="VALRHF+MicrosoftYaHei-Bol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24188" y="5106111"/>
            <a:ext cx="1358899" cy="3565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505"/>
              </a:lnSpc>
              <a:spcBef>
                <a:spcPts val="0"/>
              </a:spcBef>
              <a:spcAft>
                <a:spcPts val="0"/>
              </a:spcAft>
            </a:pPr>
            <a:r>
              <a:rPr sz="1900" spc="-37" dirty="0">
                <a:solidFill>
                  <a:srgbClr val="FFFEFE"/>
                </a:solidFill>
                <a:latin typeface="VALRHF+MicrosoftYaHei-Bold"/>
                <a:cs typeface="VALRHF+MicrosoftYaHei-Bold"/>
              </a:rPr>
              <a:t>落地页体验</a:t>
            </a:r>
            <a:endParaRPr sz="1900" spc="-37" dirty="0">
              <a:solidFill>
                <a:srgbClr val="FFFEFE"/>
              </a:solidFill>
              <a:latin typeface="VALRHF+MicrosoftYaHei-Bold"/>
              <a:cs typeface="VALRHF+MicrosoftYaHei-Bol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823389" y="5106111"/>
            <a:ext cx="1358899" cy="3565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505"/>
              </a:lnSpc>
              <a:spcBef>
                <a:spcPts val="0"/>
              </a:spcBef>
              <a:spcAft>
                <a:spcPts val="0"/>
              </a:spcAft>
            </a:pPr>
            <a:r>
              <a:rPr sz="1900" spc="-37" dirty="0">
                <a:solidFill>
                  <a:srgbClr val="FFFEFE"/>
                </a:solidFill>
                <a:latin typeface="VALRHF+MicrosoftYaHei-Bold"/>
                <a:cs typeface="VALRHF+MicrosoftYaHei-Bold"/>
              </a:rPr>
              <a:t>预期点击率</a:t>
            </a:r>
            <a:endParaRPr sz="1900" spc="-37" dirty="0">
              <a:solidFill>
                <a:srgbClr val="FFFEFE"/>
              </a:solidFill>
              <a:latin typeface="VALRHF+MicrosoftYaHei-Bold"/>
              <a:cs typeface="VALRHF+MicrosoftYaHei-Bold"/>
            </a:endParaRPr>
          </a:p>
        </p:txBody>
      </p:sp>
      <p:sp>
        <p:nvSpPr>
          <p:cNvPr id="23" name="矩形: 圆角 42"/>
          <p:cNvSpPr/>
          <p:nvPr>
            <p:custDataLst>
              <p:tags r:id="rId2"/>
            </p:custDataLst>
          </p:nvPr>
        </p:nvSpPr>
        <p:spPr>
          <a:xfrm>
            <a:off x="9779000" y="22860"/>
            <a:ext cx="2413000" cy="591820"/>
          </a:xfrm>
          <a:prstGeom prst="roundRect">
            <a:avLst>
              <a:gd name="adj" fmla="val 50000"/>
            </a:avLst>
          </a:prstGeom>
          <a:solidFill>
            <a:srgbClr val="007BC6"/>
          </a:solidFill>
          <a:ln>
            <a:solidFill>
              <a:srgbClr val="007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4" name="图片 23" descr="微信图片_2022091609575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914255" y="83185"/>
            <a:ext cx="2063115" cy="400050"/>
          </a:xfrm>
          <a:prstGeom prst="rect">
            <a:avLst/>
          </a:prstGeom>
          <a:solidFill>
            <a:srgbClr val="007BC6"/>
          </a:solidFill>
          <a:ln>
            <a:solidFill>
              <a:srgbClr val="007BC6"/>
            </a:solidFill>
          </a:ln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2" name="组合 21"/>
          <p:cNvGrpSpPr/>
          <p:nvPr/>
        </p:nvGrpSpPr>
        <p:grpSpPr>
          <a:xfrm rot="0">
            <a:off x="516255" y="1913255"/>
            <a:ext cx="3698240" cy="3292475"/>
            <a:chOff x="1204687" y="4105859"/>
            <a:chExt cx="4368800" cy="3292078"/>
          </a:xfrm>
        </p:grpSpPr>
        <p:sp>
          <p:nvSpPr>
            <p:cNvPr id="23" name="圆角矩形 22"/>
            <p:cNvSpPr/>
            <p:nvPr>
              <p:custDataLst>
                <p:tags r:id="rId1"/>
              </p:custDataLst>
            </p:nvPr>
          </p:nvSpPr>
          <p:spPr>
            <a:xfrm>
              <a:off x="1204687" y="4105859"/>
              <a:ext cx="4368800" cy="32920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101600" dist="381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>
                  <a:cs typeface="+mn-ea"/>
                  <a:sym typeface="+mn-lt"/>
                </a:rPr>
                <a:t>数据模型的构建会影响客户群体关联度，从而影响客户质量（不限制/90天）</a:t>
              </a: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TextBox 3"/>
            <p:cNvSpPr txBox="1"/>
            <p:nvPr>
              <p:custDataLst>
                <p:tags r:id="rId2"/>
              </p:custDataLst>
            </p:nvPr>
          </p:nvSpPr>
          <p:spPr>
            <a:xfrm>
              <a:off x="1562503" y="4761735"/>
              <a:ext cx="3827201" cy="3688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Bold" panose="020B0800000000000000" pitchFamily="34" charset="-122"/>
                  <a:sym typeface="+mn-lt"/>
                </a:rPr>
                <a:t>投放限制</a:t>
              </a:r>
              <a:r>
                <a:rPr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Bold" panose="020B0800000000000000" pitchFamily="34" charset="-122"/>
                  <a:sym typeface="+mn-lt"/>
                </a:rPr>
                <a:t>影响客户</a:t>
              </a:r>
              <a:r>
                <a:rPr lang="zh-CN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Bold" panose="020B0800000000000000" pitchFamily="34" charset="-122"/>
                  <a:sym typeface="+mn-lt"/>
                </a:rPr>
                <a:t>线索</a:t>
              </a:r>
              <a:endParaRPr 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Bold" panose="020B0800000000000000" pitchFamily="34" charset="-122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376420" y="1939925"/>
            <a:ext cx="3559175" cy="3292475"/>
            <a:chOff x="2586" y="4080"/>
            <a:chExt cx="6880" cy="5185"/>
          </a:xfrm>
        </p:grpSpPr>
        <p:sp>
          <p:nvSpPr>
            <p:cNvPr id="10" name="圆角矩形 9"/>
            <p:cNvSpPr/>
            <p:nvPr>
              <p:custDataLst>
                <p:tags r:id="rId3"/>
              </p:custDataLst>
            </p:nvPr>
          </p:nvSpPr>
          <p:spPr>
            <a:xfrm>
              <a:off x="2586" y="4080"/>
              <a:ext cx="6880" cy="51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101600" dist="381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TextBox 3"/>
            <p:cNvSpPr txBox="1"/>
            <p:nvPr>
              <p:custDataLst>
                <p:tags r:id="rId4"/>
              </p:custDataLst>
            </p:nvPr>
          </p:nvSpPr>
          <p:spPr>
            <a:xfrm>
              <a:off x="3005" y="5113"/>
              <a:ext cx="6318" cy="5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Bold" panose="020B0800000000000000" pitchFamily="34" charset="-122"/>
                  <a:sym typeface="+mn-lt"/>
                </a:rPr>
                <a:t>客户样本</a:t>
              </a:r>
              <a:r>
                <a:rPr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Bold" panose="020B0800000000000000" pitchFamily="34" charset="-122"/>
                  <a:sym typeface="+mn-lt"/>
                </a:rPr>
                <a:t>影响客户</a:t>
              </a:r>
              <a:r>
                <a:rPr lang="zh-CN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Bold" panose="020B0800000000000000" pitchFamily="34" charset="-122"/>
                  <a:sym typeface="+mn-lt"/>
                </a:rPr>
                <a:t>画像</a:t>
              </a:r>
              <a:endParaRPr 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Bold" panose="020B0800000000000000" pitchFamily="34" charset="-122"/>
                <a:sym typeface="+mn-lt"/>
              </a:endParaRPr>
            </a:p>
          </p:txBody>
        </p:sp>
      </p:grpSp>
      <p:sp>
        <p:nvSpPr>
          <p:cNvPr id="29" name="文本框 28"/>
          <p:cNvSpPr txBox="1"/>
          <p:nvPr>
            <p:custDataLst>
              <p:tags r:id="rId5"/>
            </p:custDataLst>
          </p:nvPr>
        </p:nvSpPr>
        <p:spPr>
          <a:xfrm>
            <a:off x="1249045" y="406400"/>
            <a:ext cx="51060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sz="2800" spc="300" dirty="0">
                <a:gradFill>
                  <a:gsLst>
                    <a:gs pos="0">
                      <a:srgbClr val="3170E2"/>
                    </a:gs>
                    <a:gs pos="70000">
                      <a:srgbClr val="234DD6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广告</a:t>
            </a:r>
            <a:r>
              <a:rPr kumimoji="1" lang="zh-CN" sz="2800" spc="300" dirty="0">
                <a:gradFill>
                  <a:gsLst>
                    <a:gs pos="0">
                      <a:srgbClr val="3170E2"/>
                    </a:gs>
                    <a:gs pos="70000">
                      <a:srgbClr val="234DD6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预算</a:t>
            </a:r>
            <a:r>
              <a:rPr kumimoji="1" sz="2800" spc="300" dirty="0">
                <a:gradFill>
                  <a:gsLst>
                    <a:gs pos="0">
                      <a:srgbClr val="3170E2"/>
                    </a:gs>
                    <a:gs pos="70000">
                      <a:srgbClr val="234DD6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对</a:t>
            </a:r>
            <a:r>
              <a:rPr kumimoji="1" lang="zh-CN" sz="2800" spc="300" dirty="0">
                <a:gradFill>
                  <a:gsLst>
                    <a:gs pos="0">
                      <a:srgbClr val="3170E2"/>
                    </a:gs>
                    <a:gs pos="70000">
                      <a:srgbClr val="234DD6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访客</a:t>
            </a:r>
            <a:r>
              <a:rPr kumimoji="1" sz="2800" spc="300" dirty="0">
                <a:gradFill>
                  <a:gsLst>
                    <a:gs pos="0">
                      <a:srgbClr val="3170E2"/>
                    </a:gs>
                    <a:gs pos="70000">
                      <a:srgbClr val="234DD6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的影响</a:t>
            </a:r>
            <a:endParaRPr kumimoji="1" sz="2800" spc="300" dirty="0">
              <a:gradFill>
                <a:gsLst>
                  <a:gs pos="0">
                    <a:srgbClr val="3170E2"/>
                  </a:gs>
                  <a:gs pos="70000">
                    <a:srgbClr val="234DD6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0230" y="3295650"/>
            <a:ext cx="361505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sz="1600" b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全方位的广告投放，更容易通过不同地区去触发各类有需求的客户群体，从而让谷歌机器快速覆盖所有的客户线索，挖掘到更多的购买商机</a:t>
            </a:r>
            <a:endParaRPr lang="zh-CN" sz="1600" b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indent="0" algn="ctr"/>
            <a:endParaRPr lang="zh-CN" sz="1600" b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indent="0" algn="ctr"/>
            <a:r>
              <a:rPr lang="zh-CN" altLang="en-US" sz="1600" b="0">
                <a:solidFill>
                  <a:srgbClr val="0070C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客户群体要丰富</a:t>
            </a:r>
            <a:endParaRPr lang="zh-CN" altLang="en-US" sz="1600" b="0">
              <a:solidFill>
                <a:srgbClr val="0070C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21810" y="3268980"/>
            <a:ext cx="358140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ctr">
              <a:buClrTx/>
              <a:buSzTx/>
              <a:buFontTx/>
            </a:pPr>
            <a:r>
              <a:rPr 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客户样本太少，量变无法引起质变，容易让谷歌陷入推送盲区，不清楚什么客户才适合你，后续的广告推送就存在偏差，从而影响客户精准度</a:t>
            </a:r>
            <a:endParaRPr lang="zh-CN" sz="160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endParaRPr lang="zh-CN" sz="160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>
                <a:solidFill>
                  <a:srgbClr val="0070C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客户样本要充分</a:t>
            </a:r>
            <a:endParaRPr lang="zh-CN" sz="160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107680" y="1939925"/>
            <a:ext cx="3590925" cy="3292475"/>
            <a:chOff x="2586" y="4080"/>
            <a:chExt cx="6880" cy="5185"/>
          </a:xfrm>
        </p:grpSpPr>
        <p:sp>
          <p:nvSpPr>
            <p:cNvPr id="6" name="圆角矩形 5"/>
            <p:cNvSpPr/>
            <p:nvPr>
              <p:custDataLst>
                <p:tags r:id="rId6"/>
              </p:custDataLst>
            </p:nvPr>
          </p:nvSpPr>
          <p:spPr>
            <a:xfrm>
              <a:off x="2586" y="4080"/>
              <a:ext cx="6880" cy="51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101600" dist="381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TextBox 3"/>
            <p:cNvSpPr txBox="1"/>
            <p:nvPr>
              <p:custDataLst>
                <p:tags r:id="rId7"/>
              </p:custDataLst>
            </p:nvPr>
          </p:nvSpPr>
          <p:spPr>
            <a:xfrm>
              <a:off x="3116" y="5071"/>
              <a:ext cx="6019" cy="5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pPr lvl="0" algn="l">
                <a:buClrTx/>
                <a:buSzTx/>
                <a:buFontTx/>
              </a:pPr>
              <a:r>
                <a:rPr lang="zh-CN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Bold" panose="020B0800000000000000" pitchFamily="34" charset="-122"/>
                  <a:sym typeface="+mn-lt"/>
                </a:rPr>
                <a:t>每日预算</a:t>
              </a:r>
              <a:r>
                <a:rPr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Bold" panose="020B0800000000000000" pitchFamily="34" charset="-122"/>
                  <a:sym typeface="+mn-lt"/>
                </a:rPr>
                <a:t>影响客户质量</a:t>
              </a:r>
              <a:endParaRPr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Bold" panose="020B0800000000000000" pitchFamily="34" charset="-122"/>
                <a:sym typeface="+mn-lt"/>
              </a:endParaRPr>
            </a:p>
          </p:txBody>
        </p:sp>
      </p:grp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8209280" y="3257550"/>
            <a:ext cx="328549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ctr">
              <a:buClrTx/>
              <a:buSzTx/>
              <a:buFontTx/>
            </a:pPr>
            <a:r>
              <a:rPr 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关键词有不同价值，有些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5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元，有些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50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元，每日预算不够，谷歌就无法推荐更有价值的客户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endParaRPr lang="zh-CN" sz="160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endParaRPr lang="zh-CN" sz="160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>
                <a:solidFill>
                  <a:srgbClr val="0070C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每日预算要足够</a:t>
            </a:r>
            <a:endParaRPr lang="zh-CN" sz="160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1555750" y="5793105"/>
            <a:ext cx="940562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b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少做投放限制</a:t>
            </a:r>
            <a:r>
              <a:rPr lang="en-US" altLang="zh-CN" b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+</a:t>
            </a:r>
            <a:r>
              <a:rPr lang="zh-CN" altLang="en-US" b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投放足够时间（</a:t>
            </a:r>
            <a:r>
              <a:rPr lang="en-US" altLang="zh-CN" b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90</a:t>
            </a:r>
            <a:r>
              <a:rPr lang="zh-CN" altLang="en-US" b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天）</a:t>
            </a:r>
            <a:r>
              <a:rPr lang="en-US" altLang="zh-CN" b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+</a:t>
            </a:r>
            <a:r>
              <a:rPr lang="zh-CN" altLang="en-US" b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安排足够预算（每日</a:t>
            </a:r>
            <a:r>
              <a:rPr lang="en-US" altLang="zh-CN" b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100</a:t>
            </a:r>
            <a:r>
              <a:rPr lang="zh-CN" altLang="en-US" b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美金以上）</a:t>
            </a:r>
            <a:endParaRPr lang="zh-CN" altLang="en-US" b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1" name="矩形: 圆角 42"/>
          <p:cNvSpPr/>
          <p:nvPr>
            <p:custDataLst>
              <p:tags r:id="rId10"/>
            </p:custDataLst>
          </p:nvPr>
        </p:nvSpPr>
        <p:spPr>
          <a:xfrm>
            <a:off x="9779000" y="22860"/>
            <a:ext cx="2413000" cy="591820"/>
          </a:xfrm>
          <a:prstGeom prst="roundRect">
            <a:avLst>
              <a:gd name="adj" fmla="val 50000"/>
            </a:avLst>
          </a:prstGeom>
          <a:solidFill>
            <a:srgbClr val="007BC6"/>
          </a:solidFill>
          <a:ln>
            <a:solidFill>
              <a:srgbClr val="007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2" name="图片 11" descr="微信图片_2022091609575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914255" y="83185"/>
            <a:ext cx="2063115" cy="400050"/>
          </a:xfrm>
          <a:prstGeom prst="rect">
            <a:avLst/>
          </a:prstGeom>
          <a:solidFill>
            <a:srgbClr val="007BC6"/>
          </a:solidFill>
          <a:ln>
            <a:solidFill>
              <a:srgbClr val="007BC6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  <p:bldLst>
      <p:bldP spid="2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9" name="文本框 4"/>
          <p:cNvSpPr txBox="1"/>
          <p:nvPr/>
        </p:nvSpPr>
        <p:spPr>
          <a:xfrm>
            <a:off x="5276850" y="6054725"/>
            <a:ext cx="1442085" cy="6451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en-US" altLang="zh-CN" sz="3600" b="1" dirty="0">
                <a:solidFill>
                  <a:schemeClr val="bg1"/>
                </a:solidFill>
                <a:latin typeface="方正兰亭超细黑简体" pitchFamily="2" charset="-122"/>
                <a:ea typeface="方正兰亭超细黑简体" pitchFamily="2" charset="-122"/>
              </a:rPr>
              <a:t>Part.5</a:t>
            </a:r>
            <a:endParaRPr lang="zh-CN" altLang="en-US" sz="3600" b="1" dirty="0">
              <a:solidFill>
                <a:schemeClr val="bg1"/>
              </a:solidFill>
              <a:latin typeface="方正兰亭超细黑简体" pitchFamily="2" charset="-122"/>
              <a:ea typeface="方正兰亭超细黑简体" pitchFamily="2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2257425" y="2679065"/>
            <a:ext cx="786447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6600" b="1" dirty="0">
                <a:solidFill>
                  <a:srgbClr val="FFFFFF"/>
                </a:solidFill>
                <a:latin typeface="方正兰亭超细黑简体" pitchFamily="2" charset="-122"/>
                <a:ea typeface="方正兰亭超细黑简体" pitchFamily="2" charset="-122"/>
                <a:sym typeface="+mn-ea"/>
              </a:rPr>
              <a:t>询盘成效的影响</a:t>
            </a:r>
            <a:r>
              <a:rPr lang="zh-CN" altLang="en-US" sz="6600" b="1" dirty="0">
                <a:solidFill>
                  <a:srgbClr val="FFFFFF"/>
                </a:solidFill>
                <a:latin typeface="方正兰亭超细黑简体" pitchFamily="2" charset="-122"/>
                <a:ea typeface="方正兰亭超细黑简体" pitchFamily="2" charset="-122"/>
                <a:sym typeface="+mn-ea"/>
              </a:rPr>
              <a:t>因素</a:t>
            </a:r>
            <a:endParaRPr lang="zh-CN" altLang="en-US" sz="6600" b="1" dirty="0">
              <a:solidFill>
                <a:srgbClr val="FFFFFF"/>
              </a:solidFill>
              <a:latin typeface="方正兰亭超细黑简体" pitchFamily="2" charset="-122"/>
              <a:ea typeface="方正兰亭超细黑简体" pitchFamily="2" charset="-122"/>
              <a:sym typeface="+mn-ea"/>
            </a:endParaRPr>
          </a:p>
        </p:txBody>
      </p:sp>
      <p:pic>
        <p:nvPicPr>
          <p:cNvPr id="27" name="图片 26" descr="微信图片_2022091609575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00590" y="102870"/>
            <a:ext cx="2302510" cy="44640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椭圆 14"/>
          <p:cNvSpPr/>
          <p:nvPr/>
        </p:nvSpPr>
        <p:spPr>
          <a:xfrm>
            <a:off x="7483497" y="1516525"/>
            <a:ext cx="342900" cy="342900"/>
          </a:xfrm>
          <a:prstGeom prst="ellipse">
            <a:avLst/>
          </a:prstGeom>
          <a:gradFill flip="none" rotWithShape="1">
            <a:gsLst>
              <a:gs pos="0">
                <a:srgbClr val="3170E2"/>
              </a:gs>
              <a:gs pos="70000">
                <a:srgbClr val="234DD6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8249920" y="0"/>
            <a:ext cx="3941445" cy="6858000"/>
          </a:xfrm>
          <a:prstGeom prst="roundRect">
            <a:avLst/>
          </a:prstGeom>
          <a:gradFill flip="none" rotWithShape="1">
            <a:gsLst>
              <a:gs pos="0">
                <a:srgbClr val="3170E2"/>
              </a:gs>
              <a:gs pos="70000">
                <a:srgbClr val="234DD6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7392408" y="5774689"/>
            <a:ext cx="524435" cy="524435"/>
          </a:xfrm>
          <a:prstGeom prst="ellipse">
            <a:avLst/>
          </a:prstGeom>
          <a:gradFill flip="none" rotWithShape="1">
            <a:gsLst>
              <a:gs pos="0">
                <a:srgbClr val="1BDBFE"/>
              </a:gs>
              <a:gs pos="70000">
                <a:srgbClr val="01A8F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7" name="矩形: 圆角 16"/>
          <p:cNvSpPr/>
          <p:nvPr/>
        </p:nvSpPr>
        <p:spPr>
          <a:xfrm>
            <a:off x="8249285" y="2107565"/>
            <a:ext cx="3941445" cy="2764790"/>
          </a:xfrm>
          <a:prstGeom prst="roundRect">
            <a:avLst/>
          </a:prstGeom>
          <a:blipFill dpi="0" rotWithShape="1">
            <a:blip r:embed="rId1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970508" y="1224915"/>
            <a:ext cx="4572636" cy="1217295"/>
            <a:chOff x="1162718" y="1716175"/>
            <a:chExt cx="3958590" cy="1125821"/>
          </a:xfrm>
        </p:grpSpPr>
        <p:sp>
          <p:nvSpPr>
            <p:cNvPr id="20" name="PA-矩形 4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162718" y="2158986"/>
              <a:ext cx="3958590" cy="683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lnSpc>
                  <a:spcPct val="150000"/>
                </a:lnSpc>
              </a:pPr>
              <a:r>
                <a:rPr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  <a:sym typeface="+mn-ea"/>
                </a:rPr>
                <a:t>中国占优势的产品，询盘机会较大</a:t>
              </a:r>
              <a:r>
                <a:rPr 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  <a:sym typeface="+mn-ea"/>
                </a:rPr>
                <a:t>；</a:t>
              </a:r>
              <a:endParaRPr 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ea"/>
              </a:endParaRPr>
            </a:p>
            <a:p>
              <a:pPr algn="just" eaLnBrk="1" hangingPunct="1">
                <a:lnSpc>
                  <a:spcPct val="150000"/>
                </a:lnSpc>
              </a:pPr>
              <a:r>
                <a:rPr 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  <a:sym typeface="+mn-ea"/>
                </a:rPr>
                <a:t>海外</a:t>
              </a:r>
              <a:r>
                <a:rPr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  <a:sym typeface="+mn-ea"/>
                </a:rPr>
                <a:t>占优势的产品，询盘机会较低</a:t>
              </a:r>
              <a:r>
                <a:rPr 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  <a:sym typeface="+mn-ea"/>
                </a:rPr>
                <a:t>。</a:t>
              </a:r>
              <a:endParaRPr 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ea"/>
              </a:endParaRPr>
            </a:p>
          </p:txBody>
        </p:sp>
        <p:sp>
          <p:nvSpPr>
            <p:cNvPr id="21" name="PA-矩形 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1162718" y="1716175"/>
              <a:ext cx="2840990" cy="426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lnSpc>
                  <a:spcPct val="150000"/>
                </a:lnSpc>
              </a:pPr>
              <a:r>
                <a:rPr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  <a:sym typeface="思源黑体" panose="020B0500000000000000" pitchFamily="34" charset="-122"/>
                </a:rPr>
                <a:t>和行业</a:t>
              </a:r>
              <a:r>
                <a:rPr 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  <a:sym typeface="思源黑体" panose="020B0500000000000000" pitchFamily="34" charset="-122"/>
                </a:rPr>
                <a:t>属性</a:t>
              </a:r>
              <a:r>
                <a:rPr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  <a:sym typeface="思源黑体" panose="020B0500000000000000" pitchFamily="34" charset="-122"/>
                </a:rPr>
                <a:t>有关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970508" y="2506259"/>
            <a:ext cx="4609465" cy="1205865"/>
            <a:chOff x="1162718" y="1716175"/>
            <a:chExt cx="3990474" cy="1115250"/>
          </a:xfrm>
        </p:grpSpPr>
        <p:sp>
          <p:nvSpPr>
            <p:cNvPr id="24" name="PA-矩形 4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1162718" y="2148415"/>
              <a:ext cx="3990474" cy="683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  <a:sym typeface="+mn-ea"/>
                </a:rPr>
                <a:t>热门度高竞争度低的产品，询盘机会较大；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ea"/>
              </a:endParaRPr>
            </a:p>
            <a:p>
              <a:pPr algn="just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  <a:sym typeface="+mn-ea"/>
                </a:rPr>
                <a:t>热门度低竞争度高的产品，询盘机会较小。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ea"/>
              </a:endParaRPr>
            </a:p>
          </p:txBody>
        </p:sp>
        <p:sp>
          <p:nvSpPr>
            <p:cNvPr id="26" name="PA-矩形 4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1162718" y="1716175"/>
              <a:ext cx="2841625" cy="426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lnSpc>
                  <a:spcPct val="150000"/>
                </a:lnSpc>
              </a:pPr>
              <a:r>
                <a:rPr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  <a:sym typeface="思源黑体" panose="020B0500000000000000" pitchFamily="34" charset="-122"/>
                </a:rPr>
                <a:t>和产品</a:t>
              </a:r>
              <a:r>
                <a:rPr 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  <a:sym typeface="思源黑体" panose="020B0500000000000000" pitchFamily="34" charset="-122"/>
                </a:rPr>
                <a:t>属性</a:t>
              </a:r>
              <a:r>
                <a:rPr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  <a:sym typeface="思源黑体" panose="020B0500000000000000" pitchFamily="34" charset="-122"/>
                </a:rPr>
                <a:t>有关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endParaRPr>
            </a:p>
          </p:txBody>
        </p:sp>
      </p:grpSp>
      <p:sp>
        <p:nvSpPr>
          <p:cNvPr id="31" name="椭圆 30"/>
          <p:cNvSpPr/>
          <p:nvPr/>
        </p:nvSpPr>
        <p:spPr>
          <a:xfrm>
            <a:off x="9588499" y="995936"/>
            <a:ext cx="716643" cy="716643"/>
          </a:xfrm>
          <a:prstGeom prst="ellipse">
            <a:avLst/>
          </a:prstGeom>
          <a:gradFill flip="none" rotWithShape="1">
            <a:gsLst>
              <a:gs pos="0">
                <a:srgbClr val="1BDBFE"/>
              </a:gs>
              <a:gs pos="70000">
                <a:srgbClr val="01A8F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6"/>
            </p:custDataLst>
          </p:nvPr>
        </p:nvSpPr>
        <p:spPr>
          <a:xfrm>
            <a:off x="1164590" y="210185"/>
            <a:ext cx="43440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914400">
              <a:tabLst>
                <a:tab pos="895350" algn="l"/>
              </a:tabLst>
            </a:pPr>
            <a:r>
              <a:rPr kumimoji="1" sz="2800" spc="300" dirty="0">
                <a:gradFill>
                  <a:gsLst>
                    <a:gs pos="0">
                      <a:srgbClr val="3170E2"/>
                    </a:gs>
                    <a:gs pos="70000">
                      <a:srgbClr val="234DD6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影响询盘数量的因素</a:t>
            </a:r>
            <a:endParaRPr kumimoji="1" sz="2800" spc="300" dirty="0">
              <a:gradFill>
                <a:gsLst>
                  <a:gs pos="0">
                    <a:srgbClr val="3170E2"/>
                  </a:gs>
                  <a:gs pos="70000">
                    <a:srgbClr val="234DD6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5" name="矩形: 圆角 9"/>
          <p:cNvSpPr/>
          <p:nvPr>
            <p:custDataLst>
              <p:tags r:id="rId7"/>
            </p:custDataLst>
          </p:nvPr>
        </p:nvSpPr>
        <p:spPr>
          <a:xfrm>
            <a:off x="1208223" y="1346927"/>
            <a:ext cx="682172" cy="682172"/>
          </a:xfrm>
          <a:prstGeom prst="roundRect">
            <a:avLst/>
          </a:prstGeom>
          <a:gradFill flip="none" rotWithShape="1">
            <a:gsLst>
              <a:gs pos="0">
                <a:srgbClr val="3170E2"/>
              </a:gs>
              <a:gs pos="70000">
                <a:srgbClr val="234DD6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1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7" name="矩形: 圆角 17"/>
          <p:cNvSpPr/>
          <p:nvPr>
            <p:custDataLst>
              <p:tags r:id="rId8"/>
            </p:custDataLst>
          </p:nvPr>
        </p:nvSpPr>
        <p:spPr>
          <a:xfrm>
            <a:off x="1164408" y="2643687"/>
            <a:ext cx="682172" cy="68217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8" name="矩形: 圆角 17"/>
          <p:cNvSpPr/>
          <p:nvPr>
            <p:custDataLst>
              <p:tags r:id="rId9"/>
            </p:custDataLst>
          </p:nvPr>
        </p:nvSpPr>
        <p:spPr>
          <a:xfrm>
            <a:off x="1212033" y="4010842"/>
            <a:ext cx="682172" cy="68217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3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1970508" y="3857539"/>
            <a:ext cx="5127624" cy="1601469"/>
            <a:chOff x="1162718" y="1716175"/>
            <a:chExt cx="4439051" cy="1481127"/>
          </a:xfrm>
        </p:grpSpPr>
        <p:sp>
          <p:nvSpPr>
            <p:cNvPr id="30" name="PA-矩形 4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1162718" y="2173081"/>
              <a:ext cx="4439051" cy="1024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  <a:sym typeface="+mn-ea"/>
                </a:rPr>
                <a:t>广告预算低，广告得不到充分曝光，会影响询盘机会；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ea"/>
              </a:endParaRPr>
            </a:p>
            <a:p>
              <a:pPr algn="just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  <a:sym typeface="+mn-ea"/>
                </a:rPr>
                <a:t>投放限制多，广告覆盖不到潜在人群，会影响询盘数量；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ea"/>
              </a:endParaRPr>
            </a:p>
            <a:p>
              <a:pPr algn="just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  <a:sym typeface="+mn-ea"/>
                </a:rPr>
                <a:t>关键词不精准或关键词数量不够，会影响询盘机会。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ea"/>
              </a:endParaRPr>
            </a:p>
          </p:txBody>
        </p:sp>
        <p:sp>
          <p:nvSpPr>
            <p:cNvPr id="33" name="PA-矩形 4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1162718" y="1716175"/>
              <a:ext cx="2841625" cy="426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lnSpc>
                  <a:spcPct val="150000"/>
                </a:lnSpc>
              </a:pPr>
              <a:r>
                <a:rPr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  <a:sym typeface="思源黑体" panose="020B0500000000000000" pitchFamily="34" charset="-122"/>
                </a:rPr>
                <a:t>和</a:t>
              </a:r>
              <a:r>
                <a:rPr 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  <a:sym typeface="思源黑体" panose="020B0500000000000000" pitchFamily="34" charset="-122"/>
                </a:rPr>
                <a:t>广告规划</a:t>
              </a:r>
              <a:r>
                <a:rPr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  <a:sym typeface="思源黑体" panose="020B0500000000000000" pitchFamily="34" charset="-122"/>
                </a:rPr>
                <a:t>有关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endParaRPr>
            </a:p>
          </p:txBody>
        </p:sp>
      </p:grpSp>
      <p:sp>
        <p:nvSpPr>
          <p:cNvPr id="34" name="矩形: 圆角 17"/>
          <p:cNvSpPr/>
          <p:nvPr>
            <p:custDataLst>
              <p:tags r:id="rId12"/>
            </p:custDataLst>
          </p:nvPr>
        </p:nvSpPr>
        <p:spPr>
          <a:xfrm>
            <a:off x="1208223" y="5696132"/>
            <a:ext cx="682172" cy="682172"/>
          </a:xfrm>
          <a:prstGeom prst="roundRect">
            <a:avLst/>
          </a:prstGeom>
          <a:gradFill flip="none" rotWithShape="1">
            <a:gsLst>
              <a:gs pos="0">
                <a:srgbClr val="7B32B2"/>
              </a:gs>
              <a:gs pos="100000">
                <a:srgbClr val="401A5D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4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1970508" y="5549179"/>
            <a:ext cx="4646931" cy="1232535"/>
            <a:chOff x="1162718" y="1716175"/>
            <a:chExt cx="4022908" cy="1139916"/>
          </a:xfrm>
        </p:grpSpPr>
        <p:sp>
          <p:nvSpPr>
            <p:cNvPr id="36" name="PA-矩形 4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1162718" y="2173081"/>
              <a:ext cx="4022908" cy="683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  <a:sym typeface="+mn-ea"/>
                </a:rPr>
                <a:t>广告评级高，才能得到更多的展示份额和更好的展示位置，从而提升点击机会，最终提升询盘机会。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ea"/>
              </a:endParaRPr>
            </a:p>
          </p:txBody>
        </p:sp>
        <p:sp>
          <p:nvSpPr>
            <p:cNvPr id="37" name="PA-矩形 4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1162718" y="1716175"/>
              <a:ext cx="2841625" cy="426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lnSpc>
                  <a:spcPct val="150000"/>
                </a:lnSpc>
              </a:pPr>
              <a:r>
                <a:rPr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  <a:sym typeface="思源黑体" panose="020B0500000000000000" pitchFamily="34" charset="-122"/>
                </a:rPr>
                <a:t>和</a:t>
              </a:r>
              <a:r>
                <a:rPr 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  <a:sym typeface="思源黑体" panose="020B0500000000000000" pitchFamily="34" charset="-122"/>
                </a:rPr>
                <a:t>广告评级</a:t>
              </a:r>
              <a:r>
                <a:rPr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  <a:sym typeface="思源黑体" panose="020B0500000000000000" pitchFamily="34" charset="-122"/>
                </a:rPr>
                <a:t>有关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  <p:bldLst>
      <p:bldP spid="9" grpId="0" bldLvl="0" animBg="1"/>
      <p:bldP spid="10" grpId="0" bldLvl="0" animBg="1"/>
      <p:bldP spid="17" grpId="0" bldLvl="0" animBg="1"/>
      <p:bldP spid="31" grpId="0" bldLvl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418286" y="0"/>
            <a:ext cx="3773714" cy="6858000"/>
          </a:xfrm>
          <a:prstGeom prst="rect">
            <a:avLst/>
          </a:prstGeom>
          <a:gradFill flip="none" rotWithShape="1">
            <a:gsLst>
              <a:gs pos="0">
                <a:srgbClr val="3170E2"/>
              </a:gs>
              <a:gs pos="70000">
                <a:srgbClr val="234DD6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418195" y="1792605"/>
            <a:ext cx="3716655" cy="3940810"/>
          </a:xfrm>
          <a:prstGeom prst="rect">
            <a:avLst/>
          </a:prstGeom>
          <a:blipFill dpi="0" rotWithShape="1">
            <a:blip r:embed="rId1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1146628" y="1449797"/>
            <a:ext cx="682172" cy="682172"/>
          </a:xfrm>
          <a:prstGeom prst="roundRect">
            <a:avLst/>
          </a:prstGeom>
          <a:gradFill flip="none" rotWithShape="1">
            <a:gsLst>
              <a:gs pos="0">
                <a:srgbClr val="3170E2"/>
              </a:gs>
              <a:gs pos="70000">
                <a:srgbClr val="234DD6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1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8" name="矩形: 圆角 17"/>
          <p:cNvSpPr/>
          <p:nvPr/>
        </p:nvSpPr>
        <p:spPr>
          <a:xfrm>
            <a:off x="1146628" y="3032942"/>
            <a:ext cx="682172" cy="682172"/>
          </a:xfrm>
          <a:prstGeom prst="roundRect">
            <a:avLst/>
          </a:prstGeom>
          <a:gradFill flip="none" rotWithShape="1">
            <a:gsLst>
              <a:gs pos="0">
                <a:srgbClr val="1BDBFE"/>
              </a:gs>
              <a:gs pos="70000">
                <a:srgbClr val="01A8F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9" name="PA-矩形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94865" y="1271270"/>
            <a:ext cx="533146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和行业属性有关</a:t>
            </a:r>
            <a:endParaRPr sz="24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企业属性</a:t>
            </a: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产品，容易获取B端询盘</a:t>
            </a:r>
            <a:r>
              <a:rPr 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，但受到品牌效应影响；</a:t>
            </a:r>
            <a:endParaRPr lang="zh-CN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  <a:p>
            <a:pPr algn="just" eaLnBrk="1" hangingPunct="1">
              <a:lnSpc>
                <a:spcPct val="150000"/>
              </a:lnSpc>
            </a:pP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个人属性产品，容易获取C端询盘</a:t>
            </a:r>
            <a:r>
              <a:rPr 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。</a:t>
            </a:r>
            <a:endParaRPr lang="zh-CN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20" name="PA-矩形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094890" y="2926882"/>
            <a:ext cx="2985110" cy="55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和产品</a:t>
            </a:r>
            <a:r>
              <a:rPr 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属性</a:t>
            </a:r>
            <a:r>
              <a:rPr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有关</a:t>
            </a:r>
            <a:endParaRPr sz="24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29" name="文本框 28"/>
          <p:cNvSpPr txBox="1"/>
          <p:nvPr>
            <p:custDataLst>
              <p:tags r:id="rId4"/>
            </p:custDataLst>
          </p:nvPr>
        </p:nvSpPr>
        <p:spPr>
          <a:xfrm>
            <a:off x="1146810" y="386080"/>
            <a:ext cx="43440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914400">
              <a:tabLst>
                <a:tab pos="895350" algn="l"/>
              </a:tabLst>
            </a:pPr>
            <a:r>
              <a:rPr kumimoji="1" sz="2800" spc="300" dirty="0">
                <a:gradFill>
                  <a:gsLst>
                    <a:gs pos="0">
                      <a:srgbClr val="3170E2"/>
                    </a:gs>
                    <a:gs pos="70000">
                      <a:srgbClr val="234DD6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影响询盘质量的因素</a:t>
            </a:r>
            <a:endParaRPr kumimoji="1" sz="2800" spc="300" dirty="0">
              <a:gradFill>
                <a:gsLst>
                  <a:gs pos="0">
                    <a:srgbClr val="3170E2"/>
                  </a:gs>
                  <a:gs pos="70000">
                    <a:srgbClr val="234DD6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029460" y="3450590"/>
            <a:ext cx="451929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just">
              <a:lnSpc>
                <a:spcPct val="150000"/>
              </a:lnSpc>
              <a:buClrTx/>
              <a:buSzTx/>
              <a:buFontTx/>
            </a:pPr>
            <a:r>
              <a:rPr lang="zh-CN" sz="1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</a:rPr>
              <a:t>新品和细分品，</a:t>
            </a:r>
            <a:r>
              <a:rPr sz="1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</a:rPr>
              <a:t>不容易找到精准客户，需要靠泛词去引入相关访客，因此询盘的精准度会降低</a:t>
            </a:r>
            <a:r>
              <a:rPr lang="zh-CN" sz="1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</a:rPr>
              <a:t>。</a:t>
            </a:r>
            <a:endParaRPr lang="zh-CN" sz="1600" b="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</a:endParaRPr>
          </a:p>
        </p:txBody>
      </p:sp>
      <p:sp>
        <p:nvSpPr>
          <p:cNvPr id="2" name="矩形: 圆角 17"/>
          <p:cNvSpPr/>
          <p:nvPr>
            <p:custDataLst>
              <p:tags r:id="rId5"/>
            </p:custDataLst>
          </p:nvPr>
        </p:nvSpPr>
        <p:spPr>
          <a:xfrm>
            <a:off x="1193618" y="4713152"/>
            <a:ext cx="682172" cy="682172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3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" name="PA-矩形 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141880" y="4607092"/>
            <a:ext cx="2985110" cy="55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和</a:t>
            </a:r>
            <a:r>
              <a:rPr 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广告规划</a:t>
            </a:r>
            <a:r>
              <a:rPr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有关</a:t>
            </a:r>
            <a:endParaRPr sz="24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2076450" y="5130800"/>
            <a:ext cx="498284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just">
              <a:lnSpc>
                <a:spcPct val="150000"/>
              </a:lnSpc>
              <a:buClrTx/>
              <a:buSzTx/>
              <a:buFontTx/>
            </a:pPr>
            <a:r>
              <a:rPr lang="zh-CN" sz="1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</a:rPr>
              <a:t>广告预算充足，机器数据学习准确，容易推荐高精准客户；</a:t>
            </a:r>
            <a:endParaRPr lang="zh-CN" sz="1600" b="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</a:endParaRPr>
          </a:p>
          <a:p>
            <a:pPr algn="just">
              <a:lnSpc>
                <a:spcPct val="150000"/>
              </a:lnSpc>
              <a:buClrTx/>
              <a:buSzTx/>
              <a:buFontTx/>
            </a:pPr>
            <a:r>
              <a:rPr lang="zh-CN" sz="1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</a:rPr>
              <a:t>网站内容质量好，容易吸引到高质量客户的询盘。</a:t>
            </a:r>
            <a:endParaRPr lang="zh-CN" sz="1600" b="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  <p:bldLst>
      <p:bldP spid="9" grpId="0" bldLvl="0" animBg="1"/>
      <p:bldP spid="17" grpId="0" bldLvl="0" animBg="1"/>
      <p:bldP spid="10" grpId="0" bldLvl="0" animBg="1"/>
      <p:bldP spid="18" grpId="0" bldLvl="0" animBg="1"/>
      <p:bldP spid="19" grpId="0"/>
      <p:bldP spid="20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81405" y="1189355"/>
            <a:ext cx="8277225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</a:rPr>
              <a:t>1-</a:t>
            </a:r>
            <a:r>
              <a:rPr lang="zh-CN" altLang="en-US" sz="2800"/>
              <a:t>消费者</a:t>
            </a:r>
            <a:r>
              <a:rPr lang="zh-CN" altLang="en-US" sz="2800">
                <a:solidFill>
                  <a:srgbClr val="0070C0"/>
                </a:solidFill>
              </a:rPr>
              <a:t>质量意识</a:t>
            </a:r>
            <a:r>
              <a:rPr lang="zh-CN" altLang="en-US" sz="2800"/>
              <a:t>增强，官网自营避开红海竞争</a:t>
            </a:r>
            <a:endParaRPr lang="zh-CN" altLang="en-US" sz="2800"/>
          </a:p>
          <a:p>
            <a:endParaRPr lang="zh-CN" alt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与众多电商平台不同，更多Google用户在寻找</a:t>
            </a:r>
            <a:r>
              <a:rPr lang="zh-CN" altLang="en-US" sz="2400">
                <a:solidFill>
                  <a:srgbClr val="0070C0"/>
                </a:solidFill>
              </a:rPr>
              <a:t>最好的</a:t>
            </a:r>
            <a:r>
              <a:rPr lang="zh-CN" altLang="en-US"/>
              <a:t>，而不是最便宜的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053465" y="4062730"/>
            <a:ext cx="10965815" cy="26149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0070C0"/>
                </a:solidFill>
              </a:rPr>
              <a:t>3-</a:t>
            </a:r>
            <a:r>
              <a:rPr lang="zh-CN" altLang="en-US" sz="2800"/>
              <a:t>流量价格会一直攀升，赢得可以</a:t>
            </a:r>
            <a:r>
              <a:rPr lang="zh-CN" altLang="en-US" sz="2800">
                <a:solidFill>
                  <a:srgbClr val="0070C0"/>
                </a:solidFill>
              </a:rPr>
              <a:t>反复使用的私域流量</a:t>
            </a:r>
            <a:r>
              <a:rPr lang="zh-CN" altLang="en-US" sz="2800"/>
              <a:t>是最正确的事</a:t>
            </a:r>
            <a:endParaRPr lang="zh-CN" altLang="en-US" sz="2800"/>
          </a:p>
          <a:p>
            <a:endParaRPr lang="zh-CN" altLang="en-US" sz="2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ym typeface="+mn-ea"/>
              </a:rPr>
              <a:t>独立站将公域流量导入站内，和客户建立直接联系，</a:t>
            </a:r>
            <a:r>
              <a:rPr lang="zh-CN" altLang="en-US" sz="2400">
                <a:solidFill>
                  <a:srgbClr val="0070C0"/>
                </a:solidFill>
                <a:sym typeface="+mn-ea"/>
              </a:rPr>
              <a:t>沉淀自己的用户群</a:t>
            </a:r>
            <a:r>
              <a:rPr lang="zh-CN" altLang="en-US">
                <a:sym typeface="+mn-ea"/>
              </a:rPr>
              <a:t>，一砖一瓦构建自己的私域流量池</a:t>
            </a:r>
            <a:endParaRPr lang="zh-CN" altLang="en-US"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ym typeface="+mn-ea"/>
              </a:rPr>
              <a:t>独立站在后期的运营营销中能不断触达积累客户，提高客户品牌忠诚度，</a:t>
            </a:r>
            <a:r>
              <a:rPr lang="zh-CN" altLang="en-US" sz="2400">
                <a:solidFill>
                  <a:srgbClr val="0070C0"/>
                </a:solidFill>
                <a:sym typeface="+mn-ea"/>
              </a:rPr>
              <a:t>增加复购率，降低营销成本</a:t>
            </a:r>
            <a:endParaRPr lang="zh-CN" altLang="en-US" sz="2400">
              <a:solidFill>
                <a:srgbClr val="0070C0"/>
              </a:solidFill>
              <a:sym typeface="+mn-ea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9779000" y="0"/>
            <a:ext cx="2413000" cy="591820"/>
            <a:chOff x="5018" y="7124"/>
            <a:chExt cx="8300" cy="1134"/>
          </a:xfrm>
        </p:grpSpPr>
        <p:sp>
          <p:nvSpPr>
            <p:cNvPr id="21" name="矩形: 圆角 42"/>
            <p:cNvSpPr/>
            <p:nvPr>
              <p:custDataLst>
                <p:tags r:id="rId1"/>
              </p:custDataLst>
            </p:nvPr>
          </p:nvSpPr>
          <p:spPr>
            <a:xfrm>
              <a:off x="5018" y="7124"/>
              <a:ext cx="8300" cy="1134"/>
            </a:xfrm>
            <a:prstGeom prst="roundRect">
              <a:avLst>
                <a:gd name="adj" fmla="val 50000"/>
              </a:avLst>
            </a:prstGeom>
            <a:gradFill>
              <a:gsLst>
                <a:gs pos="31000">
                  <a:srgbClr val="4873DF">
                    <a:alpha val="72000"/>
                  </a:srgbClr>
                </a:gs>
                <a:gs pos="100000">
                  <a:srgbClr val="588FEA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 rot="0">
              <a:off x="6214" y="7262"/>
              <a:ext cx="5332" cy="810"/>
              <a:chOff x="997" y="494"/>
              <a:chExt cx="6057" cy="920"/>
            </a:xfrm>
          </p:grpSpPr>
          <p:pic>
            <p:nvPicPr>
              <p:cNvPr id="12" name="图片 11" descr="微信图片_20220916095754"/>
              <p:cNvPicPr>
                <a:picLocks noChangeAspect="1"/>
              </p:cNvPicPr>
              <p:nvPr/>
            </p:nvPicPr>
            <p:blipFill>
              <a:blip r:embed="rId2"/>
              <a:srcRect r="30604"/>
              <a:stretch>
                <a:fillRect/>
              </a:stretch>
            </p:blipFill>
            <p:spPr>
              <a:xfrm>
                <a:off x="997" y="550"/>
                <a:ext cx="3637" cy="864"/>
              </a:xfrm>
              <a:prstGeom prst="rect">
                <a:avLst/>
              </a:prstGeom>
            </p:spPr>
          </p:pic>
          <p:pic>
            <p:nvPicPr>
              <p:cNvPr id="16" name="图片 15" descr="微信图片_20220916095754"/>
              <p:cNvPicPr>
                <a:picLocks noChangeAspect="1"/>
              </p:cNvPicPr>
              <p:nvPr/>
            </p:nvPicPr>
            <p:blipFill>
              <a:blip r:embed="rId2"/>
              <a:srcRect l="65678"/>
              <a:stretch>
                <a:fillRect/>
              </a:stretch>
            </p:blipFill>
            <p:spPr>
              <a:xfrm>
                <a:off x="4345" y="494"/>
                <a:ext cx="2709" cy="920"/>
              </a:xfrm>
              <a:prstGeom prst="rect">
                <a:avLst/>
              </a:prstGeom>
            </p:spPr>
          </p:pic>
        </p:grpSp>
      </p:grpSp>
      <p:sp>
        <p:nvSpPr>
          <p:cNvPr id="7" name="文本框 6"/>
          <p:cNvSpPr txBox="1"/>
          <p:nvPr/>
        </p:nvSpPr>
        <p:spPr>
          <a:xfrm>
            <a:off x="1081405" y="2776220"/>
            <a:ext cx="8697595" cy="11684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lvl="0" algn="ctr" eaLnBrk="1" hangingPunct="1">
              <a:lnSpc>
                <a:spcPct val="150000"/>
              </a:lnSpc>
              <a:buClrTx/>
              <a:buSzTx/>
              <a:buFontTx/>
            </a:pPr>
            <a:r>
              <a:rPr lang="en-US" altLang="zh-CN" sz="2800">
                <a:solidFill>
                  <a:srgbClr val="0070C0"/>
                </a:solidFill>
                <a:sym typeface="+mn-ea"/>
              </a:rPr>
              <a:t>2-</a:t>
            </a:r>
            <a:r>
              <a:rPr lang="zh-CN" altLang="en-US" sz="2800">
                <a:sym typeface="+mn-ea"/>
              </a:rPr>
              <a:t>运营安全稳定</a:t>
            </a:r>
            <a:r>
              <a:rPr lang="zh-CN" sz="2800">
                <a:sym typeface="+mn-ea"/>
              </a:rPr>
              <a:t>，</a:t>
            </a:r>
            <a:r>
              <a:rPr lang="zh-CN" altLang="en-US" sz="2800">
                <a:sym typeface="+mn-ea"/>
              </a:rPr>
              <a:t>对</a:t>
            </a:r>
            <a:r>
              <a:rPr lang="zh-CN" altLang="en-US" sz="2800">
                <a:sym typeface="+mn-ea"/>
              </a:rPr>
              <a:t>网站</a:t>
            </a:r>
            <a:r>
              <a:rPr lang="zh-CN" altLang="en-US" sz="2800">
                <a:solidFill>
                  <a:srgbClr val="0070C0"/>
                </a:solidFill>
                <a:sym typeface="+mn-ea"/>
              </a:rPr>
              <a:t>拥有所有权，运营拥有决定权</a:t>
            </a:r>
            <a:endParaRPr lang="zh-CN" altLang="en-US" sz="2800">
              <a:sym typeface="+mn-ea"/>
            </a:endParaRPr>
          </a:p>
          <a:p>
            <a:pPr algn="l"/>
            <a:endParaRPr lang="zh-CN" altLang="en-US" sz="2800">
              <a:sym typeface="+mn-ea"/>
            </a:endParaRPr>
          </a:p>
        </p:txBody>
      </p:sp>
      <p:sp>
        <p:nvSpPr>
          <p:cNvPr id="5" name="矩形: 圆角 42"/>
          <p:cNvSpPr/>
          <p:nvPr>
            <p:custDataLst>
              <p:tags r:id="rId3"/>
            </p:custDataLst>
          </p:nvPr>
        </p:nvSpPr>
        <p:spPr>
          <a:xfrm>
            <a:off x="9779000" y="22860"/>
            <a:ext cx="2413000" cy="591820"/>
          </a:xfrm>
          <a:prstGeom prst="roundRect">
            <a:avLst>
              <a:gd name="adj" fmla="val 50000"/>
            </a:avLst>
          </a:prstGeom>
          <a:solidFill>
            <a:srgbClr val="007BC6"/>
          </a:solidFill>
          <a:ln>
            <a:solidFill>
              <a:srgbClr val="007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9" name="图片 18" descr="微信图片_2022091609575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914255" y="83185"/>
            <a:ext cx="2063115" cy="400050"/>
          </a:xfrm>
          <a:prstGeom prst="rect">
            <a:avLst/>
          </a:prstGeom>
          <a:solidFill>
            <a:srgbClr val="007BC6"/>
          </a:solidFill>
          <a:ln>
            <a:solidFill>
              <a:srgbClr val="007BC6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1146175" y="307975"/>
            <a:ext cx="809180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dirty="0"/>
              <a:t>为什么要做</a:t>
            </a:r>
            <a:r>
              <a:rPr lang="zh-CN" altLang="en-US" sz="3200" dirty="0"/>
              <a:t>独立站？</a:t>
            </a:r>
            <a:endParaRPr lang="zh-CN" altLang="en-US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" name="组合 9"/>
          <p:cNvGrpSpPr/>
          <p:nvPr/>
        </p:nvGrpSpPr>
        <p:grpSpPr>
          <a:xfrm>
            <a:off x="784225" y="1348740"/>
            <a:ext cx="3481070" cy="1267460"/>
            <a:chOff x="635" y="2202"/>
            <a:chExt cx="5482" cy="1996"/>
          </a:xfrm>
        </p:grpSpPr>
        <p:grpSp>
          <p:nvGrpSpPr>
            <p:cNvPr id="13" name="组合 12"/>
            <p:cNvGrpSpPr/>
            <p:nvPr/>
          </p:nvGrpSpPr>
          <p:grpSpPr>
            <a:xfrm>
              <a:off x="635" y="2202"/>
              <a:ext cx="5482" cy="1996"/>
              <a:chOff x="6292194" y="1514747"/>
              <a:chExt cx="5292389" cy="1926954"/>
            </a:xfrm>
          </p:grpSpPr>
          <p:sp>
            <p:nvSpPr>
              <p:cNvPr id="14" name="矩形: 圆角 13"/>
              <p:cNvSpPr/>
              <p:nvPr>
                <p:custDataLst>
                  <p:tags r:id="rId1"/>
                </p:custDataLst>
              </p:nvPr>
            </p:nvSpPr>
            <p:spPr>
              <a:xfrm>
                <a:off x="6648094" y="1514747"/>
                <a:ext cx="4936489" cy="1926954"/>
              </a:xfrm>
              <a:prstGeom prst="roundRect">
                <a:avLst>
                  <a:gd name="adj" fmla="val 7011"/>
                </a:avLst>
              </a:prstGeom>
              <a:gradFill>
                <a:gsLst>
                  <a:gs pos="0">
                    <a:srgbClr val="00B0F0"/>
                  </a:gs>
                  <a:gs pos="100000">
                    <a:srgbClr val="1E53C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2000" dirty="0">
                  <a:latin typeface="思源黑体 CN Heavy" panose="020B0A00000000000000" pitchFamily="34" charset="-122"/>
                  <a:ea typeface="思源黑体 CN Heavy" panose="020B0A00000000000000" pitchFamily="34" charset="-122"/>
                </a:endParaRPr>
              </a:p>
            </p:txBody>
          </p:sp>
          <p:grpSp>
            <p:nvGrpSpPr>
              <p:cNvPr id="15" name="组合 14"/>
              <p:cNvGrpSpPr/>
              <p:nvPr/>
            </p:nvGrpSpPr>
            <p:grpSpPr>
              <a:xfrm>
                <a:off x="6292194" y="2122323"/>
                <a:ext cx="711800" cy="711800"/>
                <a:chOff x="5657193" y="3822100"/>
                <a:chExt cx="877615" cy="877615"/>
              </a:xfrm>
            </p:grpSpPr>
            <p:sp>
              <p:nvSpPr>
                <p:cNvPr id="16" name="íŝļíḑè"/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5657193" y="3822100"/>
                  <a:ext cx="877615" cy="877615"/>
                </a:xfrm>
                <a:prstGeom prst="ellipse">
                  <a:avLst/>
                </a:prstGeom>
                <a:gradFill>
                  <a:gsLst>
                    <a:gs pos="0">
                      <a:srgbClr val="00B0F0"/>
                    </a:gs>
                    <a:gs pos="100000">
                      <a:srgbClr val="1E53CF"/>
                    </a:gs>
                  </a:gsLst>
                  <a:lin ang="2700000" scaled="0"/>
                </a:gra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sz="2000">
                    <a:latin typeface="思源黑体 CN Heavy" panose="020B0A00000000000000" pitchFamily="34" charset="-122"/>
                    <a:ea typeface="思源黑体 CN Heavy" panose="020B0A00000000000000" pitchFamily="34" charset="-122"/>
                  </a:endParaRPr>
                </a:p>
              </p:txBody>
            </p:sp>
            <p:sp>
              <p:nvSpPr>
                <p:cNvPr id="17" name="îṥḷiďè"/>
                <p:cNvSpPr/>
                <p:nvPr>
                  <p:custDataLst>
                    <p:tags r:id="rId3"/>
                  </p:custDataLst>
                </p:nvPr>
              </p:nvSpPr>
              <p:spPr bwMode="auto">
                <a:xfrm>
                  <a:off x="5840672" y="4026301"/>
                  <a:ext cx="510656" cy="469212"/>
                </a:xfrm>
                <a:custGeom>
                  <a:avLst/>
                  <a:gdLst>
                    <a:gd name="connsiteX0" fmla="*/ 373273 h 605239"/>
                    <a:gd name="connsiteY0" fmla="*/ 373273 h 605239"/>
                    <a:gd name="connsiteX1" fmla="*/ 373273 h 605239"/>
                    <a:gd name="connsiteY1" fmla="*/ 373273 h 605239"/>
                    <a:gd name="connsiteX2" fmla="*/ 373273 h 605239"/>
                    <a:gd name="connsiteY2" fmla="*/ 373273 h 605239"/>
                    <a:gd name="connsiteX3" fmla="*/ 373273 h 605239"/>
                    <a:gd name="connsiteY3" fmla="*/ 373273 h 605239"/>
                    <a:gd name="connsiteX4" fmla="*/ 373273 h 605239"/>
                    <a:gd name="connsiteY4" fmla="*/ 373273 h 605239"/>
                    <a:gd name="connsiteX5" fmla="*/ 373273 h 605239"/>
                    <a:gd name="connsiteY5" fmla="*/ 373273 h 605239"/>
                    <a:gd name="connsiteX6" fmla="*/ 373273 h 605239"/>
                    <a:gd name="connsiteY6" fmla="*/ 373273 h 605239"/>
                    <a:gd name="connsiteX7" fmla="*/ 373273 h 605239"/>
                    <a:gd name="connsiteY7" fmla="*/ 373273 h 605239"/>
                    <a:gd name="connsiteX8" fmla="*/ 373273 h 605239"/>
                    <a:gd name="connsiteY8" fmla="*/ 373273 h 605239"/>
                    <a:gd name="connsiteX9" fmla="*/ 373273 h 605239"/>
                    <a:gd name="connsiteY9" fmla="*/ 373273 h 605239"/>
                    <a:gd name="connsiteX10" fmla="*/ 373273 h 605239"/>
                    <a:gd name="connsiteY10" fmla="*/ 373273 h 605239"/>
                    <a:gd name="connsiteX11" fmla="*/ 373273 h 605239"/>
                    <a:gd name="connsiteY11" fmla="*/ 373273 h 605239"/>
                    <a:gd name="connsiteX12" fmla="*/ 373273 h 605239"/>
                    <a:gd name="connsiteY12" fmla="*/ 373273 h 605239"/>
                    <a:gd name="connsiteX13" fmla="*/ 373273 h 605239"/>
                    <a:gd name="connsiteY13" fmla="*/ 373273 h 605239"/>
                    <a:gd name="connsiteX14" fmla="*/ 373273 h 605239"/>
                    <a:gd name="connsiteY14" fmla="*/ 373273 h 605239"/>
                    <a:gd name="connsiteX15" fmla="*/ 373273 h 605239"/>
                    <a:gd name="connsiteY15" fmla="*/ 373273 h 605239"/>
                    <a:gd name="connsiteX16" fmla="*/ 373273 h 605239"/>
                    <a:gd name="connsiteY16" fmla="*/ 373273 h 605239"/>
                    <a:gd name="connsiteX17" fmla="*/ 373273 h 605239"/>
                    <a:gd name="connsiteY17" fmla="*/ 373273 h 605239"/>
                    <a:gd name="connsiteX18" fmla="*/ 373273 h 605239"/>
                    <a:gd name="connsiteY18" fmla="*/ 373273 h 605239"/>
                    <a:gd name="connsiteX19" fmla="*/ 373273 h 605239"/>
                    <a:gd name="connsiteY19" fmla="*/ 373273 h 605239"/>
                    <a:gd name="connsiteX20" fmla="*/ 373273 h 605239"/>
                    <a:gd name="connsiteY20" fmla="*/ 373273 h 605239"/>
                    <a:gd name="connsiteX21" fmla="*/ 373273 h 605239"/>
                    <a:gd name="connsiteY21" fmla="*/ 373273 h 605239"/>
                    <a:gd name="connsiteX22" fmla="*/ 373273 h 605239"/>
                    <a:gd name="connsiteY22" fmla="*/ 373273 h 605239"/>
                    <a:gd name="connsiteX23" fmla="*/ 373273 h 605239"/>
                    <a:gd name="connsiteY23" fmla="*/ 373273 h 605239"/>
                    <a:gd name="connsiteX24" fmla="*/ 373273 h 605239"/>
                    <a:gd name="connsiteY24" fmla="*/ 373273 h 605239"/>
                    <a:gd name="connsiteX25" fmla="*/ 373273 h 605239"/>
                    <a:gd name="connsiteY25" fmla="*/ 373273 h 605239"/>
                    <a:gd name="connsiteX26" fmla="*/ 373273 h 605239"/>
                    <a:gd name="connsiteY26" fmla="*/ 373273 h 605239"/>
                    <a:gd name="connsiteX27" fmla="*/ 373273 h 605239"/>
                    <a:gd name="connsiteY27" fmla="*/ 373273 h 605239"/>
                    <a:gd name="connsiteX28" fmla="*/ 373273 h 605239"/>
                    <a:gd name="connsiteY28" fmla="*/ 373273 h 605239"/>
                    <a:gd name="connsiteX29" fmla="*/ 373273 h 605239"/>
                    <a:gd name="connsiteY29" fmla="*/ 373273 h 605239"/>
                    <a:gd name="connsiteX30" fmla="*/ 373273 h 605239"/>
                    <a:gd name="connsiteY30" fmla="*/ 373273 h 605239"/>
                    <a:gd name="connsiteX31" fmla="*/ 373273 h 605239"/>
                    <a:gd name="connsiteY31" fmla="*/ 373273 h 605239"/>
                    <a:gd name="connsiteX32" fmla="*/ 373273 h 605239"/>
                    <a:gd name="connsiteY32" fmla="*/ 373273 h 605239"/>
                    <a:gd name="connsiteX33" fmla="*/ 373273 h 605239"/>
                    <a:gd name="connsiteY33" fmla="*/ 373273 h 605239"/>
                    <a:gd name="connsiteX34" fmla="*/ 373273 h 605239"/>
                    <a:gd name="connsiteY34" fmla="*/ 373273 h 605239"/>
                    <a:gd name="connsiteX35" fmla="*/ 373273 h 605239"/>
                    <a:gd name="connsiteY35" fmla="*/ 373273 h 605239"/>
                    <a:gd name="connsiteX36" fmla="*/ 373273 h 605239"/>
                    <a:gd name="connsiteY36" fmla="*/ 373273 h 605239"/>
                    <a:gd name="connsiteX37" fmla="*/ 373273 h 605239"/>
                    <a:gd name="connsiteY37" fmla="*/ 373273 h 605239"/>
                    <a:gd name="connsiteX38" fmla="*/ 373273 h 605239"/>
                    <a:gd name="connsiteY38" fmla="*/ 373273 h 605239"/>
                    <a:gd name="connsiteX39" fmla="*/ 373273 h 605239"/>
                    <a:gd name="connsiteY39" fmla="*/ 373273 h 605239"/>
                    <a:gd name="connsiteX40" fmla="*/ 373273 h 605239"/>
                    <a:gd name="connsiteY40" fmla="*/ 373273 h 605239"/>
                    <a:gd name="connsiteX41" fmla="*/ 373273 h 605239"/>
                    <a:gd name="connsiteY41" fmla="*/ 373273 h 605239"/>
                    <a:gd name="connsiteX42" fmla="*/ 373273 h 605239"/>
                    <a:gd name="connsiteY42" fmla="*/ 373273 h 605239"/>
                    <a:gd name="connsiteX43" fmla="*/ 373273 h 605239"/>
                    <a:gd name="connsiteY43" fmla="*/ 373273 h 605239"/>
                    <a:gd name="connsiteX44" fmla="*/ 373273 h 605239"/>
                    <a:gd name="connsiteY44" fmla="*/ 373273 h 605239"/>
                    <a:gd name="connsiteX45" fmla="*/ 373273 h 605239"/>
                    <a:gd name="connsiteY45" fmla="*/ 373273 h 605239"/>
                    <a:gd name="connsiteX46" fmla="*/ 373273 h 605239"/>
                    <a:gd name="connsiteY46" fmla="*/ 373273 h 605239"/>
                    <a:gd name="connsiteX47" fmla="*/ 373273 h 605239"/>
                    <a:gd name="connsiteY47" fmla="*/ 373273 h 605239"/>
                    <a:gd name="connsiteX48" fmla="*/ 373273 h 605239"/>
                    <a:gd name="connsiteY48" fmla="*/ 373273 h 605239"/>
                    <a:gd name="connsiteX49" fmla="*/ 373273 h 605239"/>
                    <a:gd name="connsiteY49" fmla="*/ 373273 h 605239"/>
                    <a:gd name="connsiteX50" fmla="*/ 373273 h 605239"/>
                    <a:gd name="connsiteY50" fmla="*/ 373273 h 605239"/>
                    <a:gd name="connsiteX51" fmla="*/ 373273 h 605239"/>
                    <a:gd name="connsiteY51" fmla="*/ 373273 h 605239"/>
                    <a:gd name="connsiteX52" fmla="*/ 373273 h 605239"/>
                    <a:gd name="connsiteY52" fmla="*/ 373273 h 605239"/>
                    <a:gd name="connsiteX53" fmla="*/ 373273 h 605239"/>
                    <a:gd name="connsiteY53" fmla="*/ 373273 h 605239"/>
                    <a:gd name="connsiteX54" fmla="*/ 373273 h 605239"/>
                    <a:gd name="connsiteY54" fmla="*/ 373273 h 605239"/>
                    <a:gd name="connsiteX55" fmla="*/ 373273 h 605239"/>
                    <a:gd name="connsiteY55" fmla="*/ 373273 h 605239"/>
                    <a:gd name="connsiteX56" fmla="*/ 373273 h 605239"/>
                    <a:gd name="connsiteY56" fmla="*/ 373273 h 605239"/>
                    <a:gd name="connsiteX57" fmla="*/ 373273 h 605239"/>
                    <a:gd name="connsiteY57" fmla="*/ 373273 h 605239"/>
                    <a:gd name="connsiteX58" fmla="*/ 373273 h 605239"/>
                    <a:gd name="connsiteY58" fmla="*/ 373273 h 605239"/>
                    <a:gd name="connsiteX59" fmla="*/ 373273 h 605239"/>
                    <a:gd name="connsiteY59" fmla="*/ 373273 h 605239"/>
                    <a:gd name="connsiteX60" fmla="*/ 373273 h 605239"/>
                    <a:gd name="connsiteY60" fmla="*/ 373273 h 605239"/>
                    <a:gd name="connsiteX61" fmla="*/ 373273 h 605239"/>
                    <a:gd name="connsiteY61" fmla="*/ 373273 h 605239"/>
                    <a:gd name="connsiteX62" fmla="*/ 373273 h 605239"/>
                    <a:gd name="connsiteY62" fmla="*/ 373273 h 605239"/>
                    <a:gd name="connsiteX63" fmla="*/ 373273 h 605239"/>
                    <a:gd name="connsiteY63" fmla="*/ 373273 h 605239"/>
                    <a:gd name="connsiteX64" fmla="*/ 373273 h 605239"/>
                    <a:gd name="connsiteY64" fmla="*/ 373273 h 605239"/>
                    <a:gd name="connsiteX65" fmla="*/ 373273 h 605239"/>
                    <a:gd name="connsiteY65" fmla="*/ 373273 h 605239"/>
                    <a:gd name="connsiteX66" fmla="*/ 373273 h 605239"/>
                    <a:gd name="connsiteY66" fmla="*/ 373273 h 605239"/>
                    <a:gd name="connsiteX67" fmla="*/ 373273 h 605239"/>
                    <a:gd name="connsiteY67" fmla="*/ 373273 h 605239"/>
                    <a:gd name="connsiteX68" fmla="*/ 373273 h 605239"/>
                    <a:gd name="connsiteY68" fmla="*/ 373273 h 605239"/>
                    <a:gd name="connsiteX69" fmla="*/ 373273 h 605239"/>
                    <a:gd name="connsiteY69" fmla="*/ 373273 h 605239"/>
                    <a:gd name="connsiteX70" fmla="*/ 373273 h 605239"/>
                    <a:gd name="connsiteY70" fmla="*/ 373273 h 605239"/>
                    <a:gd name="connsiteX71" fmla="*/ 373273 h 605239"/>
                    <a:gd name="connsiteY71" fmla="*/ 373273 h 605239"/>
                    <a:gd name="connsiteX72" fmla="*/ 373273 h 605239"/>
                    <a:gd name="connsiteY72" fmla="*/ 373273 h 605239"/>
                    <a:gd name="connsiteX73" fmla="*/ 373273 h 605239"/>
                    <a:gd name="connsiteY73" fmla="*/ 373273 h 605239"/>
                    <a:gd name="connsiteX74" fmla="*/ 373273 h 605239"/>
                    <a:gd name="connsiteY74" fmla="*/ 373273 h 605239"/>
                    <a:gd name="connsiteX75" fmla="*/ 373273 h 605239"/>
                    <a:gd name="connsiteY75" fmla="*/ 373273 h 605239"/>
                    <a:gd name="connsiteX76" fmla="*/ 373273 h 605239"/>
                    <a:gd name="connsiteY76" fmla="*/ 373273 h 605239"/>
                    <a:gd name="connsiteX77" fmla="*/ 373273 h 605239"/>
                    <a:gd name="connsiteY77" fmla="*/ 373273 h 605239"/>
                    <a:gd name="connsiteX78" fmla="*/ 373273 h 605239"/>
                    <a:gd name="connsiteY78" fmla="*/ 373273 h 605239"/>
                    <a:gd name="connsiteX79" fmla="*/ 373273 h 605239"/>
                    <a:gd name="connsiteY79" fmla="*/ 373273 h 605239"/>
                    <a:gd name="connsiteX80" fmla="*/ 373273 h 605239"/>
                    <a:gd name="connsiteY80" fmla="*/ 373273 h 605239"/>
                    <a:gd name="connsiteX81" fmla="*/ 373273 h 605239"/>
                    <a:gd name="connsiteY81" fmla="*/ 373273 h 605239"/>
                    <a:gd name="connsiteX82" fmla="*/ 373273 h 605239"/>
                    <a:gd name="connsiteY82" fmla="*/ 373273 h 605239"/>
                    <a:gd name="connsiteX83" fmla="*/ 373273 h 605239"/>
                    <a:gd name="connsiteY83" fmla="*/ 373273 h 605239"/>
                    <a:gd name="connsiteX84" fmla="*/ 373273 h 605239"/>
                    <a:gd name="connsiteY84" fmla="*/ 373273 h 605239"/>
                    <a:gd name="connsiteX85" fmla="*/ 373273 h 605239"/>
                    <a:gd name="connsiteY85" fmla="*/ 373273 h 605239"/>
                    <a:gd name="connsiteX86" fmla="*/ 373273 h 605239"/>
                    <a:gd name="connsiteY86" fmla="*/ 373273 h 605239"/>
                    <a:gd name="connsiteX87" fmla="*/ 373273 h 605239"/>
                    <a:gd name="connsiteY87" fmla="*/ 373273 h 605239"/>
                    <a:gd name="connsiteX88" fmla="*/ 373273 h 605239"/>
                    <a:gd name="connsiteY88" fmla="*/ 373273 h 605239"/>
                    <a:gd name="connsiteX89" fmla="*/ 373273 h 605239"/>
                    <a:gd name="connsiteY89" fmla="*/ 373273 h 605239"/>
                    <a:gd name="connsiteX90" fmla="*/ 373273 h 605239"/>
                    <a:gd name="connsiteY90" fmla="*/ 373273 h 605239"/>
                    <a:gd name="connsiteX91" fmla="*/ 373273 h 605239"/>
                    <a:gd name="connsiteY91" fmla="*/ 373273 h 605239"/>
                    <a:gd name="connsiteX92" fmla="*/ 373273 h 605239"/>
                    <a:gd name="connsiteY92" fmla="*/ 373273 h 605239"/>
                    <a:gd name="connsiteX93" fmla="*/ 373273 h 605239"/>
                    <a:gd name="connsiteY93" fmla="*/ 373273 h 605239"/>
                    <a:gd name="connsiteX94" fmla="*/ 373273 h 605239"/>
                    <a:gd name="connsiteY94" fmla="*/ 373273 h 605239"/>
                    <a:gd name="connsiteX95" fmla="*/ 373273 h 605239"/>
                    <a:gd name="connsiteY95" fmla="*/ 373273 h 605239"/>
                    <a:gd name="connsiteX96" fmla="*/ 373273 h 605239"/>
                    <a:gd name="connsiteY96" fmla="*/ 373273 h 605239"/>
                    <a:gd name="connsiteX97" fmla="*/ 373273 h 605239"/>
                    <a:gd name="connsiteY97" fmla="*/ 373273 h 605239"/>
                    <a:gd name="connsiteX98" fmla="*/ 373273 h 605239"/>
                    <a:gd name="connsiteY98" fmla="*/ 373273 h 605239"/>
                    <a:gd name="connsiteX99" fmla="*/ 373273 h 605239"/>
                    <a:gd name="connsiteY99" fmla="*/ 373273 h 605239"/>
                    <a:gd name="connsiteX100" fmla="*/ 373273 h 605239"/>
                    <a:gd name="connsiteY100" fmla="*/ 373273 h 605239"/>
                    <a:gd name="connsiteX101" fmla="*/ 373273 h 605239"/>
                    <a:gd name="connsiteY101" fmla="*/ 373273 h 605239"/>
                    <a:gd name="connsiteX102" fmla="*/ 373273 h 605239"/>
                    <a:gd name="connsiteY102" fmla="*/ 373273 h 605239"/>
                    <a:gd name="connsiteX103" fmla="*/ 373273 h 605239"/>
                    <a:gd name="connsiteY103" fmla="*/ 373273 h 605239"/>
                    <a:gd name="connsiteX104" fmla="*/ 373273 h 605239"/>
                    <a:gd name="connsiteY104" fmla="*/ 373273 h 605239"/>
                    <a:gd name="connsiteX105" fmla="*/ 373273 h 605239"/>
                    <a:gd name="connsiteY105" fmla="*/ 373273 h 605239"/>
                    <a:gd name="connsiteX106" fmla="*/ 373273 h 605239"/>
                    <a:gd name="connsiteY106" fmla="*/ 373273 h 605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</a:cxnLst>
                  <a:rect l="l" t="t" r="r" b="b"/>
                  <a:pathLst>
                    <a:path w="608909" h="559493">
                      <a:moveTo>
                        <a:pt x="470180" y="272856"/>
                      </a:moveTo>
                      <a:lnTo>
                        <a:pt x="476019" y="272856"/>
                      </a:lnTo>
                      <a:lnTo>
                        <a:pt x="481953" y="272856"/>
                      </a:lnTo>
                      <a:cubicBezTo>
                        <a:pt x="509171" y="272856"/>
                        <a:pt x="531210" y="294963"/>
                        <a:pt x="531210" y="322056"/>
                      </a:cubicBezTo>
                      <a:lnTo>
                        <a:pt x="531210" y="376617"/>
                      </a:lnTo>
                      <a:cubicBezTo>
                        <a:pt x="531210" y="385084"/>
                        <a:pt x="526783" y="392609"/>
                        <a:pt x="520096" y="397031"/>
                      </a:cubicBezTo>
                      <a:lnTo>
                        <a:pt x="520096" y="449711"/>
                      </a:lnTo>
                      <a:cubicBezTo>
                        <a:pt x="520096" y="450558"/>
                        <a:pt x="520661" y="451498"/>
                        <a:pt x="521509" y="451875"/>
                      </a:cubicBezTo>
                      <a:cubicBezTo>
                        <a:pt x="528949" y="455450"/>
                        <a:pt x="565492" y="473888"/>
                        <a:pt x="599209" y="501639"/>
                      </a:cubicBezTo>
                      <a:cubicBezTo>
                        <a:pt x="605425" y="506625"/>
                        <a:pt x="608909" y="514150"/>
                        <a:pt x="608909" y="522052"/>
                      </a:cubicBezTo>
                      <a:lnTo>
                        <a:pt x="608909" y="559493"/>
                      </a:lnTo>
                      <a:lnTo>
                        <a:pt x="483083" y="559493"/>
                      </a:lnTo>
                      <a:lnTo>
                        <a:pt x="483083" y="515561"/>
                      </a:lnTo>
                      <a:cubicBezTo>
                        <a:pt x="483083" y="499475"/>
                        <a:pt x="476019" y="484424"/>
                        <a:pt x="463587" y="474264"/>
                      </a:cubicBezTo>
                      <a:cubicBezTo>
                        <a:pt x="453039" y="465609"/>
                        <a:pt x="442302" y="457707"/>
                        <a:pt x="431848" y="450558"/>
                      </a:cubicBezTo>
                      <a:cubicBezTo>
                        <a:pt x="431848" y="450370"/>
                        <a:pt x="431942" y="450087"/>
                        <a:pt x="431942" y="449711"/>
                      </a:cubicBezTo>
                      <a:lnTo>
                        <a:pt x="431942" y="397031"/>
                      </a:lnTo>
                      <a:cubicBezTo>
                        <a:pt x="425350" y="392609"/>
                        <a:pt x="420923" y="385084"/>
                        <a:pt x="420923" y="376617"/>
                      </a:cubicBezTo>
                      <a:lnTo>
                        <a:pt x="420923" y="322056"/>
                      </a:lnTo>
                      <a:cubicBezTo>
                        <a:pt x="420923" y="294775"/>
                        <a:pt x="443056" y="272856"/>
                        <a:pt x="470180" y="272856"/>
                      </a:cubicBezTo>
                      <a:close/>
                      <a:moveTo>
                        <a:pt x="127004" y="272856"/>
                      </a:moveTo>
                      <a:lnTo>
                        <a:pt x="132940" y="272856"/>
                      </a:lnTo>
                      <a:lnTo>
                        <a:pt x="138781" y="272856"/>
                      </a:lnTo>
                      <a:cubicBezTo>
                        <a:pt x="166104" y="272856"/>
                        <a:pt x="188057" y="294963"/>
                        <a:pt x="188057" y="322056"/>
                      </a:cubicBezTo>
                      <a:lnTo>
                        <a:pt x="188057" y="376617"/>
                      </a:lnTo>
                      <a:cubicBezTo>
                        <a:pt x="188057" y="385084"/>
                        <a:pt x="183629" y="392609"/>
                        <a:pt x="177033" y="397031"/>
                      </a:cubicBezTo>
                      <a:lnTo>
                        <a:pt x="177033" y="449711"/>
                      </a:lnTo>
                      <a:cubicBezTo>
                        <a:pt x="177033" y="449993"/>
                        <a:pt x="177128" y="450370"/>
                        <a:pt x="177128" y="450558"/>
                      </a:cubicBezTo>
                      <a:cubicBezTo>
                        <a:pt x="166670" y="457613"/>
                        <a:pt x="155929" y="465609"/>
                        <a:pt x="145376" y="474264"/>
                      </a:cubicBezTo>
                      <a:cubicBezTo>
                        <a:pt x="133034" y="484424"/>
                        <a:pt x="125874" y="499475"/>
                        <a:pt x="125874" y="515561"/>
                      </a:cubicBezTo>
                      <a:lnTo>
                        <a:pt x="125874" y="559493"/>
                      </a:lnTo>
                      <a:lnTo>
                        <a:pt x="0" y="559493"/>
                      </a:lnTo>
                      <a:lnTo>
                        <a:pt x="0" y="522052"/>
                      </a:lnTo>
                      <a:cubicBezTo>
                        <a:pt x="0" y="514150"/>
                        <a:pt x="3486" y="506625"/>
                        <a:pt x="9704" y="501639"/>
                      </a:cubicBezTo>
                      <a:cubicBezTo>
                        <a:pt x="43434" y="473888"/>
                        <a:pt x="79990" y="455450"/>
                        <a:pt x="87433" y="451875"/>
                      </a:cubicBezTo>
                      <a:cubicBezTo>
                        <a:pt x="88281" y="451498"/>
                        <a:pt x="88846" y="450558"/>
                        <a:pt x="88846" y="449711"/>
                      </a:cubicBezTo>
                      <a:lnTo>
                        <a:pt x="88846" y="397031"/>
                      </a:lnTo>
                      <a:cubicBezTo>
                        <a:pt x="82157" y="392609"/>
                        <a:pt x="77729" y="385084"/>
                        <a:pt x="77729" y="376617"/>
                      </a:cubicBezTo>
                      <a:lnTo>
                        <a:pt x="77729" y="322056"/>
                      </a:lnTo>
                      <a:cubicBezTo>
                        <a:pt x="77729" y="294775"/>
                        <a:pt x="99870" y="272856"/>
                        <a:pt x="127004" y="272856"/>
                      </a:cubicBezTo>
                      <a:close/>
                      <a:moveTo>
                        <a:pt x="297600" y="222543"/>
                      </a:moveTo>
                      <a:lnTo>
                        <a:pt x="304477" y="222543"/>
                      </a:lnTo>
                      <a:lnTo>
                        <a:pt x="311260" y="222543"/>
                      </a:lnTo>
                      <a:cubicBezTo>
                        <a:pt x="343291" y="222543"/>
                        <a:pt x="369198" y="248506"/>
                        <a:pt x="369198" y="280395"/>
                      </a:cubicBezTo>
                      <a:lnTo>
                        <a:pt x="369198" y="344455"/>
                      </a:lnTo>
                      <a:cubicBezTo>
                        <a:pt x="369198" y="354520"/>
                        <a:pt x="364017" y="363456"/>
                        <a:pt x="356198" y="368536"/>
                      </a:cubicBezTo>
                      <a:lnTo>
                        <a:pt x="356198" y="430432"/>
                      </a:lnTo>
                      <a:cubicBezTo>
                        <a:pt x="356198" y="431561"/>
                        <a:pt x="356857" y="432502"/>
                        <a:pt x="357893" y="433066"/>
                      </a:cubicBezTo>
                      <a:cubicBezTo>
                        <a:pt x="366655" y="437299"/>
                        <a:pt x="409520" y="459029"/>
                        <a:pt x="449275" y="491576"/>
                      </a:cubicBezTo>
                      <a:cubicBezTo>
                        <a:pt x="456435" y="497502"/>
                        <a:pt x="460580" y="506251"/>
                        <a:pt x="460580" y="515563"/>
                      </a:cubicBezTo>
                      <a:lnTo>
                        <a:pt x="460580" y="559493"/>
                      </a:lnTo>
                      <a:lnTo>
                        <a:pt x="304477" y="559493"/>
                      </a:lnTo>
                      <a:lnTo>
                        <a:pt x="148187" y="559493"/>
                      </a:lnTo>
                      <a:lnTo>
                        <a:pt x="148187" y="515563"/>
                      </a:lnTo>
                      <a:cubicBezTo>
                        <a:pt x="148187" y="506251"/>
                        <a:pt x="152332" y="497502"/>
                        <a:pt x="159492" y="491576"/>
                      </a:cubicBezTo>
                      <a:cubicBezTo>
                        <a:pt x="199342" y="459029"/>
                        <a:pt x="242206" y="437299"/>
                        <a:pt x="250967" y="433066"/>
                      </a:cubicBezTo>
                      <a:cubicBezTo>
                        <a:pt x="252004" y="432502"/>
                        <a:pt x="252569" y="431561"/>
                        <a:pt x="252569" y="430432"/>
                      </a:cubicBezTo>
                      <a:lnTo>
                        <a:pt x="252569" y="368536"/>
                      </a:lnTo>
                      <a:cubicBezTo>
                        <a:pt x="244844" y="363456"/>
                        <a:pt x="239663" y="354520"/>
                        <a:pt x="239663" y="344455"/>
                      </a:cubicBezTo>
                      <a:lnTo>
                        <a:pt x="239663" y="280395"/>
                      </a:lnTo>
                      <a:cubicBezTo>
                        <a:pt x="239663" y="248412"/>
                        <a:pt x="265664" y="222543"/>
                        <a:pt x="297600" y="222543"/>
                      </a:cubicBezTo>
                      <a:close/>
                      <a:moveTo>
                        <a:pt x="492495" y="40775"/>
                      </a:moveTo>
                      <a:cubicBezTo>
                        <a:pt x="488350" y="40775"/>
                        <a:pt x="487596" y="41528"/>
                        <a:pt x="487502" y="45854"/>
                      </a:cubicBezTo>
                      <a:lnTo>
                        <a:pt x="487502" y="51498"/>
                      </a:lnTo>
                      <a:cubicBezTo>
                        <a:pt x="487502" y="57142"/>
                        <a:pt x="487502" y="56953"/>
                        <a:pt x="482038" y="59023"/>
                      </a:cubicBezTo>
                      <a:cubicBezTo>
                        <a:pt x="469036" y="63726"/>
                        <a:pt x="460934" y="72661"/>
                        <a:pt x="460086" y="86864"/>
                      </a:cubicBezTo>
                      <a:cubicBezTo>
                        <a:pt x="459332" y="99374"/>
                        <a:pt x="465833" y="107934"/>
                        <a:pt x="476196" y="114048"/>
                      </a:cubicBezTo>
                      <a:cubicBezTo>
                        <a:pt x="482414" y="117810"/>
                        <a:pt x="489480" y="120068"/>
                        <a:pt x="496264" y="123078"/>
                      </a:cubicBezTo>
                      <a:cubicBezTo>
                        <a:pt x="498902" y="124206"/>
                        <a:pt x="501445" y="125617"/>
                        <a:pt x="503706" y="127310"/>
                      </a:cubicBezTo>
                      <a:cubicBezTo>
                        <a:pt x="510207" y="132578"/>
                        <a:pt x="508982" y="141513"/>
                        <a:pt x="501257" y="144900"/>
                      </a:cubicBezTo>
                      <a:cubicBezTo>
                        <a:pt x="497112" y="146781"/>
                        <a:pt x="492778" y="147157"/>
                        <a:pt x="488350" y="146687"/>
                      </a:cubicBezTo>
                      <a:cubicBezTo>
                        <a:pt x="481472" y="145746"/>
                        <a:pt x="474783" y="144053"/>
                        <a:pt x="468659" y="140761"/>
                      </a:cubicBezTo>
                      <a:cubicBezTo>
                        <a:pt x="464985" y="138880"/>
                        <a:pt x="463949" y="139350"/>
                        <a:pt x="462724" y="143301"/>
                      </a:cubicBezTo>
                      <a:cubicBezTo>
                        <a:pt x="461593" y="146687"/>
                        <a:pt x="460557" y="150167"/>
                        <a:pt x="459709" y="153553"/>
                      </a:cubicBezTo>
                      <a:cubicBezTo>
                        <a:pt x="458484" y="158162"/>
                        <a:pt x="458861" y="159291"/>
                        <a:pt x="463572" y="161548"/>
                      </a:cubicBezTo>
                      <a:cubicBezTo>
                        <a:pt x="469130" y="164370"/>
                        <a:pt x="475160" y="165687"/>
                        <a:pt x="481284" y="166722"/>
                      </a:cubicBezTo>
                      <a:cubicBezTo>
                        <a:pt x="486089" y="167474"/>
                        <a:pt x="486371" y="167568"/>
                        <a:pt x="486371" y="172647"/>
                      </a:cubicBezTo>
                      <a:lnTo>
                        <a:pt x="486371" y="179420"/>
                      </a:lnTo>
                      <a:cubicBezTo>
                        <a:pt x="486371" y="182147"/>
                        <a:pt x="487690" y="183934"/>
                        <a:pt x="490611" y="183934"/>
                      </a:cubicBezTo>
                      <a:cubicBezTo>
                        <a:pt x="493908" y="184029"/>
                        <a:pt x="497300" y="184029"/>
                        <a:pt x="500503" y="183934"/>
                      </a:cubicBezTo>
                      <a:cubicBezTo>
                        <a:pt x="503330" y="183934"/>
                        <a:pt x="504649" y="182430"/>
                        <a:pt x="504649" y="179608"/>
                      </a:cubicBezTo>
                      <a:cubicBezTo>
                        <a:pt x="504649" y="176504"/>
                        <a:pt x="504837" y="173494"/>
                        <a:pt x="504649" y="170390"/>
                      </a:cubicBezTo>
                      <a:cubicBezTo>
                        <a:pt x="504554" y="167192"/>
                        <a:pt x="505968" y="165687"/>
                        <a:pt x="508982" y="164840"/>
                      </a:cubicBezTo>
                      <a:cubicBezTo>
                        <a:pt x="515860" y="162959"/>
                        <a:pt x="521889" y="159197"/>
                        <a:pt x="526412" y="153647"/>
                      </a:cubicBezTo>
                      <a:cubicBezTo>
                        <a:pt x="538942" y="138221"/>
                        <a:pt x="534231" y="115835"/>
                        <a:pt x="516237" y="105865"/>
                      </a:cubicBezTo>
                      <a:cubicBezTo>
                        <a:pt x="510584" y="102761"/>
                        <a:pt x="504554" y="100503"/>
                        <a:pt x="498619" y="97964"/>
                      </a:cubicBezTo>
                      <a:cubicBezTo>
                        <a:pt x="495227" y="96647"/>
                        <a:pt x="492024" y="94860"/>
                        <a:pt x="489104" y="92602"/>
                      </a:cubicBezTo>
                      <a:cubicBezTo>
                        <a:pt x="483451" y="88087"/>
                        <a:pt x="484581" y="80657"/>
                        <a:pt x="491270" y="77835"/>
                      </a:cubicBezTo>
                      <a:cubicBezTo>
                        <a:pt x="493155" y="76894"/>
                        <a:pt x="495133" y="76706"/>
                        <a:pt x="497112" y="76518"/>
                      </a:cubicBezTo>
                      <a:cubicBezTo>
                        <a:pt x="504931" y="76142"/>
                        <a:pt x="512186" y="77553"/>
                        <a:pt x="519252" y="80939"/>
                      </a:cubicBezTo>
                      <a:cubicBezTo>
                        <a:pt x="522643" y="82538"/>
                        <a:pt x="523868" y="82067"/>
                        <a:pt x="524998" y="78399"/>
                      </a:cubicBezTo>
                      <a:cubicBezTo>
                        <a:pt x="526317" y="74543"/>
                        <a:pt x="527260" y="70686"/>
                        <a:pt x="528390" y="66736"/>
                      </a:cubicBezTo>
                      <a:cubicBezTo>
                        <a:pt x="529144" y="64102"/>
                        <a:pt x="528296" y="62503"/>
                        <a:pt x="525752" y="61374"/>
                      </a:cubicBezTo>
                      <a:cubicBezTo>
                        <a:pt x="521230" y="59399"/>
                        <a:pt x="516708" y="57988"/>
                        <a:pt x="511809" y="57236"/>
                      </a:cubicBezTo>
                      <a:cubicBezTo>
                        <a:pt x="505402" y="56201"/>
                        <a:pt x="505402" y="56201"/>
                        <a:pt x="505402" y="49805"/>
                      </a:cubicBezTo>
                      <a:cubicBezTo>
                        <a:pt x="505402" y="40775"/>
                        <a:pt x="505402" y="40775"/>
                        <a:pt x="496358" y="40775"/>
                      </a:cubicBezTo>
                      <a:close/>
                      <a:moveTo>
                        <a:pt x="496111" y="0"/>
                      </a:moveTo>
                      <a:cubicBezTo>
                        <a:pt x="524951" y="0"/>
                        <a:pt x="553781" y="10958"/>
                        <a:pt x="575779" y="32874"/>
                      </a:cubicBezTo>
                      <a:cubicBezTo>
                        <a:pt x="619776" y="76894"/>
                        <a:pt x="619776" y="148192"/>
                        <a:pt x="575779" y="192024"/>
                      </a:cubicBezTo>
                      <a:cubicBezTo>
                        <a:pt x="538754" y="229083"/>
                        <a:pt x="482226" y="234821"/>
                        <a:pt x="438982" y="209519"/>
                      </a:cubicBezTo>
                      <a:lnTo>
                        <a:pt x="438700" y="209237"/>
                      </a:lnTo>
                      <a:cubicBezTo>
                        <a:pt x="421742" y="222029"/>
                        <a:pt x="403559" y="224286"/>
                        <a:pt x="390840" y="222311"/>
                      </a:cubicBezTo>
                      <a:cubicBezTo>
                        <a:pt x="386600" y="221653"/>
                        <a:pt x="385752" y="215915"/>
                        <a:pt x="389615" y="214034"/>
                      </a:cubicBezTo>
                      <a:cubicBezTo>
                        <a:pt x="401297" y="208202"/>
                        <a:pt x="408552" y="196915"/>
                        <a:pt x="412886" y="187791"/>
                      </a:cubicBezTo>
                      <a:lnTo>
                        <a:pt x="411567" y="187038"/>
                      </a:lnTo>
                      <a:cubicBezTo>
                        <a:pt x="372374" y="142736"/>
                        <a:pt x="374070" y="75201"/>
                        <a:pt x="416371" y="32874"/>
                      </a:cubicBezTo>
                      <a:cubicBezTo>
                        <a:pt x="438417" y="10958"/>
                        <a:pt x="467270" y="0"/>
                        <a:pt x="496111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/>
                  <a:endParaRPr sz="2000">
                    <a:solidFill>
                      <a:schemeClr val="lt1"/>
                    </a:solidFill>
                    <a:latin typeface="思源黑体 CN Heavy" panose="020B0A00000000000000" pitchFamily="34" charset="-122"/>
                    <a:ea typeface="思源黑体 CN Heavy" panose="020B0A00000000000000" pitchFamily="34" charset="-122"/>
                  </a:endParaRPr>
                </a:p>
              </p:txBody>
            </p:sp>
          </p:grpSp>
        </p:grpSp>
        <p:sp>
          <p:nvSpPr>
            <p:cNvPr id="23" name="文本框 22"/>
            <p:cNvSpPr txBox="1"/>
            <p:nvPr>
              <p:custDataLst>
                <p:tags r:id="rId4"/>
              </p:custDataLst>
            </p:nvPr>
          </p:nvSpPr>
          <p:spPr>
            <a:xfrm>
              <a:off x="1479" y="2726"/>
              <a:ext cx="4639" cy="136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indent="0" algn="just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zh-CN" altLang="en-US" sz="1200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机器学习阶段获客成本高，机器学习完成获客成本降低，扩大投放阶段获客成本相对提升</a:t>
              </a:r>
              <a:endParaRPr lang="zh-CN" altLang="en-US" sz="12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5"/>
              </p:custDataLst>
            </p:nvPr>
          </p:nvSpPr>
          <p:spPr>
            <a:xfrm>
              <a:off x="1456" y="2343"/>
              <a:ext cx="4256" cy="41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sz="1600" spc="3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和广告阶段相关</a:t>
              </a:r>
              <a:endParaRPr sz="1600" spc="3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1809750" y="3771900"/>
            <a:ext cx="960755" cy="2628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spc="30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标题</a:t>
            </a:r>
            <a:r>
              <a:rPr lang="en-US" altLang="zh-CN" sz="2000" spc="30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2</a:t>
            </a:r>
            <a:endParaRPr lang="zh-CN" altLang="en-US" sz="2000" spc="30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46" name="文本框 45"/>
          <p:cNvSpPr txBox="1"/>
          <p:nvPr>
            <p:custDataLst>
              <p:tags r:id="rId7"/>
            </p:custDataLst>
          </p:nvPr>
        </p:nvSpPr>
        <p:spPr>
          <a:xfrm>
            <a:off x="1252220" y="306705"/>
            <a:ext cx="46558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sz="2800" spc="300" dirty="0">
                <a:gradFill>
                  <a:gsLst>
                    <a:gs pos="0">
                      <a:srgbClr val="3170E2"/>
                    </a:gs>
                    <a:gs pos="70000">
                      <a:srgbClr val="234DD6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影响询盘成本的因素</a:t>
            </a:r>
            <a:endParaRPr kumimoji="1" sz="2800" spc="300" dirty="0">
              <a:gradFill>
                <a:gsLst>
                  <a:gs pos="0">
                    <a:srgbClr val="3170E2"/>
                  </a:gs>
                  <a:gs pos="70000">
                    <a:srgbClr val="234DD6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358640" y="1348740"/>
            <a:ext cx="3481070" cy="1267460"/>
            <a:chOff x="635" y="2202"/>
            <a:chExt cx="5482" cy="1996"/>
          </a:xfrm>
        </p:grpSpPr>
        <p:grpSp>
          <p:nvGrpSpPr>
            <p:cNvPr id="12" name="组合 11"/>
            <p:cNvGrpSpPr/>
            <p:nvPr/>
          </p:nvGrpSpPr>
          <p:grpSpPr>
            <a:xfrm>
              <a:off x="635" y="2202"/>
              <a:ext cx="5482" cy="1996"/>
              <a:chOff x="6292194" y="1514747"/>
              <a:chExt cx="5292389" cy="1926954"/>
            </a:xfrm>
          </p:grpSpPr>
          <p:sp>
            <p:nvSpPr>
              <p:cNvPr id="27" name="矩形: 圆角 13"/>
              <p:cNvSpPr/>
              <p:nvPr>
                <p:custDataLst>
                  <p:tags r:id="rId8"/>
                </p:custDataLst>
              </p:nvPr>
            </p:nvSpPr>
            <p:spPr>
              <a:xfrm>
                <a:off x="6648094" y="1514747"/>
                <a:ext cx="4936489" cy="1926954"/>
              </a:xfrm>
              <a:prstGeom prst="roundRect">
                <a:avLst>
                  <a:gd name="adj" fmla="val 7011"/>
                </a:avLst>
              </a:prstGeom>
              <a:gradFill>
                <a:gsLst>
                  <a:gs pos="0">
                    <a:srgbClr val="00B0F0"/>
                  </a:gs>
                  <a:gs pos="100000">
                    <a:srgbClr val="1E53C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2000" dirty="0">
                  <a:latin typeface="思源黑体 CN Heavy" panose="020B0A00000000000000" pitchFamily="34" charset="-122"/>
                  <a:ea typeface="思源黑体 CN Heavy" panose="020B0A00000000000000" pitchFamily="34" charset="-122"/>
                </a:endParaRPr>
              </a:p>
            </p:txBody>
          </p:sp>
          <p:grpSp>
            <p:nvGrpSpPr>
              <p:cNvPr id="28" name="组合 27"/>
              <p:cNvGrpSpPr/>
              <p:nvPr/>
            </p:nvGrpSpPr>
            <p:grpSpPr>
              <a:xfrm>
                <a:off x="6292194" y="2122323"/>
                <a:ext cx="711800" cy="711800"/>
                <a:chOff x="5657193" y="3822100"/>
                <a:chExt cx="877615" cy="877615"/>
              </a:xfrm>
            </p:grpSpPr>
            <p:sp>
              <p:nvSpPr>
                <p:cNvPr id="29" name="íŝļíḑè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5657193" y="3822100"/>
                  <a:ext cx="877615" cy="877615"/>
                </a:xfrm>
                <a:prstGeom prst="ellipse">
                  <a:avLst/>
                </a:prstGeom>
                <a:gradFill>
                  <a:gsLst>
                    <a:gs pos="0">
                      <a:srgbClr val="00B0F0"/>
                    </a:gs>
                    <a:gs pos="100000">
                      <a:srgbClr val="1E53CF"/>
                    </a:gs>
                  </a:gsLst>
                  <a:lin ang="2700000" scaled="0"/>
                </a:gra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sz="2000">
                    <a:latin typeface="思源黑体 CN Heavy" panose="020B0A00000000000000" pitchFamily="34" charset="-122"/>
                    <a:ea typeface="思源黑体 CN Heavy" panose="020B0A00000000000000" pitchFamily="34" charset="-122"/>
                  </a:endParaRPr>
                </a:p>
              </p:txBody>
            </p:sp>
            <p:sp>
              <p:nvSpPr>
                <p:cNvPr id="30" name="îṥḷiďè"/>
                <p:cNvSpPr/>
                <p:nvPr>
                  <p:custDataLst>
                    <p:tags r:id="rId10"/>
                  </p:custDataLst>
                </p:nvPr>
              </p:nvSpPr>
              <p:spPr bwMode="auto">
                <a:xfrm>
                  <a:off x="5840672" y="4026301"/>
                  <a:ext cx="510656" cy="469212"/>
                </a:xfrm>
                <a:custGeom>
                  <a:avLst/>
                  <a:gdLst>
                    <a:gd name="connsiteX0" fmla="*/ 373273 h 605239"/>
                    <a:gd name="connsiteY0" fmla="*/ 373273 h 605239"/>
                    <a:gd name="connsiteX1" fmla="*/ 373273 h 605239"/>
                    <a:gd name="connsiteY1" fmla="*/ 373273 h 605239"/>
                    <a:gd name="connsiteX2" fmla="*/ 373273 h 605239"/>
                    <a:gd name="connsiteY2" fmla="*/ 373273 h 605239"/>
                    <a:gd name="connsiteX3" fmla="*/ 373273 h 605239"/>
                    <a:gd name="connsiteY3" fmla="*/ 373273 h 605239"/>
                    <a:gd name="connsiteX4" fmla="*/ 373273 h 605239"/>
                    <a:gd name="connsiteY4" fmla="*/ 373273 h 605239"/>
                    <a:gd name="connsiteX5" fmla="*/ 373273 h 605239"/>
                    <a:gd name="connsiteY5" fmla="*/ 373273 h 605239"/>
                    <a:gd name="connsiteX6" fmla="*/ 373273 h 605239"/>
                    <a:gd name="connsiteY6" fmla="*/ 373273 h 605239"/>
                    <a:gd name="connsiteX7" fmla="*/ 373273 h 605239"/>
                    <a:gd name="connsiteY7" fmla="*/ 373273 h 605239"/>
                    <a:gd name="connsiteX8" fmla="*/ 373273 h 605239"/>
                    <a:gd name="connsiteY8" fmla="*/ 373273 h 605239"/>
                    <a:gd name="connsiteX9" fmla="*/ 373273 h 605239"/>
                    <a:gd name="connsiteY9" fmla="*/ 373273 h 605239"/>
                    <a:gd name="connsiteX10" fmla="*/ 373273 h 605239"/>
                    <a:gd name="connsiteY10" fmla="*/ 373273 h 605239"/>
                    <a:gd name="connsiteX11" fmla="*/ 373273 h 605239"/>
                    <a:gd name="connsiteY11" fmla="*/ 373273 h 605239"/>
                    <a:gd name="connsiteX12" fmla="*/ 373273 h 605239"/>
                    <a:gd name="connsiteY12" fmla="*/ 373273 h 605239"/>
                    <a:gd name="connsiteX13" fmla="*/ 373273 h 605239"/>
                    <a:gd name="connsiteY13" fmla="*/ 373273 h 605239"/>
                    <a:gd name="connsiteX14" fmla="*/ 373273 h 605239"/>
                    <a:gd name="connsiteY14" fmla="*/ 373273 h 605239"/>
                    <a:gd name="connsiteX15" fmla="*/ 373273 h 605239"/>
                    <a:gd name="connsiteY15" fmla="*/ 373273 h 605239"/>
                    <a:gd name="connsiteX16" fmla="*/ 373273 h 605239"/>
                    <a:gd name="connsiteY16" fmla="*/ 373273 h 605239"/>
                    <a:gd name="connsiteX17" fmla="*/ 373273 h 605239"/>
                    <a:gd name="connsiteY17" fmla="*/ 373273 h 605239"/>
                    <a:gd name="connsiteX18" fmla="*/ 373273 h 605239"/>
                    <a:gd name="connsiteY18" fmla="*/ 373273 h 605239"/>
                    <a:gd name="connsiteX19" fmla="*/ 373273 h 605239"/>
                    <a:gd name="connsiteY19" fmla="*/ 373273 h 605239"/>
                    <a:gd name="connsiteX20" fmla="*/ 373273 h 605239"/>
                    <a:gd name="connsiteY20" fmla="*/ 373273 h 605239"/>
                    <a:gd name="connsiteX21" fmla="*/ 373273 h 605239"/>
                    <a:gd name="connsiteY21" fmla="*/ 373273 h 605239"/>
                    <a:gd name="connsiteX22" fmla="*/ 373273 h 605239"/>
                    <a:gd name="connsiteY22" fmla="*/ 373273 h 605239"/>
                    <a:gd name="connsiteX23" fmla="*/ 373273 h 605239"/>
                    <a:gd name="connsiteY23" fmla="*/ 373273 h 605239"/>
                    <a:gd name="connsiteX24" fmla="*/ 373273 h 605239"/>
                    <a:gd name="connsiteY24" fmla="*/ 373273 h 605239"/>
                    <a:gd name="connsiteX25" fmla="*/ 373273 h 605239"/>
                    <a:gd name="connsiteY25" fmla="*/ 373273 h 605239"/>
                    <a:gd name="connsiteX26" fmla="*/ 373273 h 605239"/>
                    <a:gd name="connsiteY26" fmla="*/ 373273 h 605239"/>
                    <a:gd name="connsiteX27" fmla="*/ 373273 h 605239"/>
                    <a:gd name="connsiteY27" fmla="*/ 373273 h 605239"/>
                    <a:gd name="connsiteX28" fmla="*/ 373273 h 605239"/>
                    <a:gd name="connsiteY28" fmla="*/ 373273 h 605239"/>
                    <a:gd name="connsiteX29" fmla="*/ 373273 h 605239"/>
                    <a:gd name="connsiteY29" fmla="*/ 373273 h 605239"/>
                    <a:gd name="connsiteX30" fmla="*/ 373273 h 605239"/>
                    <a:gd name="connsiteY30" fmla="*/ 373273 h 605239"/>
                    <a:gd name="connsiteX31" fmla="*/ 373273 h 605239"/>
                    <a:gd name="connsiteY31" fmla="*/ 373273 h 605239"/>
                    <a:gd name="connsiteX32" fmla="*/ 373273 h 605239"/>
                    <a:gd name="connsiteY32" fmla="*/ 373273 h 605239"/>
                    <a:gd name="connsiteX33" fmla="*/ 373273 h 605239"/>
                    <a:gd name="connsiteY33" fmla="*/ 373273 h 605239"/>
                    <a:gd name="connsiteX34" fmla="*/ 373273 h 605239"/>
                    <a:gd name="connsiteY34" fmla="*/ 373273 h 605239"/>
                    <a:gd name="connsiteX35" fmla="*/ 373273 h 605239"/>
                    <a:gd name="connsiteY35" fmla="*/ 373273 h 605239"/>
                    <a:gd name="connsiteX36" fmla="*/ 373273 h 605239"/>
                    <a:gd name="connsiteY36" fmla="*/ 373273 h 605239"/>
                    <a:gd name="connsiteX37" fmla="*/ 373273 h 605239"/>
                    <a:gd name="connsiteY37" fmla="*/ 373273 h 605239"/>
                    <a:gd name="connsiteX38" fmla="*/ 373273 h 605239"/>
                    <a:gd name="connsiteY38" fmla="*/ 373273 h 605239"/>
                    <a:gd name="connsiteX39" fmla="*/ 373273 h 605239"/>
                    <a:gd name="connsiteY39" fmla="*/ 373273 h 605239"/>
                    <a:gd name="connsiteX40" fmla="*/ 373273 h 605239"/>
                    <a:gd name="connsiteY40" fmla="*/ 373273 h 605239"/>
                    <a:gd name="connsiteX41" fmla="*/ 373273 h 605239"/>
                    <a:gd name="connsiteY41" fmla="*/ 373273 h 605239"/>
                    <a:gd name="connsiteX42" fmla="*/ 373273 h 605239"/>
                    <a:gd name="connsiteY42" fmla="*/ 373273 h 605239"/>
                    <a:gd name="connsiteX43" fmla="*/ 373273 h 605239"/>
                    <a:gd name="connsiteY43" fmla="*/ 373273 h 605239"/>
                    <a:gd name="connsiteX44" fmla="*/ 373273 h 605239"/>
                    <a:gd name="connsiteY44" fmla="*/ 373273 h 605239"/>
                    <a:gd name="connsiteX45" fmla="*/ 373273 h 605239"/>
                    <a:gd name="connsiteY45" fmla="*/ 373273 h 605239"/>
                    <a:gd name="connsiteX46" fmla="*/ 373273 h 605239"/>
                    <a:gd name="connsiteY46" fmla="*/ 373273 h 605239"/>
                    <a:gd name="connsiteX47" fmla="*/ 373273 h 605239"/>
                    <a:gd name="connsiteY47" fmla="*/ 373273 h 605239"/>
                    <a:gd name="connsiteX48" fmla="*/ 373273 h 605239"/>
                    <a:gd name="connsiteY48" fmla="*/ 373273 h 605239"/>
                    <a:gd name="connsiteX49" fmla="*/ 373273 h 605239"/>
                    <a:gd name="connsiteY49" fmla="*/ 373273 h 605239"/>
                    <a:gd name="connsiteX50" fmla="*/ 373273 h 605239"/>
                    <a:gd name="connsiteY50" fmla="*/ 373273 h 605239"/>
                    <a:gd name="connsiteX51" fmla="*/ 373273 h 605239"/>
                    <a:gd name="connsiteY51" fmla="*/ 373273 h 605239"/>
                    <a:gd name="connsiteX52" fmla="*/ 373273 h 605239"/>
                    <a:gd name="connsiteY52" fmla="*/ 373273 h 605239"/>
                    <a:gd name="connsiteX53" fmla="*/ 373273 h 605239"/>
                    <a:gd name="connsiteY53" fmla="*/ 373273 h 605239"/>
                    <a:gd name="connsiteX54" fmla="*/ 373273 h 605239"/>
                    <a:gd name="connsiteY54" fmla="*/ 373273 h 605239"/>
                    <a:gd name="connsiteX55" fmla="*/ 373273 h 605239"/>
                    <a:gd name="connsiteY55" fmla="*/ 373273 h 605239"/>
                    <a:gd name="connsiteX56" fmla="*/ 373273 h 605239"/>
                    <a:gd name="connsiteY56" fmla="*/ 373273 h 605239"/>
                    <a:gd name="connsiteX57" fmla="*/ 373273 h 605239"/>
                    <a:gd name="connsiteY57" fmla="*/ 373273 h 605239"/>
                    <a:gd name="connsiteX58" fmla="*/ 373273 h 605239"/>
                    <a:gd name="connsiteY58" fmla="*/ 373273 h 605239"/>
                    <a:gd name="connsiteX59" fmla="*/ 373273 h 605239"/>
                    <a:gd name="connsiteY59" fmla="*/ 373273 h 605239"/>
                    <a:gd name="connsiteX60" fmla="*/ 373273 h 605239"/>
                    <a:gd name="connsiteY60" fmla="*/ 373273 h 605239"/>
                    <a:gd name="connsiteX61" fmla="*/ 373273 h 605239"/>
                    <a:gd name="connsiteY61" fmla="*/ 373273 h 605239"/>
                    <a:gd name="connsiteX62" fmla="*/ 373273 h 605239"/>
                    <a:gd name="connsiteY62" fmla="*/ 373273 h 605239"/>
                    <a:gd name="connsiteX63" fmla="*/ 373273 h 605239"/>
                    <a:gd name="connsiteY63" fmla="*/ 373273 h 605239"/>
                    <a:gd name="connsiteX64" fmla="*/ 373273 h 605239"/>
                    <a:gd name="connsiteY64" fmla="*/ 373273 h 605239"/>
                    <a:gd name="connsiteX65" fmla="*/ 373273 h 605239"/>
                    <a:gd name="connsiteY65" fmla="*/ 373273 h 605239"/>
                    <a:gd name="connsiteX66" fmla="*/ 373273 h 605239"/>
                    <a:gd name="connsiteY66" fmla="*/ 373273 h 605239"/>
                    <a:gd name="connsiteX67" fmla="*/ 373273 h 605239"/>
                    <a:gd name="connsiteY67" fmla="*/ 373273 h 605239"/>
                    <a:gd name="connsiteX68" fmla="*/ 373273 h 605239"/>
                    <a:gd name="connsiteY68" fmla="*/ 373273 h 605239"/>
                    <a:gd name="connsiteX69" fmla="*/ 373273 h 605239"/>
                    <a:gd name="connsiteY69" fmla="*/ 373273 h 605239"/>
                    <a:gd name="connsiteX70" fmla="*/ 373273 h 605239"/>
                    <a:gd name="connsiteY70" fmla="*/ 373273 h 605239"/>
                    <a:gd name="connsiteX71" fmla="*/ 373273 h 605239"/>
                    <a:gd name="connsiteY71" fmla="*/ 373273 h 605239"/>
                    <a:gd name="connsiteX72" fmla="*/ 373273 h 605239"/>
                    <a:gd name="connsiteY72" fmla="*/ 373273 h 605239"/>
                    <a:gd name="connsiteX73" fmla="*/ 373273 h 605239"/>
                    <a:gd name="connsiteY73" fmla="*/ 373273 h 605239"/>
                    <a:gd name="connsiteX74" fmla="*/ 373273 h 605239"/>
                    <a:gd name="connsiteY74" fmla="*/ 373273 h 605239"/>
                    <a:gd name="connsiteX75" fmla="*/ 373273 h 605239"/>
                    <a:gd name="connsiteY75" fmla="*/ 373273 h 605239"/>
                    <a:gd name="connsiteX76" fmla="*/ 373273 h 605239"/>
                    <a:gd name="connsiteY76" fmla="*/ 373273 h 605239"/>
                    <a:gd name="connsiteX77" fmla="*/ 373273 h 605239"/>
                    <a:gd name="connsiteY77" fmla="*/ 373273 h 605239"/>
                    <a:gd name="connsiteX78" fmla="*/ 373273 h 605239"/>
                    <a:gd name="connsiteY78" fmla="*/ 373273 h 605239"/>
                    <a:gd name="connsiteX79" fmla="*/ 373273 h 605239"/>
                    <a:gd name="connsiteY79" fmla="*/ 373273 h 605239"/>
                    <a:gd name="connsiteX80" fmla="*/ 373273 h 605239"/>
                    <a:gd name="connsiteY80" fmla="*/ 373273 h 605239"/>
                    <a:gd name="connsiteX81" fmla="*/ 373273 h 605239"/>
                    <a:gd name="connsiteY81" fmla="*/ 373273 h 605239"/>
                    <a:gd name="connsiteX82" fmla="*/ 373273 h 605239"/>
                    <a:gd name="connsiteY82" fmla="*/ 373273 h 605239"/>
                    <a:gd name="connsiteX83" fmla="*/ 373273 h 605239"/>
                    <a:gd name="connsiteY83" fmla="*/ 373273 h 605239"/>
                    <a:gd name="connsiteX84" fmla="*/ 373273 h 605239"/>
                    <a:gd name="connsiteY84" fmla="*/ 373273 h 605239"/>
                    <a:gd name="connsiteX85" fmla="*/ 373273 h 605239"/>
                    <a:gd name="connsiteY85" fmla="*/ 373273 h 605239"/>
                    <a:gd name="connsiteX86" fmla="*/ 373273 h 605239"/>
                    <a:gd name="connsiteY86" fmla="*/ 373273 h 605239"/>
                    <a:gd name="connsiteX87" fmla="*/ 373273 h 605239"/>
                    <a:gd name="connsiteY87" fmla="*/ 373273 h 605239"/>
                    <a:gd name="connsiteX88" fmla="*/ 373273 h 605239"/>
                    <a:gd name="connsiteY88" fmla="*/ 373273 h 605239"/>
                    <a:gd name="connsiteX89" fmla="*/ 373273 h 605239"/>
                    <a:gd name="connsiteY89" fmla="*/ 373273 h 605239"/>
                    <a:gd name="connsiteX90" fmla="*/ 373273 h 605239"/>
                    <a:gd name="connsiteY90" fmla="*/ 373273 h 605239"/>
                    <a:gd name="connsiteX91" fmla="*/ 373273 h 605239"/>
                    <a:gd name="connsiteY91" fmla="*/ 373273 h 605239"/>
                    <a:gd name="connsiteX92" fmla="*/ 373273 h 605239"/>
                    <a:gd name="connsiteY92" fmla="*/ 373273 h 605239"/>
                    <a:gd name="connsiteX93" fmla="*/ 373273 h 605239"/>
                    <a:gd name="connsiteY93" fmla="*/ 373273 h 605239"/>
                    <a:gd name="connsiteX94" fmla="*/ 373273 h 605239"/>
                    <a:gd name="connsiteY94" fmla="*/ 373273 h 605239"/>
                    <a:gd name="connsiteX95" fmla="*/ 373273 h 605239"/>
                    <a:gd name="connsiteY95" fmla="*/ 373273 h 605239"/>
                    <a:gd name="connsiteX96" fmla="*/ 373273 h 605239"/>
                    <a:gd name="connsiteY96" fmla="*/ 373273 h 605239"/>
                    <a:gd name="connsiteX97" fmla="*/ 373273 h 605239"/>
                    <a:gd name="connsiteY97" fmla="*/ 373273 h 605239"/>
                    <a:gd name="connsiteX98" fmla="*/ 373273 h 605239"/>
                    <a:gd name="connsiteY98" fmla="*/ 373273 h 605239"/>
                    <a:gd name="connsiteX99" fmla="*/ 373273 h 605239"/>
                    <a:gd name="connsiteY99" fmla="*/ 373273 h 605239"/>
                    <a:gd name="connsiteX100" fmla="*/ 373273 h 605239"/>
                    <a:gd name="connsiteY100" fmla="*/ 373273 h 605239"/>
                    <a:gd name="connsiteX101" fmla="*/ 373273 h 605239"/>
                    <a:gd name="connsiteY101" fmla="*/ 373273 h 605239"/>
                    <a:gd name="connsiteX102" fmla="*/ 373273 h 605239"/>
                    <a:gd name="connsiteY102" fmla="*/ 373273 h 605239"/>
                    <a:gd name="connsiteX103" fmla="*/ 373273 h 605239"/>
                    <a:gd name="connsiteY103" fmla="*/ 373273 h 605239"/>
                    <a:gd name="connsiteX104" fmla="*/ 373273 h 605239"/>
                    <a:gd name="connsiteY104" fmla="*/ 373273 h 605239"/>
                    <a:gd name="connsiteX105" fmla="*/ 373273 h 605239"/>
                    <a:gd name="connsiteY105" fmla="*/ 373273 h 605239"/>
                    <a:gd name="connsiteX106" fmla="*/ 373273 h 605239"/>
                    <a:gd name="connsiteY106" fmla="*/ 373273 h 605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</a:cxnLst>
                  <a:rect l="l" t="t" r="r" b="b"/>
                  <a:pathLst>
                    <a:path w="608909" h="559493">
                      <a:moveTo>
                        <a:pt x="470180" y="272856"/>
                      </a:moveTo>
                      <a:lnTo>
                        <a:pt x="476019" y="272856"/>
                      </a:lnTo>
                      <a:lnTo>
                        <a:pt x="481953" y="272856"/>
                      </a:lnTo>
                      <a:cubicBezTo>
                        <a:pt x="509171" y="272856"/>
                        <a:pt x="531210" y="294963"/>
                        <a:pt x="531210" y="322056"/>
                      </a:cubicBezTo>
                      <a:lnTo>
                        <a:pt x="531210" y="376617"/>
                      </a:lnTo>
                      <a:cubicBezTo>
                        <a:pt x="531210" y="385084"/>
                        <a:pt x="526783" y="392609"/>
                        <a:pt x="520096" y="397031"/>
                      </a:cubicBezTo>
                      <a:lnTo>
                        <a:pt x="520096" y="449711"/>
                      </a:lnTo>
                      <a:cubicBezTo>
                        <a:pt x="520096" y="450558"/>
                        <a:pt x="520661" y="451498"/>
                        <a:pt x="521509" y="451875"/>
                      </a:cubicBezTo>
                      <a:cubicBezTo>
                        <a:pt x="528949" y="455450"/>
                        <a:pt x="565492" y="473888"/>
                        <a:pt x="599209" y="501639"/>
                      </a:cubicBezTo>
                      <a:cubicBezTo>
                        <a:pt x="605425" y="506625"/>
                        <a:pt x="608909" y="514150"/>
                        <a:pt x="608909" y="522052"/>
                      </a:cubicBezTo>
                      <a:lnTo>
                        <a:pt x="608909" y="559493"/>
                      </a:lnTo>
                      <a:lnTo>
                        <a:pt x="483083" y="559493"/>
                      </a:lnTo>
                      <a:lnTo>
                        <a:pt x="483083" y="515561"/>
                      </a:lnTo>
                      <a:cubicBezTo>
                        <a:pt x="483083" y="499475"/>
                        <a:pt x="476019" y="484424"/>
                        <a:pt x="463587" y="474264"/>
                      </a:cubicBezTo>
                      <a:cubicBezTo>
                        <a:pt x="453039" y="465609"/>
                        <a:pt x="442302" y="457707"/>
                        <a:pt x="431848" y="450558"/>
                      </a:cubicBezTo>
                      <a:cubicBezTo>
                        <a:pt x="431848" y="450370"/>
                        <a:pt x="431942" y="450087"/>
                        <a:pt x="431942" y="449711"/>
                      </a:cubicBezTo>
                      <a:lnTo>
                        <a:pt x="431942" y="397031"/>
                      </a:lnTo>
                      <a:cubicBezTo>
                        <a:pt x="425350" y="392609"/>
                        <a:pt x="420923" y="385084"/>
                        <a:pt x="420923" y="376617"/>
                      </a:cubicBezTo>
                      <a:lnTo>
                        <a:pt x="420923" y="322056"/>
                      </a:lnTo>
                      <a:cubicBezTo>
                        <a:pt x="420923" y="294775"/>
                        <a:pt x="443056" y="272856"/>
                        <a:pt x="470180" y="272856"/>
                      </a:cubicBezTo>
                      <a:close/>
                      <a:moveTo>
                        <a:pt x="127004" y="272856"/>
                      </a:moveTo>
                      <a:lnTo>
                        <a:pt x="132940" y="272856"/>
                      </a:lnTo>
                      <a:lnTo>
                        <a:pt x="138781" y="272856"/>
                      </a:lnTo>
                      <a:cubicBezTo>
                        <a:pt x="166104" y="272856"/>
                        <a:pt x="188057" y="294963"/>
                        <a:pt x="188057" y="322056"/>
                      </a:cubicBezTo>
                      <a:lnTo>
                        <a:pt x="188057" y="376617"/>
                      </a:lnTo>
                      <a:cubicBezTo>
                        <a:pt x="188057" y="385084"/>
                        <a:pt x="183629" y="392609"/>
                        <a:pt x="177033" y="397031"/>
                      </a:cubicBezTo>
                      <a:lnTo>
                        <a:pt x="177033" y="449711"/>
                      </a:lnTo>
                      <a:cubicBezTo>
                        <a:pt x="177033" y="449993"/>
                        <a:pt x="177128" y="450370"/>
                        <a:pt x="177128" y="450558"/>
                      </a:cubicBezTo>
                      <a:cubicBezTo>
                        <a:pt x="166670" y="457613"/>
                        <a:pt x="155929" y="465609"/>
                        <a:pt x="145376" y="474264"/>
                      </a:cubicBezTo>
                      <a:cubicBezTo>
                        <a:pt x="133034" y="484424"/>
                        <a:pt x="125874" y="499475"/>
                        <a:pt x="125874" y="515561"/>
                      </a:cubicBezTo>
                      <a:lnTo>
                        <a:pt x="125874" y="559493"/>
                      </a:lnTo>
                      <a:lnTo>
                        <a:pt x="0" y="559493"/>
                      </a:lnTo>
                      <a:lnTo>
                        <a:pt x="0" y="522052"/>
                      </a:lnTo>
                      <a:cubicBezTo>
                        <a:pt x="0" y="514150"/>
                        <a:pt x="3486" y="506625"/>
                        <a:pt x="9704" y="501639"/>
                      </a:cubicBezTo>
                      <a:cubicBezTo>
                        <a:pt x="43434" y="473888"/>
                        <a:pt x="79990" y="455450"/>
                        <a:pt x="87433" y="451875"/>
                      </a:cubicBezTo>
                      <a:cubicBezTo>
                        <a:pt x="88281" y="451498"/>
                        <a:pt x="88846" y="450558"/>
                        <a:pt x="88846" y="449711"/>
                      </a:cubicBezTo>
                      <a:lnTo>
                        <a:pt x="88846" y="397031"/>
                      </a:lnTo>
                      <a:cubicBezTo>
                        <a:pt x="82157" y="392609"/>
                        <a:pt x="77729" y="385084"/>
                        <a:pt x="77729" y="376617"/>
                      </a:cubicBezTo>
                      <a:lnTo>
                        <a:pt x="77729" y="322056"/>
                      </a:lnTo>
                      <a:cubicBezTo>
                        <a:pt x="77729" y="294775"/>
                        <a:pt x="99870" y="272856"/>
                        <a:pt x="127004" y="272856"/>
                      </a:cubicBezTo>
                      <a:close/>
                      <a:moveTo>
                        <a:pt x="297600" y="222543"/>
                      </a:moveTo>
                      <a:lnTo>
                        <a:pt x="304477" y="222543"/>
                      </a:lnTo>
                      <a:lnTo>
                        <a:pt x="311260" y="222543"/>
                      </a:lnTo>
                      <a:cubicBezTo>
                        <a:pt x="343291" y="222543"/>
                        <a:pt x="369198" y="248506"/>
                        <a:pt x="369198" y="280395"/>
                      </a:cubicBezTo>
                      <a:lnTo>
                        <a:pt x="369198" y="344455"/>
                      </a:lnTo>
                      <a:cubicBezTo>
                        <a:pt x="369198" y="354520"/>
                        <a:pt x="364017" y="363456"/>
                        <a:pt x="356198" y="368536"/>
                      </a:cubicBezTo>
                      <a:lnTo>
                        <a:pt x="356198" y="430432"/>
                      </a:lnTo>
                      <a:cubicBezTo>
                        <a:pt x="356198" y="431561"/>
                        <a:pt x="356857" y="432502"/>
                        <a:pt x="357893" y="433066"/>
                      </a:cubicBezTo>
                      <a:cubicBezTo>
                        <a:pt x="366655" y="437299"/>
                        <a:pt x="409520" y="459029"/>
                        <a:pt x="449275" y="491576"/>
                      </a:cubicBezTo>
                      <a:cubicBezTo>
                        <a:pt x="456435" y="497502"/>
                        <a:pt x="460580" y="506251"/>
                        <a:pt x="460580" y="515563"/>
                      </a:cubicBezTo>
                      <a:lnTo>
                        <a:pt x="460580" y="559493"/>
                      </a:lnTo>
                      <a:lnTo>
                        <a:pt x="304477" y="559493"/>
                      </a:lnTo>
                      <a:lnTo>
                        <a:pt x="148187" y="559493"/>
                      </a:lnTo>
                      <a:lnTo>
                        <a:pt x="148187" y="515563"/>
                      </a:lnTo>
                      <a:cubicBezTo>
                        <a:pt x="148187" y="506251"/>
                        <a:pt x="152332" y="497502"/>
                        <a:pt x="159492" y="491576"/>
                      </a:cubicBezTo>
                      <a:cubicBezTo>
                        <a:pt x="199342" y="459029"/>
                        <a:pt x="242206" y="437299"/>
                        <a:pt x="250967" y="433066"/>
                      </a:cubicBezTo>
                      <a:cubicBezTo>
                        <a:pt x="252004" y="432502"/>
                        <a:pt x="252569" y="431561"/>
                        <a:pt x="252569" y="430432"/>
                      </a:cubicBezTo>
                      <a:lnTo>
                        <a:pt x="252569" y="368536"/>
                      </a:lnTo>
                      <a:cubicBezTo>
                        <a:pt x="244844" y="363456"/>
                        <a:pt x="239663" y="354520"/>
                        <a:pt x="239663" y="344455"/>
                      </a:cubicBezTo>
                      <a:lnTo>
                        <a:pt x="239663" y="280395"/>
                      </a:lnTo>
                      <a:cubicBezTo>
                        <a:pt x="239663" y="248412"/>
                        <a:pt x="265664" y="222543"/>
                        <a:pt x="297600" y="222543"/>
                      </a:cubicBezTo>
                      <a:close/>
                      <a:moveTo>
                        <a:pt x="492495" y="40775"/>
                      </a:moveTo>
                      <a:cubicBezTo>
                        <a:pt x="488350" y="40775"/>
                        <a:pt x="487596" y="41528"/>
                        <a:pt x="487502" y="45854"/>
                      </a:cubicBezTo>
                      <a:lnTo>
                        <a:pt x="487502" y="51498"/>
                      </a:lnTo>
                      <a:cubicBezTo>
                        <a:pt x="487502" y="57142"/>
                        <a:pt x="487502" y="56953"/>
                        <a:pt x="482038" y="59023"/>
                      </a:cubicBezTo>
                      <a:cubicBezTo>
                        <a:pt x="469036" y="63726"/>
                        <a:pt x="460934" y="72661"/>
                        <a:pt x="460086" y="86864"/>
                      </a:cubicBezTo>
                      <a:cubicBezTo>
                        <a:pt x="459332" y="99374"/>
                        <a:pt x="465833" y="107934"/>
                        <a:pt x="476196" y="114048"/>
                      </a:cubicBezTo>
                      <a:cubicBezTo>
                        <a:pt x="482414" y="117810"/>
                        <a:pt x="489480" y="120068"/>
                        <a:pt x="496264" y="123078"/>
                      </a:cubicBezTo>
                      <a:cubicBezTo>
                        <a:pt x="498902" y="124206"/>
                        <a:pt x="501445" y="125617"/>
                        <a:pt x="503706" y="127310"/>
                      </a:cubicBezTo>
                      <a:cubicBezTo>
                        <a:pt x="510207" y="132578"/>
                        <a:pt x="508982" y="141513"/>
                        <a:pt x="501257" y="144900"/>
                      </a:cubicBezTo>
                      <a:cubicBezTo>
                        <a:pt x="497112" y="146781"/>
                        <a:pt x="492778" y="147157"/>
                        <a:pt x="488350" y="146687"/>
                      </a:cubicBezTo>
                      <a:cubicBezTo>
                        <a:pt x="481472" y="145746"/>
                        <a:pt x="474783" y="144053"/>
                        <a:pt x="468659" y="140761"/>
                      </a:cubicBezTo>
                      <a:cubicBezTo>
                        <a:pt x="464985" y="138880"/>
                        <a:pt x="463949" y="139350"/>
                        <a:pt x="462724" y="143301"/>
                      </a:cubicBezTo>
                      <a:cubicBezTo>
                        <a:pt x="461593" y="146687"/>
                        <a:pt x="460557" y="150167"/>
                        <a:pt x="459709" y="153553"/>
                      </a:cubicBezTo>
                      <a:cubicBezTo>
                        <a:pt x="458484" y="158162"/>
                        <a:pt x="458861" y="159291"/>
                        <a:pt x="463572" y="161548"/>
                      </a:cubicBezTo>
                      <a:cubicBezTo>
                        <a:pt x="469130" y="164370"/>
                        <a:pt x="475160" y="165687"/>
                        <a:pt x="481284" y="166722"/>
                      </a:cubicBezTo>
                      <a:cubicBezTo>
                        <a:pt x="486089" y="167474"/>
                        <a:pt x="486371" y="167568"/>
                        <a:pt x="486371" y="172647"/>
                      </a:cubicBezTo>
                      <a:lnTo>
                        <a:pt x="486371" y="179420"/>
                      </a:lnTo>
                      <a:cubicBezTo>
                        <a:pt x="486371" y="182147"/>
                        <a:pt x="487690" y="183934"/>
                        <a:pt x="490611" y="183934"/>
                      </a:cubicBezTo>
                      <a:cubicBezTo>
                        <a:pt x="493908" y="184029"/>
                        <a:pt x="497300" y="184029"/>
                        <a:pt x="500503" y="183934"/>
                      </a:cubicBezTo>
                      <a:cubicBezTo>
                        <a:pt x="503330" y="183934"/>
                        <a:pt x="504649" y="182430"/>
                        <a:pt x="504649" y="179608"/>
                      </a:cubicBezTo>
                      <a:cubicBezTo>
                        <a:pt x="504649" y="176504"/>
                        <a:pt x="504837" y="173494"/>
                        <a:pt x="504649" y="170390"/>
                      </a:cubicBezTo>
                      <a:cubicBezTo>
                        <a:pt x="504554" y="167192"/>
                        <a:pt x="505968" y="165687"/>
                        <a:pt x="508982" y="164840"/>
                      </a:cubicBezTo>
                      <a:cubicBezTo>
                        <a:pt x="515860" y="162959"/>
                        <a:pt x="521889" y="159197"/>
                        <a:pt x="526412" y="153647"/>
                      </a:cubicBezTo>
                      <a:cubicBezTo>
                        <a:pt x="538942" y="138221"/>
                        <a:pt x="534231" y="115835"/>
                        <a:pt x="516237" y="105865"/>
                      </a:cubicBezTo>
                      <a:cubicBezTo>
                        <a:pt x="510584" y="102761"/>
                        <a:pt x="504554" y="100503"/>
                        <a:pt x="498619" y="97964"/>
                      </a:cubicBezTo>
                      <a:cubicBezTo>
                        <a:pt x="495227" y="96647"/>
                        <a:pt x="492024" y="94860"/>
                        <a:pt x="489104" y="92602"/>
                      </a:cubicBezTo>
                      <a:cubicBezTo>
                        <a:pt x="483451" y="88087"/>
                        <a:pt x="484581" y="80657"/>
                        <a:pt x="491270" y="77835"/>
                      </a:cubicBezTo>
                      <a:cubicBezTo>
                        <a:pt x="493155" y="76894"/>
                        <a:pt x="495133" y="76706"/>
                        <a:pt x="497112" y="76518"/>
                      </a:cubicBezTo>
                      <a:cubicBezTo>
                        <a:pt x="504931" y="76142"/>
                        <a:pt x="512186" y="77553"/>
                        <a:pt x="519252" y="80939"/>
                      </a:cubicBezTo>
                      <a:cubicBezTo>
                        <a:pt x="522643" y="82538"/>
                        <a:pt x="523868" y="82067"/>
                        <a:pt x="524998" y="78399"/>
                      </a:cubicBezTo>
                      <a:cubicBezTo>
                        <a:pt x="526317" y="74543"/>
                        <a:pt x="527260" y="70686"/>
                        <a:pt x="528390" y="66736"/>
                      </a:cubicBezTo>
                      <a:cubicBezTo>
                        <a:pt x="529144" y="64102"/>
                        <a:pt x="528296" y="62503"/>
                        <a:pt x="525752" y="61374"/>
                      </a:cubicBezTo>
                      <a:cubicBezTo>
                        <a:pt x="521230" y="59399"/>
                        <a:pt x="516708" y="57988"/>
                        <a:pt x="511809" y="57236"/>
                      </a:cubicBezTo>
                      <a:cubicBezTo>
                        <a:pt x="505402" y="56201"/>
                        <a:pt x="505402" y="56201"/>
                        <a:pt x="505402" y="49805"/>
                      </a:cubicBezTo>
                      <a:cubicBezTo>
                        <a:pt x="505402" y="40775"/>
                        <a:pt x="505402" y="40775"/>
                        <a:pt x="496358" y="40775"/>
                      </a:cubicBezTo>
                      <a:close/>
                      <a:moveTo>
                        <a:pt x="496111" y="0"/>
                      </a:moveTo>
                      <a:cubicBezTo>
                        <a:pt x="524951" y="0"/>
                        <a:pt x="553781" y="10958"/>
                        <a:pt x="575779" y="32874"/>
                      </a:cubicBezTo>
                      <a:cubicBezTo>
                        <a:pt x="619776" y="76894"/>
                        <a:pt x="619776" y="148192"/>
                        <a:pt x="575779" y="192024"/>
                      </a:cubicBezTo>
                      <a:cubicBezTo>
                        <a:pt x="538754" y="229083"/>
                        <a:pt x="482226" y="234821"/>
                        <a:pt x="438982" y="209519"/>
                      </a:cubicBezTo>
                      <a:lnTo>
                        <a:pt x="438700" y="209237"/>
                      </a:lnTo>
                      <a:cubicBezTo>
                        <a:pt x="421742" y="222029"/>
                        <a:pt x="403559" y="224286"/>
                        <a:pt x="390840" y="222311"/>
                      </a:cubicBezTo>
                      <a:cubicBezTo>
                        <a:pt x="386600" y="221653"/>
                        <a:pt x="385752" y="215915"/>
                        <a:pt x="389615" y="214034"/>
                      </a:cubicBezTo>
                      <a:cubicBezTo>
                        <a:pt x="401297" y="208202"/>
                        <a:pt x="408552" y="196915"/>
                        <a:pt x="412886" y="187791"/>
                      </a:cubicBezTo>
                      <a:lnTo>
                        <a:pt x="411567" y="187038"/>
                      </a:lnTo>
                      <a:cubicBezTo>
                        <a:pt x="372374" y="142736"/>
                        <a:pt x="374070" y="75201"/>
                        <a:pt x="416371" y="32874"/>
                      </a:cubicBezTo>
                      <a:cubicBezTo>
                        <a:pt x="438417" y="10958"/>
                        <a:pt x="467270" y="0"/>
                        <a:pt x="496111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/>
                  <a:endParaRPr sz="2000">
                    <a:solidFill>
                      <a:schemeClr val="lt1"/>
                    </a:solidFill>
                    <a:latin typeface="思源黑体 CN Heavy" panose="020B0A00000000000000" pitchFamily="34" charset="-122"/>
                    <a:ea typeface="思源黑体 CN Heavy" panose="020B0A00000000000000" pitchFamily="34" charset="-122"/>
                  </a:endParaRPr>
                </a:p>
              </p:txBody>
            </p:sp>
          </p:grpSp>
        </p:grpSp>
        <p:sp>
          <p:nvSpPr>
            <p:cNvPr id="31" name="文本框 30"/>
            <p:cNvSpPr txBox="1"/>
            <p:nvPr>
              <p:custDataLst>
                <p:tags r:id="rId11"/>
              </p:custDataLst>
            </p:nvPr>
          </p:nvSpPr>
          <p:spPr>
            <a:xfrm>
              <a:off x="1479" y="2726"/>
              <a:ext cx="4639" cy="136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indent="0" algn="just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zh-CN" altLang="en-US" sz="1200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网站质量越高，同样的广告位置点击成本越低，反之亦然</a:t>
              </a:r>
              <a:endParaRPr lang="zh-CN" altLang="en-US" sz="12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  <p:sp>
          <p:nvSpPr>
            <p:cNvPr id="32" name="文本框 31"/>
            <p:cNvSpPr txBox="1"/>
            <p:nvPr>
              <p:custDataLst>
                <p:tags r:id="rId12"/>
              </p:custDataLst>
            </p:nvPr>
          </p:nvSpPr>
          <p:spPr>
            <a:xfrm>
              <a:off x="1456" y="2343"/>
              <a:ext cx="4256" cy="41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sz="1600" spc="3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和网站质量相关</a:t>
              </a:r>
              <a:endParaRPr sz="1600" spc="3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835900" y="1348740"/>
            <a:ext cx="3481070" cy="1267460"/>
            <a:chOff x="635" y="2202"/>
            <a:chExt cx="5482" cy="1996"/>
          </a:xfrm>
        </p:grpSpPr>
        <p:grpSp>
          <p:nvGrpSpPr>
            <p:cNvPr id="34" name="组合 33"/>
            <p:cNvGrpSpPr/>
            <p:nvPr/>
          </p:nvGrpSpPr>
          <p:grpSpPr>
            <a:xfrm>
              <a:off x="635" y="2202"/>
              <a:ext cx="5482" cy="1996"/>
              <a:chOff x="6292194" y="1514747"/>
              <a:chExt cx="5292389" cy="1926954"/>
            </a:xfrm>
          </p:grpSpPr>
          <p:sp>
            <p:nvSpPr>
              <p:cNvPr id="35" name="矩形: 圆角 13"/>
              <p:cNvSpPr/>
              <p:nvPr>
                <p:custDataLst>
                  <p:tags r:id="rId13"/>
                </p:custDataLst>
              </p:nvPr>
            </p:nvSpPr>
            <p:spPr>
              <a:xfrm>
                <a:off x="6648094" y="1514747"/>
                <a:ext cx="4936489" cy="1926954"/>
              </a:xfrm>
              <a:prstGeom prst="roundRect">
                <a:avLst>
                  <a:gd name="adj" fmla="val 7011"/>
                </a:avLst>
              </a:prstGeom>
              <a:gradFill>
                <a:gsLst>
                  <a:gs pos="0">
                    <a:srgbClr val="00B0F0"/>
                  </a:gs>
                  <a:gs pos="100000">
                    <a:srgbClr val="1E53C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2000" dirty="0">
                  <a:latin typeface="思源黑体 CN Heavy" panose="020B0A00000000000000" pitchFamily="34" charset="-122"/>
                  <a:ea typeface="思源黑体 CN Heavy" panose="020B0A00000000000000" pitchFamily="34" charset="-122"/>
                </a:endParaRPr>
              </a:p>
            </p:txBody>
          </p:sp>
          <p:grpSp>
            <p:nvGrpSpPr>
              <p:cNvPr id="36" name="组合 35"/>
              <p:cNvGrpSpPr/>
              <p:nvPr/>
            </p:nvGrpSpPr>
            <p:grpSpPr>
              <a:xfrm>
                <a:off x="6292194" y="2122323"/>
                <a:ext cx="711800" cy="711800"/>
                <a:chOff x="5657193" y="3822100"/>
                <a:chExt cx="877615" cy="877615"/>
              </a:xfrm>
            </p:grpSpPr>
            <p:sp>
              <p:nvSpPr>
                <p:cNvPr id="37" name="íŝļíḑè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5657193" y="3822100"/>
                  <a:ext cx="877615" cy="877615"/>
                </a:xfrm>
                <a:prstGeom prst="ellipse">
                  <a:avLst/>
                </a:prstGeom>
                <a:gradFill>
                  <a:gsLst>
                    <a:gs pos="0">
                      <a:srgbClr val="00B0F0"/>
                    </a:gs>
                    <a:gs pos="100000">
                      <a:srgbClr val="1E53CF"/>
                    </a:gs>
                  </a:gsLst>
                  <a:lin ang="2700000" scaled="0"/>
                </a:gra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sz="2000">
                    <a:latin typeface="思源黑体 CN Heavy" panose="020B0A00000000000000" pitchFamily="34" charset="-122"/>
                    <a:ea typeface="思源黑体 CN Heavy" panose="020B0A00000000000000" pitchFamily="34" charset="-122"/>
                  </a:endParaRPr>
                </a:p>
              </p:txBody>
            </p:sp>
            <p:sp>
              <p:nvSpPr>
                <p:cNvPr id="38" name="îṥḷiďè"/>
                <p:cNvSpPr/>
                <p:nvPr>
                  <p:custDataLst>
                    <p:tags r:id="rId15"/>
                  </p:custDataLst>
                </p:nvPr>
              </p:nvSpPr>
              <p:spPr bwMode="auto">
                <a:xfrm>
                  <a:off x="5840672" y="4026301"/>
                  <a:ext cx="510656" cy="469212"/>
                </a:xfrm>
                <a:custGeom>
                  <a:avLst/>
                  <a:gdLst>
                    <a:gd name="connsiteX0" fmla="*/ 373273 h 605239"/>
                    <a:gd name="connsiteY0" fmla="*/ 373273 h 605239"/>
                    <a:gd name="connsiteX1" fmla="*/ 373273 h 605239"/>
                    <a:gd name="connsiteY1" fmla="*/ 373273 h 605239"/>
                    <a:gd name="connsiteX2" fmla="*/ 373273 h 605239"/>
                    <a:gd name="connsiteY2" fmla="*/ 373273 h 605239"/>
                    <a:gd name="connsiteX3" fmla="*/ 373273 h 605239"/>
                    <a:gd name="connsiteY3" fmla="*/ 373273 h 605239"/>
                    <a:gd name="connsiteX4" fmla="*/ 373273 h 605239"/>
                    <a:gd name="connsiteY4" fmla="*/ 373273 h 605239"/>
                    <a:gd name="connsiteX5" fmla="*/ 373273 h 605239"/>
                    <a:gd name="connsiteY5" fmla="*/ 373273 h 605239"/>
                    <a:gd name="connsiteX6" fmla="*/ 373273 h 605239"/>
                    <a:gd name="connsiteY6" fmla="*/ 373273 h 605239"/>
                    <a:gd name="connsiteX7" fmla="*/ 373273 h 605239"/>
                    <a:gd name="connsiteY7" fmla="*/ 373273 h 605239"/>
                    <a:gd name="connsiteX8" fmla="*/ 373273 h 605239"/>
                    <a:gd name="connsiteY8" fmla="*/ 373273 h 605239"/>
                    <a:gd name="connsiteX9" fmla="*/ 373273 h 605239"/>
                    <a:gd name="connsiteY9" fmla="*/ 373273 h 605239"/>
                    <a:gd name="connsiteX10" fmla="*/ 373273 h 605239"/>
                    <a:gd name="connsiteY10" fmla="*/ 373273 h 605239"/>
                    <a:gd name="connsiteX11" fmla="*/ 373273 h 605239"/>
                    <a:gd name="connsiteY11" fmla="*/ 373273 h 605239"/>
                    <a:gd name="connsiteX12" fmla="*/ 373273 h 605239"/>
                    <a:gd name="connsiteY12" fmla="*/ 373273 h 605239"/>
                    <a:gd name="connsiteX13" fmla="*/ 373273 h 605239"/>
                    <a:gd name="connsiteY13" fmla="*/ 373273 h 605239"/>
                    <a:gd name="connsiteX14" fmla="*/ 373273 h 605239"/>
                    <a:gd name="connsiteY14" fmla="*/ 373273 h 605239"/>
                    <a:gd name="connsiteX15" fmla="*/ 373273 h 605239"/>
                    <a:gd name="connsiteY15" fmla="*/ 373273 h 605239"/>
                    <a:gd name="connsiteX16" fmla="*/ 373273 h 605239"/>
                    <a:gd name="connsiteY16" fmla="*/ 373273 h 605239"/>
                    <a:gd name="connsiteX17" fmla="*/ 373273 h 605239"/>
                    <a:gd name="connsiteY17" fmla="*/ 373273 h 605239"/>
                    <a:gd name="connsiteX18" fmla="*/ 373273 h 605239"/>
                    <a:gd name="connsiteY18" fmla="*/ 373273 h 605239"/>
                    <a:gd name="connsiteX19" fmla="*/ 373273 h 605239"/>
                    <a:gd name="connsiteY19" fmla="*/ 373273 h 605239"/>
                    <a:gd name="connsiteX20" fmla="*/ 373273 h 605239"/>
                    <a:gd name="connsiteY20" fmla="*/ 373273 h 605239"/>
                    <a:gd name="connsiteX21" fmla="*/ 373273 h 605239"/>
                    <a:gd name="connsiteY21" fmla="*/ 373273 h 605239"/>
                    <a:gd name="connsiteX22" fmla="*/ 373273 h 605239"/>
                    <a:gd name="connsiteY22" fmla="*/ 373273 h 605239"/>
                    <a:gd name="connsiteX23" fmla="*/ 373273 h 605239"/>
                    <a:gd name="connsiteY23" fmla="*/ 373273 h 605239"/>
                    <a:gd name="connsiteX24" fmla="*/ 373273 h 605239"/>
                    <a:gd name="connsiteY24" fmla="*/ 373273 h 605239"/>
                    <a:gd name="connsiteX25" fmla="*/ 373273 h 605239"/>
                    <a:gd name="connsiteY25" fmla="*/ 373273 h 605239"/>
                    <a:gd name="connsiteX26" fmla="*/ 373273 h 605239"/>
                    <a:gd name="connsiteY26" fmla="*/ 373273 h 605239"/>
                    <a:gd name="connsiteX27" fmla="*/ 373273 h 605239"/>
                    <a:gd name="connsiteY27" fmla="*/ 373273 h 605239"/>
                    <a:gd name="connsiteX28" fmla="*/ 373273 h 605239"/>
                    <a:gd name="connsiteY28" fmla="*/ 373273 h 605239"/>
                    <a:gd name="connsiteX29" fmla="*/ 373273 h 605239"/>
                    <a:gd name="connsiteY29" fmla="*/ 373273 h 605239"/>
                    <a:gd name="connsiteX30" fmla="*/ 373273 h 605239"/>
                    <a:gd name="connsiteY30" fmla="*/ 373273 h 605239"/>
                    <a:gd name="connsiteX31" fmla="*/ 373273 h 605239"/>
                    <a:gd name="connsiteY31" fmla="*/ 373273 h 605239"/>
                    <a:gd name="connsiteX32" fmla="*/ 373273 h 605239"/>
                    <a:gd name="connsiteY32" fmla="*/ 373273 h 605239"/>
                    <a:gd name="connsiteX33" fmla="*/ 373273 h 605239"/>
                    <a:gd name="connsiteY33" fmla="*/ 373273 h 605239"/>
                    <a:gd name="connsiteX34" fmla="*/ 373273 h 605239"/>
                    <a:gd name="connsiteY34" fmla="*/ 373273 h 605239"/>
                    <a:gd name="connsiteX35" fmla="*/ 373273 h 605239"/>
                    <a:gd name="connsiteY35" fmla="*/ 373273 h 605239"/>
                    <a:gd name="connsiteX36" fmla="*/ 373273 h 605239"/>
                    <a:gd name="connsiteY36" fmla="*/ 373273 h 605239"/>
                    <a:gd name="connsiteX37" fmla="*/ 373273 h 605239"/>
                    <a:gd name="connsiteY37" fmla="*/ 373273 h 605239"/>
                    <a:gd name="connsiteX38" fmla="*/ 373273 h 605239"/>
                    <a:gd name="connsiteY38" fmla="*/ 373273 h 605239"/>
                    <a:gd name="connsiteX39" fmla="*/ 373273 h 605239"/>
                    <a:gd name="connsiteY39" fmla="*/ 373273 h 605239"/>
                    <a:gd name="connsiteX40" fmla="*/ 373273 h 605239"/>
                    <a:gd name="connsiteY40" fmla="*/ 373273 h 605239"/>
                    <a:gd name="connsiteX41" fmla="*/ 373273 h 605239"/>
                    <a:gd name="connsiteY41" fmla="*/ 373273 h 605239"/>
                    <a:gd name="connsiteX42" fmla="*/ 373273 h 605239"/>
                    <a:gd name="connsiteY42" fmla="*/ 373273 h 605239"/>
                    <a:gd name="connsiteX43" fmla="*/ 373273 h 605239"/>
                    <a:gd name="connsiteY43" fmla="*/ 373273 h 605239"/>
                    <a:gd name="connsiteX44" fmla="*/ 373273 h 605239"/>
                    <a:gd name="connsiteY44" fmla="*/ 373273 h 605239"/>
                    <a:gd name="connsiteX45" fmla="*/ 373273 h 605239"/>
                    <a:gd name="connsiteY45" fmla="*/ 373273 h 605239"/>
                    <a:gd name="connsiteX46" fmla="*/ 373273 h 605239"/>
                    <a:gd name="connsiteY46" fmla="*/ 373273 h 605239"/>
                    <a:gd name="connsiteX47" fmla="*/ 373273 h 605239"/>
                    <a:gd name="connsiteY47" fmla="*/ 373273 h 605239"/>
                    <a:gd name="connsiteX48" fmla="*/ 373273 h 605239"/>
                    <a:gd name="connsiteY48" fmla="*/ 373273 h 605239"/>
                    <a:gd name="connsiteX49" fmla="*/ 373273 h 605239"/>
                    <a:gd name="connsiteY49" fmla="*/ 373273 h 605239"/>
                    <a:gd name="connsiteX50" fmla="*/ 373273 h 605239"/>
                    <a:gd name="connsiteY50" fmla="*/ 373273 h 605239"/>
                    <a:gd name="connsiteX51" fmla="*/ 373273 h 605239"/>
                    <a:gd name="connsiteY51" fmla="*/ 373273 h 605239"/>
                    <a:gd name="connsiteX52" fmla="*/ 373273 h 605239"/>
                    <a:gd name="connsiteY52" fmla="*/ 373273 h 605239"/>
                    <a:gd name="connsiteX53" fmla="*/ 373273 h 605239"/>
                    <a:gd name="connsiteY53" fmla="*/ 373273 h 605239"/>
                    <a:gd name="connsiteX54" fmla="*/ 373273 h 605239"/>
                    <a:gd name="connsiteY54" fmla="*/ 373273 h 605239"/>
                    <a:gd name="connsiteX55" fmla="*/ 373273 h 605239"/>
                    <a:gd name="connsiteY55" fmla="*/ 373273 h 605239"/>
                    <a:gd name="connsiteX56" fmla="*/ 373273 h 605239"/>
                    <a:gd name="connsiteY56" fmla="*/ 373273 h 605239"/>
                    <a:gd name="connsiteX57" fmla="*/ 373273 h 605239"/>
                    <a:gd name="connsiteY57" fmla="*/ 373273 h 605239"/>
                    <a:gd name="connsiteX58" fmla="*/ 373273 h 605239"/>
                    <a:gd name="connsiteY58" fmla="*/ 373273 h 605239"/>
                    <a:gd name="connsiteX59" fmla="*/ 373273 h 605239"/>
                    <a:gd name="connsiteY59" fmla="*/ 373273 h 605239"/>
                    <a:gd name="connsiteX60" fmla="*/ 373273 h 605239"/>
                    <a:gd name="connsiteY60" fmla="*/ 373273 h 605239"/>
                    <a:gd name="connsiteX61" fmla="*/ 373273 h 605239"/>
                    <a:gd name="connsiteY61" fmla="*/ 373273 h 605239"/>
                    <a:gd name="connsiteX62" fmla="*/ 373273 h 605239"/>
                    <a:gd name="connsiteY62" fmla="*/ 373273 h 605239"/>
                    <a:gd name="connsiteX63" fmla="*/ 373273 h 605239"/>
                    <a:gd name="connsiteY63" fmla="*/ 373273 h 605239"/>
                    <a:gd name="connsiteX64" fmla="*/ 373273 h 605239"/>
                    <a:gd name="connsiteY64" fmla="*/ 373273 h 605239"/>
                    <a:gd name="connsiteX65" fmla="*/ 373273 h 605239"/>
                    <a:gd name="connsiteY65" fmla="*/ 373273 h 605239"/>
                    <a:gd name="connsiteX66" fmla="*/ 373273 h 605239"/>
                    <a:gd name="connsiteY66" fmla="*/ 373273 h 605239"/>
                    <a:gd name="connsiteX67" fmla="*/ 373273 h 605239"/>
                    <a:gd name="connsiteY67" fmla="*/ 373273 h 605239"/>
                    <a:gd name="connsiteX68" fmla="*/ 373273 h 605239"/>
                    <a:gd name="connsiteY68" fmla="*/ 373273 h 605239"/>
                    <a:gd name="connsiteX69" fmla="*/ 373273 h 605239"/>
                    <a:gd name="connsiteY69" fmla="*/ 373273 h 605239"/>
                    <a:gd name="connsiteX70" fmla="*/ 373273 h 605239"/>
                    <a:gd name="connsiteY70" fmla="*/ 373273 h 605239"/>
                    <a:gd name="connsiteX71" fmla="*/ 373273 h 605239"/>
                    <a:gd name="connsiteY71" fmla="*/ 373273 h 605239"/>
                    <a:gd name="connsiteX72" fmla="*/ 373273 h 605239"/>
                    <a:gd name="connsiteY72" fmla="*/ 373273 h 605239"/>
                    <a:gd name="connsiteX73" fmla="*/ 373273 h 605239"/>
                    <a:gd name="connsiteY73" fmla="*/ 373273 h 605239"/>
                    <a:gd name="connsiteX74" fmla="*/ 373273 h 605239"/>
                    <a:gd name="connsiteY74" fmla="*/ 373273 h 605239"/>
                    <a:gd name="connsiteX75" fmla="*/ 373273 h 605239"/>
                    <a:gd name="connsiteY75" fmla="*/ 373273 h 605239"/>
                    <a:gd name="connsiteX76" fmla="*/ 373273 h 605239"/>
                    <a:gd name="connsiteY76" fmla="*/ 373273 h 605239"/>
                    <a:gd name="connsiteX77" fmla="*/ 373273 h 605239"/>
                    <a:gd name="connsiteY77" fmla="*/ 373273 h 605239"/>
                    <a:gd name="connsiteX78" fmla="*/ 373273 h 605239"/>
                    <a:gd name="connsiteY78" fmla="*/ 373273 h 605239"/>
                    <a:gd name="connsiteX79" fmla="*/ 373273 h 605239"/>
                    <a:gd name="connsiteY79" fmla="*/ 373273 h 605239"/>
                    <a:gd name="connsiteX80" fmla="*/ 373273 h 605239"/>
                    <a:gd name="connsiteY80" fmla="*/ 373273 h 605239"/>
                    <a:gd name="connsiteX81" fmla="*/ 373273 h 605239"/>
                    <a:gd name="connsiteY81" fmla="*/ 373273 h 605239"/>
                    <a:gd name="connsiteX82" fmla="*/ 373273 h 605239"/>
                    <a:gd name="connsiteY82" fmla="*/ 373273 h 605239"/>
                    <a:gd name="connsiteX83" fmla="*/ 373273 h 605239"/>
                    <a:gd name="connsiteY83" fmla="*/ 373273 h 605239"/>
                    <a:gd name="connsiteX84" fmla="*/ 373273 h 605239"/>
                    <a:gd name="connsiteY84" fmla="*/ 373273 h 605239"/>
                    <a:gd name="connsiteX85" fmla="*/ 373273 h 605239"/>
                    <a:gd name="connsiteY85" fmla="*/ 373273 h 605239"/>
                    <a:gd name="connsiteX86" fmla="*/ 373273 h 605239"/>
                    <a:gd name="connsiteY86" fmla="*/ 373273 h 605239"/>
                    <a:gd name="connsiteX87" fmla="*/ 373273 h 605239"/>
                    <a:gd name="connsiteY87" fmla="*/ 373273 h 605239"/>
                    <a:gd name="connsiteX88" fmla="*/ 373273 h 605239"/>
                    <a:gd name="connsiteY88" fmla="*/ 373273 h 605239"/>
                    <a:gd name="connsiteX89" fmla="*/ 373273 h 605239"/>
                    <a:gd name="connsiteY89" fmla="*/ 373273 h 605239"/>
                    <a:gd name="connsiteX90" fmla="*/ 373273 h 605239"/>
                    <a:gd name="connsiteY90" fmla="*/ 373273 h 605239"/>
                    <a:gd name="connsiteX91" fmla="*/ 373273 h 605239"/>
                    <a:gd name="connsiteY91" fmla="*/ 373273 h 605239"/>
                    <a:gd name="connsiteX92" fmla="*/ 373273 h 605239"/>
                    <a:gd name="connsiteY92" fmla="*/ 373273 h 605239"/>
                    <a:gd name="connsiteX93" fmla="*/ 373273 h 605239"/>
                    <a:gd name="connsiteY93" fmla="*/ 373273 h 605239"/>
                    <a:gd name="connsiteX94" fmla="*/ 373273 h 605239"/>
                    <a:gd name="connsiteY94" fmla="*/ 373273 h 605239"/>
                    <a:gd name="connsiteX95" fmla="*/ 373273 h 605239"/>
                    <a:gd name="connsiteY95" fmla="*/ 373273 h 605239"/>
                    <a:gd name="connsiteX96" fmla="*/ 373273 h 605239"/>
                    <a:gd name="connsiteY96" fmla="*/ 373273 h 605239"/>
                    <a:gd name="connsiteX97" fmla="*/ 373273 h 605239"/>
                    <a:gd name="connsiteY97" fmla="*/ 373273 h 605239"/>
                    <a:gd name="connsiteX98" fmla="*/ 373273 h 605239"/>
                    <a:gd name="connsiteY98" fmla="*/ 373273 h 605239"/>
                    <a:gd name="connsiteX99" fmla="*/ 373273 h 605239"/>
                    <a:gd name="connsiteY99" fmla="*/ 373273 h 605239"/>
                    <a:gd name="connsiteX100" fmla="*/ 373273 h 605239"/>
                    <a:gd name="connsiteY100" fmla="*/ 373273 h 605239"/>
                    <a:gd name="connsiteX101" fmla="*/ 373273 h 605239"/>
                    <a:gd name="connsiteY101" fmla="*/ 373273 h 605239"/>
                    <a:gd name="connsiteX102" fmla="*/ 373273 h 605239"/>
                    <a:gd name="connsiteY102" fmla="*/ 373273 h 605239"/>
                    <a:gd name="connsiteX103" fmla="*/ 373273 h 605239"/>
                    <a:gd name="connsiteY103" fmla="*/ 373273 h 605239"/>
                    <a:gd name="connsiteX104" fmla="*/ 373273 h 605239"/>
                    <a:gd name="connsiteY104" fmla="*/ 373273 h 605239"/>
                    <a:gd name="connsiteX105" fmla="*/ 373273 h 605239"/>
                    <a:gd name="connsiteY105" fmla="*/ 373273 h 605239"/>
                    <a:gd name="connsiteX106" fmla="*/ 373273 h 605239"/>
                    <a:gd name="connsiteY106" fmla="*/ 373273 h 605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</a:cxnLst>
                  <a:rect l="l" t="t" r="r" b="b"/>
                  <a:pathLst>
                    <a:path w="608909" h="559493">
                      <a:moveTo>
                        <a:pt x="470180" y="272856"/>
                      </a:moveTo>
                      <a:lnTo>
                        <a:pt x="476019" y="272856"/>
                      </a:lnTo>
                      <a:lnTo>
                        <a:pt x="481953" y="272856"/>
                      </a:lnTo>
                      <a:cubicBezTo>
                        <a:pt x="509171" y="272856"/>
                        <a:pt x="531210" y="294963"/>
                        <a:pt x="531210" y="322056"/>
                      </a:cubicBezTo>
                      <a:lnTo>
                        <a:pt x="531210" y="376617"/>
                      </a:lnTo>
                      <a:cubicBezTo>
                        <a:pt x="531210" y="385084"/>
                        <a:pt x="526783" y="392609"/>
                        <a:pt x="520096" y="397031"/>
                      </a:cubicBezTo>
                      <a:lnTo>
                        <a:pt x="520096" y="449711"/>
                      </a:lnTo>
                      <a:cubicBezTo>
                        <a:pt x="520096" y="450558"/>
                        <a:pt x="520661" y="451498"/>
                        <a:pt x="521509" y="451875"/>
                      </a:cubicBezTo>
                      <a:cubicBezTo>
                        <a:pt x="528949" y="455450"/>
                        <a:pt x="565492" y="473888"/>
                        <a:pt x="599209" y="501639"/>
                      </a:cubicBezTo>
                      <a:cubicBezTo>
                        <a:pt x="605425" y="506625"/>
                        <a:pt x="608909" y="514150"/>
                        <a:pt x="608909" y="522052"/>
                      </a:cubicBezTo>
                      <a:lnTo>
                        <a:pt x="608909" y="559493"/>
                      </a:lnTo>
                      <a:lnTo>
                        <a:pt x="483083" y="559493"/>
                      </a:lnTo>
                      <a:lnTo>
                        <a:pt x="483083" y="515561"/>
                      </a:lnTo>
                      <a:cubicBezTo>
                        <a:pt x="483083" y="499475"/>
                        <a:pt x="476019" y="484424"/>
                        <a:pt x="463587" y="474264"/>
                      </a:cubicBezTo>
                      <a:cubicBezTo>
                        <a:pt x="453039" y="465609"/>
                        <a:pt x="442302" y="457707"/>
                        <a:pt x="431848" y="450558"/>
                      </a:cubicBezTo>
                      <a:cubicBezTo>
                        <a:pt x="431848" y="450370"/>
                        <a:pt x="431942" y="450087"/>
                        <a:pt x="431942" y="449711"/>
                      </a:cubicBezTo>
                      <a:lnTo>
                        <a:pt x="431942" y="397031"/>
                      </a:lnTo>
                      <a:cubicBezTo>
                        <a:pt x="425350" y="392609"/>
                        <a:pt x="420923" y="385084"/>
                        <a:pt x="420923" y="376617"/>
                      </a:cubicBezTo>
                      <a:lnTo>
                        <a:pt x="420923" y="322056"/>
                      </a:lnTo>
                      <a:cubicBezTo>
                        <a:pt x="420923" y="294775"/>
                        <a:pt x="443056" y="272856"/>
                        <a:pt x="470180" y="272856"/>
                      </a:cubicBezTo>
                      <a:close/>
                      <a:moveTo>
                        <a:pt x="127004" y="272856"/>
                      </a:moveTo>
                      <a:lnTo>
                        <a:pt x="132940" y="272856"/>
                      </a:lnTo>
                      <a:lnTo>
                        <a:pt x="138781" y="272856"/>
                      </a:lnTo>
                      <a:cubicBezTo>
                        <a:pt x="166104" y="272856"/>
                        <a:pt x="188057" y="294963"/>
                        <a:pt x="188057" y="322056"/>
                      </a:cubicBezTo>
                      <a:lnTo>
                        <a:pt x="188057" y="376617"/>
                      </a:lnTo>
                      <a:cubicBezTo>
                        <a:pt x="188057" y="385084"/>
                        <a:pt x="183629" y="392609"/>
                        <a:pt x="177033" y="397031"/>
                      </a:cubicBezTo>
                      <a:lnTo>
                        <a:pt x="177033" y="449711"/>
                      </a:lnTo>
                      <a:cubicBezTo>
                        <a:pt x="177033" y="449993"/>
                        <a:pt x="177128" y="450370"/>
                        <a:pt x="177128" y="450558"/>
                      </a:cubicBezTo>
                      <a:cubicBezTo>
                        <a:pt x="166670" y="457613"/>
                        <a:pt x="155929" y="465609"/>
                        <a:pt x="145376" y="474264"/>
                      </a:cubicBezTo>
                      <a:cubicBezTo>
                        <a:pt x="133034" y="484424"/>
                        <a:pt x="125874" y="499475"/>
                        <a:pt x="125874" y="515561"/>
                      </a:cubicBezTo>
                      <a:lnTo>
                        <a:pt x="125874" y="559493"/>
                      </a:lnTo>
                      <a:lnTo>
                        <a:pt x="0" y="559493"/>
                      </a:lnTo>
                      <a:lnTo>
                        <a:pt x="0" y="522052"/>
                      </a:lnTo>
                      <a:cubicBezTo>
                        <a:pt x="0" y="514150"/>
                        <a:pt x="3486" y="506625"/>
                        <a:pt x="9704" y="501639"/>
                      </a:cubicBezTo>
                      <a:cubicBezTo>
                        <a:pt x="43434" y="473888"/>
                        <a:pt x="79990" y="455450"/>
                        <a:pt x="87433" y="451875"/>
                      </a:cubicBezTo>
                      <a:cubicBezTo>
                        <a:pt x="88281" y="451498"/>
                        <a:pt x="88846" y="450558"/>
                        <a:pt x="88846" y="449711"/>
                      </a:cubicBezTo>
                      <a:lnTo>
                        <a:pt x="88846" y="397031"/>
                      </a:lnTo>
                      <a:cubicBezTo>
                        <a:pt x="82157" y="392609"/>
                        <a:pt x="77729" y="385084"/>
                        <a:pt x="77729" y="376617"/>
                      </a:cubicBezTo>
                      <a:lnTo>
                        <a:pt x="77729" y="322056"/>
                      </a:lnTo>
                      <a:cubicBezTo>
                        <a:pt x="77729" y="294775"/>
                        <a:pt x="99870" y="272856"/>
                        <a:pt x="127004" y="272856"/>
                      </a:cubicBezTo>
                      <a:close/>
                      <a:moveTo>
                        <a:pt x="297600" y="222543"/>
                      </a:moveTo>
                      <a:lnTo>
                        <a:pt x="304477" y="222543"/>
                      </a:lnTo>
                      <a:lnTo>
                        <a:pt x="311260" y="222543"/>
                      </a:lnTo>
                      <a:cubicBezTo>
                        <a:pt x="343291" y="222543"/>
                        <a:pt x="369198" y="248506"/>
                        <a:pt x="369198" y="280395"/>
                      </a:cubicBezTo>
                      <a:lnTo>
                        <a:pt x="369198" y="344455"/>
                      </a:lnTo>
                      <a:cubicBezTo>
                        <a:pt x="369198" y="354520"/>
                        <a:pt x="364017" y="363456"/>
                        <a:pt x="356198" y="368536"/>
                      </a:cubicBezTo>
                      <a:lnTo>
                        <a:pt x="356198" y="430432"/>
                      </a:lnTo>
                      <a:cubicBezTo>
                        <a:pt x="356198" y="431561"/>
                        <a:pt x="356857" y="432502"/>
                        <a:pt x="357893" y="433066"/>
                      </a:cubicBezTo>
                      <a:cubicBezTo>
                        <a:pt x="366655" y="437299"/>
                        <a:pt x="409520" y="459029"/>
                        <a:pt x="449275" y="491576"/>
                      </a:cubicBezTo>
                      <a:cubicBezTo>
                        <a:pt x="456435" y="497502"/>
                        <a:pt x="460580" y="506251"/>
                        <a:pt x="460580" y="515563"/>
                      </a:cubicBezTo>
                      <a:lnTo>
                        <a:pt x="460580" y="559493"/>
                      </a:lnTo>
                      <a:lnTo>
                        <a:pt x="304477" y="559493"/>
                      </a:lnTo>
                      <a:lnTo>
                        <a:pt x="148187" y="559493"/>
                      </a:lnTo>
                      <a:lnTo>
                        <a:pt x="148187" y="515563"/>
                      </a:lnTo>
                      <a:cubicBezTo>
                        <a:pt x="148187" y="506251"/>
                        <a:pt x="152332" y="497502"/>
                        <a:pt x="159492" y="491576"/>
                      </a:cubicBezTo>
                      <a:cubicBezTo>
                        <a:pt x="199342" y="459029"/>
                        <a:pt x="242206" y="437299"/>
                        <a:pt x="250967" y="433066"/>
                      </a:cubicBezTo>
                      <a:cubicBezTo>
                        <a:pt x="252004" y="432502"/>
                        <a:pt x="252569" y="431561"/>
                        <a:pt x="252569" y="430432"/>
                      </a:cubicBezTo>
                      <a:lnTo>
                        <a:pt x="252569" y="368536"/>
                      </a:lnTo>
                      <a:cubicBezTo>
                        <a:pt x="244844" y="363456"/>
                        <a:pt x="239663" y="354520"/>
                        <a:pt x="239663" y="344455"/>
                      </a:cubicBezTo>
                      <a:lnTo>
                        <a:pt x="239663" y="280395"/>
                      </a:lnTo>
                      <a:cubicBezTo>
                        <a:pt x="239663" y="248412"/>
                        <a:pt x="265664" y="222543"/>
                        <a:pt x="297600" y="222543"/>
                      </a:cubicBezTo>
                      <a:close/>
                      <a:moveTo>
                        <a:pt x="492495" y="40775"/>
                      </a:moveTo>
                      <a:cubicBezTo>
                        <a:pt x="488350" y="40775"/>
                        <a:pt x="487596" y="41528"/>
                        <a:pt x="487502" y="45854"/>
                      </a:cubicBezTo>
                      <a:lnTo>
                        <a:pt x="487502" y="51498"/>
                      </a:lnTo>
                      <a:cubicBezTo>
                        <a:pt x="487502" y="57142"/>
                        <a:pt x="487502" y="56953"/>
                        <a:pt x="482038" y="59023"/>
                      </a:cubicBezTo>
                      <a:cubicBezTo>
                        <a:pt x="469036" y="63726"/>
                        <a:pt x="460934" y="72661"/>
                        <a:pt x="460086" y="86864"/>
                      </a:cubicBezTo>
                      <a:cubicBezTo>
                        <a:pt x="459332" y="99374"/>
                        <a:pt x="465833" y="107934"/>
                        <a:pt x="476196" y="114048"/>
                      </a:cubicBezTo>
                      <a:cubicBezTo>
                        <a:pt x="482414" y="117810"/>
                        <a:pt x="489480" y="120068"/>
                        <a:pt x="496264" y="123078"/>
                      </a:cubicBezTo>
                      <a:cubicBezTo>
                        <a:pt x="498902" y="124206"/>
                        <a:pt x="501445" y="125617"/>
                        <a:pt x="503706" y="127310"/>
                      </a:cubicBezTo>
                      <a:cubicBezTo>
                        <a:pt x="510207" y="132578"/>
                        <a:pt x="508982" y="141513"/>
                        <a:pt x="501257" y="144900"/>
                      </a:cubicBezTo>
                      <a:cubicBezTo>
                        <a:pt x="497112" y="146781"/>
                        <a:pt x="492778" y="147157"/>
                        <a:pt x="488350" y="146687"/>
                      </a:cubicBezTo>
                      <a:cubicBezTo>
                        <a:pt x="481472" y="145746"/>
                        <a:pt x="474783" y="144053"/>
                        <a:pt x="468659" y="140761"/>
                      </a:cubicBezTo>
                      <a:cubicBezTo>
                        <a:pt x="464985" y="138880"/>
                        <a:pt x="463949" y="139350"/>
                        <a:pt x="462724" y="143301"/>
                      </a:cubicBezTo>
                      <a:cubicBezTo>
                        <a:pt x="461593" y="146687"/>
                        <a:pt x="460557" y="150167"/>
                        <a:pt x="459709" y="153553"/>
                      </a:cubicBezTo>
                      <a:cubicBezTo>
                        <a:pt x="458484" y="158162"/>
                        <a:pt x="458861" y="159291"/>
                        <a:pt x="463572" y="161548"/>
                      </a:cubicBezTo>
                      <a:cubicBezTo>
                        <a:pt x="469130" y="164370"/>
                        <a:pt x="475160" y="165687"/>
                        <a:pt x="481284" y="166722"/>
                      </a:cubicBezTo>
                      <a:cubicBezTo>
                        <a:pt x="486089" y="167474"/>
                        <a:pt x="486371" y="167568"/>
                        <a:pt x="486371" y="172647"/>
                      </a:cubicBezTo>
                      <a:lnTo>
                        <a:pt x="486371" y="179420"/>
                      </a:lnTo>
                      <a:cubicBezTo>
                        <a:pt x="486371" y="182147"/>
                        <a:pt x="487690" y="183934"/>
                        <a:pt x="490611" y="183934"/>
                      </a:cubicBezTo>
                      <a:cubicBezTo>
                        <a:pt x="493908" y="184029"/>
                        <a:pt x="497300" y="184029"/>
                        <a:pt x="500503" y="183934"/>
                      </a:cubicBezTo>
                      <a:cubicBezTo>
                        <a:pt x="503330" y="183934"/>
                        <a:pt x="504649" y="182430"/>
                        <a:pt x="504649" y="179608"/>
                      </a:cubicBezTo>
                      <a:cubicBezTo>
                        <a:pt x="504649" y="176504"/>
                        <a:pt x="504837" y="173494"/>
                        <a:pt x="504649" y="170390"/>
                      </a:cubicBezTo>
                      <a:cubicBezTo>
                        <a:pt x="504554" y="167192"/>
                        <a:pt x="505968" y="165687"/>
                        <a:pt x="508982" y="164840"/>
                      </a:cubicBezTo>
                      <a:cubicBezTo>
                        <a:pt x="515860" y="162959"/>
                        <a:pt x="521889" y="159197"/>
                        <a:pt x="526412" y="153647"/>
                      </a:cubicBezTo>
                      <a:cubicBezTo>
                        <a:pt x="538942" y="138221"/>
                        <a:pt x="534231" y="115835"/>
                        <a:pt x="516237" y="105865"/>
                      </a:cubicBezTo>
                      <a:cubicBezTo>
                        <a:pt x="510584" y="102761"/>
                        <a:pt x="504554" y="100503"/>
                        <a:pt x="498619" y="97964"/>
                      </a:cubicBezTo>
                      <a:cubicBezTo>
                        <a:pt x="495227" y="96647"/>
                        <a:pt x="492024" y="94860"/>
                        <a:pt x="489104" y="92602"/>
                      </a:cubicBezTo>
                      <a:cubicBezTo>
                        <a:pt x="483451" y="88087"/>
                        <a:pt x="484581" y="80657"/>
                        <a:pt x="491270" y="77835"/>
                      </a:cubicBezTo>
                      <a:cubicBezTo>
                        <a:pt x="493155" y="76894"/>
                        <a:pt x="495133" y="76706"/>
                        <a:pt x="497112" y="76518"/>
                      </a:cubicBezTo>
                      <a:cubicBezTo>
                        <a:pt x="504931" y="76142"/>
                        <a:pt x="512186" y="77553"/>
                        <a:pt x="519252" y="80939"/>
                      </a:cubicBezTo>
                      <a:cubicBezTo>
                        <a:pt x="522643" y="82538"/>
                        <a:pt x="523868" y="82067"/>
                        <a:pt x="524998" y="78399"/>
                      </a:cubicBezTo>
                      <a:cubicBezTo>
                        <a:pt x="526317" y="74543"/>
                        <a:pt x="527260" y="70686"/>
                        <a:pt x="528390" y="66736"/>
                      </a:cubicBezTo>
                      <a:cubicBezTo>
                        <a:pt x="529144" y="64102"/>
                        <a:pt x="528296" y="62503"/>
                        <a:pt x="525752" y="61374"/>
                      </a:cubicBezTo>
                      <a:cubicBezTo>
                        <a:pt x="521230" y="59399"/>
                        <a:pt x="516708" y="57988"/>
                        <a:pt x="511809" y="57236"/>
                      </a:cubicBezTo>
                      <a:cubicBezTo>
                        <a:pt x="505402" y="56201"/>
                        <a:pt x="505402" y="56201"/>
                        <a:pt x="505402" y="49805"/>
                      </a:cubicBezTo>
                      <a:cubicBezTo>
                        <a:pt x="505402" y="40775"/>
                        <a:pt x="505402" y="40775"/>
                        <a:pt x="496358" y="40775"/>
                      </a:cubicBezTo>
                      <a:close/>
                      <a:moveTo>
                        <a:pt x="496111" y="0"/>
                      </a:moveTo>
                      <a:cubicBezTo>
                        <a:pt x="524951" y="0"/>
                        <a:pt x="553781" y="10958"/>
                        <a:pt x="575779" y="32874"/>
                      </a:cubicBezTo>
                      <a:cubicBezTo>
                        <a:pt x="619776" y="76894"/>
                        <a:pt x="619776" y="148192"/>
                        <a:pt x="575779" y="192024"/>
                      </a:cubicBezTo>
                      <a:cubicBezTo>
                        <a:pt x="538754" y="229083"/>
                        <a:pt x="482226" y="234821"/>
                        <a:pt x="438982" y="209519"/>
                      </a:cubicBezTo>
                      <a:lnTo>
                        <a:pt x="438700" y="209237"/>
                      </a:lnTo>
                      <a:cubicBezTo>
                        <a:pt x="421742" y="222029"/>
                        <a:pt x="403559" y="224286"/>
                        <a:pt x="390840" y="222311"/>
                      </a:cubicBezTo>
                      <a:cubicBezTo>
                        <a:pt x="386600" y="221653"/>
                        <a:pt x="385752" y="215915"/>
                        <a:pt x="389615" y="214034"/>
                      </a:cubicBezTo>
                      <a:cubicBezTo>
                        <a:pt x="401297" y="208202"/>
                        <a:pt x="408552" y="196915"/>
                        <a:pt x="412886" y="187791"/>
                      </a:cubicBezTo>
                      <a:lnTo>
                        <a:pt x="411567" y="187038"/>
                      </a:lnTo>
                      <a:cubicBezTo>
                        <a:pt x="372374" y="142736"/>
                        <a:pt x="374070" y="75201"/>
                        <a:pt x="416371" y="32874"/>
                      </a:cubicBezTo>
                      <a:cubicBezTo>
                        <a:pt x="438417" y="10958"/>
                        <a:pt x="467270" y="0"/>
                        <a:pt x="496111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/>
                  <a:endParaRPr sz="2000">
                    <a:solidFill>
                      <a:schemeClr val="lt1"/>
                    </a:solidFill>
                    <a:latin typeface="思源黑体 CN Heavy" panose="020B0A00000000000000" pitchFamily="34" charset="-122"/>
                    <a:ea typeface="思源黑体 CN Heavy" panose="020B0A00000000000000" pitchFamily="34" charset="-122"/>
                  </a:endParaRPr>
                </a:p>
              </p:txBody>
            </p:sp>
          </p:grpSp>
        </p:grpSp>
        <p:sp>
          <p:nvSpPr>
            <p:cNvPr id="39" name="文本框 38"/>
            <p:cNvSpPr txBox="1"/>
            <p:nvPr>
              <p:custDataLst>
                <p:tags r:id="rId16"/>
              </p:custDataLst>
            </p:nvPr>
          </p:nvSpPr>
          <p:spPr>
            <a:xfrm>
              <a:off x="1479" y="2726"/>
              <a:ext cx="4639" cy="136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indent="0" algn="just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zh-CN" altLang="en-US" sz="1200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询盘成本犹如物价，随着货币贬值，询盘成本会随着时间的变化越来越高</a:t>
              </a:r>
              <a:endParaRPr lang="en-US" altLang="zh-CN" sz="12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  <p:sp>
          <p:nvSpPr>
            <p:cNvPr id="40" name="文本框 39"/>
            <p:cNvSpPr txBox="1"/>
            <p:nvPr>
              <p:custDataLst>
                <p:tags r:id="rId17"/>
              </p:custDataLst>
            </p:nvPr>
          </p:nvSpPr>
          <p:spPr>
            <a:xfrm>
              <a:off x="1456" y="2343"/>
              <a:ext cx="4256" cy="41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sz="1600" spc="3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和通货膨胀相关</a:t>
              </a:r>
              <a:endParaRPr sz="1600" spc="3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774700" y="3046730"/>
            <a:ext cx="3481070" cy="1267460"/>
            <a:chOff x="635" y="2202"/>
            <a:chExt cx="5482" cy="1996"/>
          </a:xfrm>
        </p:grpSpPr>
        <p:grpSp>
          <p:nvGrpSpPr>
            <p:cNvPr id="43" name="组合 42"/>
            <p:cNvGrpSpPr/>
            <p:nvPr/>
          </p:nvGrpSpPr>
          <p:grpSpPr>
            <a:xfrm>
              <a:off x="635" y="2202"/>
              <a:ext cx="5482" cy="1996"/>
              <a:chOff x="6292194" y="1514747"/>
              <a:chExt cx="5292389" cy="1926954"/>
            </a:xfrm>
          </p:grpSpPr>
          <p:sp>
            <p:nvSpPr>
              <p:cNvPr id="44" name="矩形: 圆角 13"/>
              <p:cNvSpPr/>
              <p:nvPr>
                <p:custDataLst>
                  <p:tags r:id="rId18"/>
                </p:custDataLst>
              </p:nvPr>
            </p:nvSpPr>
            <p:spPr>
              <a:xfrm>
                <a:off x="6648094" y="1514747"/>
                <a:ext cx="4936489" cy="1926954"/>
              </a:xfrm>
              <a:prstGeom prst="roundRect">
                <a:avLst>
                  <a:gd name="adj" fmla="val 7011"/>
                </a:avLst>
              </a:prstGeom>
              <a:gradFill>
                <a:gsLst>
                  <a:gs pos="0">
                    <a:srgbClr val="00B0F0"/>
                  </a:gs>
                  <a:gs pos="100000">
                    <a:srgbClr val="1E53C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2000" dirty="0">
                  <a:latin typeface="思源黑体 CN Heavy" panose="020B0A00000000000000" pitchFamily="34" charset="-122"/>
                  <a:ea typeface="思源黑体 CN Heavy" panose="020B0A00000000000000" pitchFamily="34" charset="-122"/>
                </a:endParaRPr>
              </a:p>
            </p:txBody>
          </p:sp>
          <p:grpSp>
            <p:nvGrpSpPr>
              <p:cNvPr id="45" name="组合 44"/>
              <p:cNvGrpSpPr/>
              <p:nvPr/>
            </p:nvGrpSpPr>
            <p:grpSpPr>
              <a:xfrm>
                <a:off x="6292194" y="2122323"/>
                <a:ext cx="711800" cy="711800"/>
                <a:chOff x="5657193" y="3822100"/>
                <a:chExt cx="877615" cy="877615"/>
              </a:xfrm>
            </p:grpSpPr>
            <p:sp>
              <p:nvSpPr>
                <p:cNvPr id="47" name="íŝļíḑè"/>
                <p:cNvSpPr/>
                <p:nvPr>
                  <p:custDataLst>
                    <p:tags r:id="rId19"/>
                  </p:custDataLst>
                </p:nvPr>
              </p:nvSpPr>
              <p:spPr>
                <a:xfrm>
                  <a:off x="5657193" y="3822100"/>
                  <a:ext cx="877615" cy="877615"/>
                </a:xfrm>
                <a:prstGeom prst="ellipse">
                  <a:avLst/>
                </a:prstGeom>
                <a:gradFill>
                  <a:gsLst>
                    <a:gs pos="0">
                      <a:srgbClr val="00B0F0"/>
                    </a:gs>
                    <a:gs pos="100000">
                      <a:srgbClr val="1E53CF"/>
                    </a:gs>
                  </a:gsLst>
                  <a:lin ang="2700000" scaled="0"/>
                </a:gra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sz="2000">
                    <a:latin typeface="思源黑体 CN Heavy" panose="020B0A00000000000000" pitchFamily="34" charset="-122"/>
                    <a:ea typeface="思源黑体 CN Heavy" panose="020B0A00000000000000" pitchFamily="34" charset="-122"/>
                  </a:endParaRPr>
                </a:p>
              </p:txBody>
            </p:sp>
            <p:sp>
              <p:nvSpPr>
                <p:cNvPr id="48" name="îṥḷiďè"/>
                <p:cNvSpPr/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5840672" y="4026301"/>
                  <a:ext cx="510656" cy="469212"/>
                </a:xfrm>
                <a:custGeom>
                  <a:avLst/>
                  <a:gdLst>
                    <a:gd name="connsiteX0" fmla="*/ 373273 h 605239"/>
                    <a:gd name="connsiteY0" fmla="*/ 373273 h 605239"/>
                    <a:gd name="connsiteX1" fmla="*/ 373273 h 605239"/>
                    <a:gd name="connsiteY1" fmla="*/ 373273 h 605239"/>
                    <a:gd name="connsiteX2" fmla="*/ 373273 h 605239"/>
                    <a:gd name="connsiteY2" fmla="*/ 373273 h 605239"/>
                    <a:gd name="connsiteX3" fmla="*/ 373273 h 605239"/>
                    <a:gd name="connsiteY3" fmla="*/ 373273 h 605239"/>
                    <a:gd name="connsiteX4" fmla="*/ 373273 h 605239"/>
                    <a:gd name="connsiteY4" fmla="*/ 373273 h 605239"/>
                    <a:gd name="connsiteX5" fmla="*/ 373273 h 605239"/>
                    <a:gd name="connsiteY5" fmla="*/ 373273 h 605239"/>
                    <a:gd name="connsiteX6" fmla="*/ 373273 h 605239"/>
                    <a:gd name="connsiteY6" fmla="*/ 373273 h 605239"/>
                    <a:gd name="connsiteX7" fmla="*/ 373273 h 605239"/>
                    <a:gd name="connsiteY7" fmla="*/ 373273 h 605239"/>
                    <a:gd name="connsiteX8" fmla="*/ 373273 h 605239"/>
                    <a:gd name="connsiteY8" fmla="*/ 373273 h 605239"/>
                    <a:gd name="connsiteX9" fmla="*/ 373273 h 605239"/>
                    <a:gd name="connsiteY9" fmla="*/ 373273 h 605239"/>
                    <a:gd name="connsiteX10" fmla="*/ 373273 h 605239"/>
                    <a:gd name="connsiteY10" fmla="*/ 373273 h 605239"/>
                    <a:gd name="connsiteX11" fmla="*/ 373273 h 605239"/>
                    <a:gd name="connsiteY11" fmla="*/ 373273 h 605239"/>
                    <a:gd name="connsiteX12" fmla="*/ 373273 h 605239"/>
                    <a:gd name="connsiteY12" fmla="*/ 373273 h 605239"/>
                    <a:gd name="connsiteX13" fmla="*/ 373273 h 605239"/>
                    <a:gd name="connsiteY13" fmla="*/ 373273 h 605239"/>
                    <a:gd name="connsiteX14" fmla="*/ 373273 h 605239"/>
                    <a:gd name="connsiteY14" fmla="*/ 373273 h 605239"/>
                    <a:gd name="connsiteX15" fmla="*/ 373273 h 605239"/>
                    <a:gd name="connsiteY15" fmla="*/ 373273 h 605239"/>
                    <a:gd name="connsiteX16" fmla="*/ 373273 h 605239"/>
                    <a:gd name="connsiteY16" fmla="*/ 373273 h 605239"/>
                    <a:gd name="connsiteX17" fmla="*/ 373273 h 605239"/>
                    <a:gd name="connsiteY17" fmla="*/ 373273 h 605239"/>
                    <a:gd name="connsiteX18" fmla="*/ 373273 h 605239"/>
                    <a:gd name="connsiteY18" fmla="*/ 373273 h 605239"/>
                    <a:gd name="connsiteX19" fmla="*/ 373273 h 605239"/>
                    <a:gd name="connsiteY19" fmla="*/ 373273 h 605239"/>
                    <a:gd name="connsiteX20" fmla="*/ 373273 h 605239"/>
                    <a:gd name="connsiteY20" fmla="*/ 373273 h 605239"/>
                    <a:gd name="connsiteX21" fmla="*/ 373273 h 605239"/>
                    <a:gd name="connsiteY21" fmla="*/ 373273 h 605239"/>
                    <a:gd name="connsiteX22" fmla="*/ 373273 h 605239"/>
                    <a:gd name="connsiteY22" fmla="*/ 373273 h 605239"/>
                    <a:gd name="connsiteX23" fmla="*/ 373273 h 605239"/>
                    <a:gd name="connsiteY23" fmla="*/ 373273 h 605239"/>
                    <a:gd name="connsiteX24" fmla="*/ 373273 h 605239"/>
                    <a:gd name="connsiteY24" fmla="*/ 373273 h 605239"/>
                    <a:gd name="connsiteX25" fmla="*/ 373273 h 605239"/>
                    <a:gd name="connsiteY25" fmla="*/ 373273 h 605239"/>
                    <a:gd name="connsiteX26" fmla="*/ 373273 h 605239"/>
                    <a:gd name="connsiteY26" fmla="*/ 373273 h 605239"/>
                    <a:gd name="connsiteX27" fmla="*/ 373273 h 605239"/>
                    <a:gd name="connsiteY27" fmla="*/ 373273 h 605239"/>
                    <a:gd name="connsiteX28" fmla="*/ 373273 h 605239"/>
                    <a:gd name="connsiteY28" fmla="*/ 373273 h 605239"/>
                    <a:gd name="connsiteX29" fmla="*/ 373273 h 605239"/>
                    <a:gd name="connsiteY29" fmla="*/ 373273 h 605239"/>
                    <a:gd name="connsiteX30" fmla="*/ 373273 h 605239"/>
                    <a:gd name="connsiteY30" fmla="*/ 373273 h 605239"/>
                    <a:gd name="connsiteX31" fmla="*/ 373273 h 605239"/>
                    <a:gd name="connsiteY31" fmla="*/ 373273 h 605239"/>
                    <a:gd name="connsiteX32" fmla="*/ 373273 h 605239"/>
                    <a:gd name="connsiteY32" fmla="*/ 373273 h 605239"/>
                    <a:gd name="connsiteX33" fmla="*/ 373273 h 605239"/>
                    <a:gd name="connsiteY33" fmla="*/ 373273 h 605239"/>
                    <a:gd name="connsiteX34" fmla="*/ 373273 h 605239"/>
                    <a:gd name="connsiteY34" fmla="*/ 373273 h 605239"/>
                    <a:gd name="connsiteX35" fmla="*/ 373273 h 605239"/>
                    <a:gd name="connsiteY35" fmla="*/ 373273 h 605239"/>
                    <a:gd name="connsiteX36" fmla="*/ 373273 h 605239"/>
                    <a:gd name="connsiteY36" fmla="*/ 373273 h 605239"/>
                    <a:gd name="connsiteX37" fmla="*/ 373273 h 605239"/>
                    <a:gd name="connsiteY37" fmla="*/ 373273 h 605239"/>
                    <a:gd name="connsiteX38" fmla="*/ 373273 h 605239"/>
                    <a:gd name="connsiteY38" fmla="*/ 373273 h 605239"/>
                    <a:gd name="connsiteX39" fmla="*/ 373273 h 605239"/>
                    <a:gd name="connsiteY39" fmla="*/ 373273 h 605239"/>
                    <a:gd name="connsiteX40" fmla="*/ 373273 h 605239"/>
                    <a:gd name="connsiteY40" fmla="*/ 373273 h 605239"/>
                    <a:gd name="connsiteX41" fmla="*/ 373273 h 605239"/>
                    <a:gd name="connsiteY41" fmla="*/ 373273 h 605239"/>
                    <a:gd name="connsiteX42" fmla="*/ 373273 h 605239"/>
                    <a:gd name="connsiteY42" fmla="*/ 373273 h 605239"/>
                    <a:gd name="connsiteX43" fmla="*/ 373273 h 605239"/>
                    <a:gd name="connsiteY43" fmla="*/ 373273 h 605239"/>
                    <a:gd name="connsiteX44" fmla="*/ 373273 h 605239"/>
                    <a:gd name="connsiteY44" fmla="*/ 373273 h 605239"/>
                    <a:gd name="connsiteX45" fmla="*/ 373273 h 605239"/>
                    <a:gd name="connsiteY45" fmla="*/ 373273 h 605239"/>
                    <a:gd name="connsiteX46" fmla="*/ 373273 h 605239"/>
                    <a:gd name="connsiteY46" fmla="*/ 373273 h 605239"/>
                    <a:gd name="connsiteX47" fmla="*/ 373273 h 605239"/>
                    <a:gd name="connsiteY47" fmla="*/ 373273 h 605239"/>
                    <a:gd name="connsiteX48" fmla="*/ 373273 h 605239"/>
                    <a:gd name="connsiteY48" fmla="*/ 373273 h 605239"/>
                    <a:gd name="connsiteX49" fmla="*/ 373273 h 605239"/>
                    <a:gd name="connsiteY49" fmla="*/ 373273 h 605239"/>
                    <a:gd name="connsiteX50" fmla="*/ 373273 h 605239"/>
                    <a:gd name="connsiteY50" fmla="*/ 373273 h 605239"/>
                    <a:gd name="connsiteX51" fmla="*/ 373273 h 605239"/>
                    <a:gd name="connsiteY51" fmla="*/ 373273 h 605239"/>
                    <a:gd name="connsiteX52" fmla="*/ 373273 h 605239"/>
                    <a:gd name="connsiteY52" fmla="*/ 373273 h 605239"/>
                    <a:gd name="connsiteX53" fmla="*/ 373273 h 605239"/>
                    <a:gd name="connsiteY53" fmla="*/ 373273 h 605239"/>
                    <a:gd name="connsiteX54" fmla="*/ 373273 h 605239"/>
                    <a:gd name="connsiteY54" fmla="*/ 373273 h 605239"/>
                    <a:gd name="connsiteX55" fmla="*/ 373273 h 605239"/>
                    <a:gd name="connsiteY55" fmla="*/ 373273 h 605239"/>
                    <a:gd name="connsiteX56" fmla="*/ 373273 h 605239"/>
                    <a:gd name="connsiteY56" fmla="*/ 373273 h 605239"/>
                    <a:gd name="connsiteX57" fmla="*/ 373273 h 605239"/>
                    <a:gd name="connsiteY57" fmla="*/ 373273 h 605239"/>
                    <a:gd name="connsiteX58" fmla="*/ 373273 h 605239"/>
                    <a:gd name="connsiteY58" fmla="*/ 373273 h 605239"/>
                    <a:gd name="connsiteX59" fmla="*/ 373273 h 605239"/>
                    <a:gd name="connsiteY59" fmla="*/ 373273 h 605239"/>
                    <a:gd name="connsiteX60" fmla="*/ 373273 h 605239"/>
                    <a:gd name="connsiteY60" fmla="*/ 373273 h 605239"/>
                    <a:gd name="connsiteX61" fmla="*/ 373273 h 605239"/>
                    <a:gd name="connsiteY61" fmla="*/ 373273 h 605239"/>
                    <a:gd name="connsiteX62" fmla="*/ 373273 h 605239"/>
                    <a:gd name="connsiteY62" fmla="*/ 373273 h 605239"/>
                    <a:gd name="connsiteX63" fmla="*/ 373273 h 605239"/>
                    <a:gd name="connsiteY63" fmla="*/ 373273 h 605239"/>
                    <a:gd name="connsiteX64" fmla="*/ 373273 h 605239"/>
                    <a:gd name="connsiteY64" fmla="*/ 373273 h 605239"/>
                    <a:gd name="connsiteX65" fmla="*/ 373273 h 605239"/>
                    <a:gd name="connsiteY65" fmla="*/ 373273 h 605239"/>
                    <a:gd name="connsiteX66" fmla="*/ 373273 h 605239"/>
                    <a:gd name="connsiteY66" fmla="*/ 373273 h 605239"/>
                    <a:gd name="connsiteX67" fmla="*/ 373273 h 605239"/>
                    <a:gd name="connsiteY67" fmla="*/ 373273 h 605239"/>
                    <a:gd name="connsiteX68" fmla="*/ 373273 h 605239"/>
                    <a:gd name="connsiteY68" fmla="*/ 373273 h 605239"/>
                    <a:gd name="connsiteX69" fmla="*/ 373273 h 605239"/>
                    <a:gd name="connsiteY69" fmla="*/ 373273 h 605239"/>
                    <a:gd name="connsiteX70" fmla="*/ 373273 h 605239"/>
                    <a:gd name="connsiteY70" fmla="*/ 373273 h 605239"/>
                    <a:gd name="connsiteX71" fmla="*/ 373273 h 605239"/>
                    <a:gd name="connsiteY71" fmla="*/ 373273 h 605239"/>
                    <a:gd name="connsiteX72" fmla="*/ 373273 h 605239"/>
                    <a:gd name="connsiteY72" fmla="*/ 373273 h 605239"/>
                    <a:gd name="connsiteX73" fmla="*/ 373273 h 605239"/>
                    <a:gd name="connsiteY73" fmla="*/ 373273 h 605239"/>
                    <a:gd name="connsiteX74" fmla="*/ 373273 h 605239"/>
                    <a:gd name="connsiteY74" fmla="*/ 373273 h 605239"/>
                    <a:gd name="connsiteX75" fmla="*/ 373273 h 605239"/>
                    <a:gd name="connsiteY75" fmla="*/ 373273 h 605239"/>
                    <a:gd name="connsiteX76" fmla="*/ 373273 h 605239"/>
                    <a:gd name="connsiteY76" fmla="*/ 373273 h 605239"/>
                    <a:gd name="connsiteX77" fmla="*/ 373273 h 605239"/>
                    <a:gd name="connsiteY77" fmla="*/ 373273 h 605239"/>
                    <a:gd name="connsiteX78" fmla="*/ 373273 h 605239"/>
                    <a:gd name="connsiteY78" fmla="*/ 373273 h 605239"/>
                    <a:gd name="connsiteX79" fmla="*/ 373273 h 605239"/>
                    <a:gd name="connsiteY79" fmla="*/ 373273 h 605239"/>
                    <a:gd name="connsiteX80" fmla="*/ 373273 h 605239"/>
                    <a:gd name="connsiteY80" fmla="*/ 373273 h 605239"/>
                    <a:gd name="connsiteX81" fmla="*/ 373273 h 605239"/>
                    <a:gd name="connsiteY81" fmla="*/ 373273 h 605239"/>
                    <a:gd name="connsiteX82" fmla="*/ 373273 h 605239"/>
                    <a:gd name="connsiteY82" fmla="*/ 373273 h 605239"/>
                    <a:gd name="connsiteX83" fmla="*/ 373273 h 605239"/>
                    <a:gd name="connsiteY83" fmla="*/ 373273 h 605239"/>
                    <a:gd name="connsiteX84" fmla="*/ 373273 h 605239"/>
                    <a:gd name="connsiteY84" fmla="*/ 373273 h 605239"/>
                    <a:gd name="connsiteX85" fmla="*/ 373273 h 605239"/>
                    <a:gd name="connsiteY85" fmla="*/ 373273 h 605239"/>
                    <a:gd name="connsiteX86" fmla="*/ 373273 h 605239"/>
                    <a:gd name="connsiteY86" fmla="*/ 373273 h 605239"/>
                    <a:gd name="connsiteX87" fmla="*/ 373273 h 605239"/>
                    <a:gd name="connsiteY87" fmla="*/ 373273 h 605239"/>
                    <a:gd name="connsiteX88" fmla="*/ 373273 h 605239"/>
                    <a:gd name="connsiteY88" fmla="*/ 373273 h 605239"/>
                    <a:gd name="connsiteX89" fmla="*/ 373273 h 605239"/>
                    <a:gd name="connsiteY89" fmla="*/ 373273 h 605239"/>
                    <a:gd name="connsiteX90" fmla="*/ 373273 h 605239"/>
                    <a:gd name="connsiteY90" fmla="*/ 373273 h 605239"/>
                    <a:gd name="connsiteX91" fmla="*/ 373273 h 605239"/>
                    <a:gd name="connsiteY91" fmla="*/ 373273 h 605239"/>
                    <a:gd name="connsiteX92" fmla="*/ 373273 h 605239"/>
                    <a:gd name="connsiteY92" fmla="*/ 373273 h 605239"/>
                    <a:gd name="connsiteX93" fmla="*/ 373273 h 605239"/>
                    <a:gd name="connsiteY93" fmla="*/ 373273 h 605239"/>
                    <a:gd name="connsiteX94" fmla="*/ 373273 h 605239"/>
                    <a:gd name="connsiteY94" fmla="*/ 373273 h 605239"/>
                    <a:gd name="connsiteX95" fmla="*/ 373273 h 605239"/>
                    <a:gd name="connsiteY95" fmla="*/ 373273 h 605239"/>
                    <a:gd name="connsiteX96" fmla="*/ 373273 h 605239"/>
                    <a:gd name="connsiteY96" fmla="*/ 373273 h 605239"/>
                    <a:gd name="connsiteX97" fmla="*/ 373273 h 605239"/>
                    <a:gd name="connsiteY97" fmla="*/ 373273 h 605239"/>
                    <a:gd name="connsiteX98" fmla="*/ 373273 h 605239"/>
                    <a:gd name="connsiteY98" fmla="*/ 373273 h 605239"/>
                    <a:gd name="connsiteX99" fmla="*/ 373273 h 605239"/>
                    <a:gd name="connsiteY99" fmla="*/ 373273 h 605239"/>
                    <a:gd name="connsiteX100" fmla="*/ 373273 h 605239"/>
                    <a:gd name="connsiteY100" fmla="*/ 373273 h 605239"/>
                    <a:gd name="connsiteX101" fmla="*/ 373273 h 605239"/>
                    <a:gd name="connsiteY101" fmla="*/ 373273 h 605239"/>
                    <a:gd name="connsiteX102" fmla="*/ 373273 h 605239"/>
                    <a:gd name="connsiteY102" fmla="*/ 373273 h 605239"/>
                    <a:gd name="connsiteX103" fmla="*/ 373273 h 605239"/>
                    <a:gd name="connsiteY103" fmla="*/ 373273 h 605239"/>
                    <a:gd name="connsiteX104" fmla="*/ 373273 h 605239"/>
                    <a:gd name="connsiteY104" fmla="*/ 373273 h 605239"/>
                    <a:gd name="connsiteX105" fmla="*/ 373273 h 605239"/>
                    <a:gd name="connsiteY105" fmla="*/ 373273 h 605239"/>
                    <a:gd name="connsiteX106" fmla="*/ 373273 h 605239"/>
                    <a:gd name="connsiteY106" fmla="*/ 373273 h 605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</a:cxnLst>
                  <a:rect l="l" t="t" r="r" b="b"/>
                  <a:pathLst>
                    <a:path w="608909" h="559493">
                      <a:moveTo>
                        <a:pt x="470180" y="272856"/>
                      </a:moveTo>
                      <a:lnTo>
                        <a:pt x="476019" y="272856"/>
                      </a:lnTo>
                      <a:lnTo>
                        <a:pt x="481953" y="272856"/>
                      </a:lnTo>
                      <a:cubicBezTo>
                        <a:pt x="509171" y="272856"/>
                        <a:pt x="531210" y="294963"/>
                        <a:pt x="531210" y="322056"/>
                      </a:cubicBezTo>
                      <a:lnTo>
                        <a:pt x="531210" y="376617"/>
                      </a:lnTo>
                      <a:cubicBezTo>
                        <a:pt x="531210" y="385084"/>
                        <a:pt x="526783" y="392609"/>
                        <a:pt x="520096" y="397031"/>
                      </a:cubicBezTo>
                      <a:lnTo>
                        <a:pt x="520096" y="449711"/>
                      </a:lnTo>
                      <a:cubicBezTo>
                        <a:pt x="520096" y="450558"/>
                        <a:pt x="520661" y="451498"/>
                        <a:pt x="521509" y="451875"/>
                      </a:cubicBezTo>
                      <a:cubicBezTo>
                        <a:pt x="528949" y="455450"/>
                        <a:pt x="565492" y="473888"/>
                        <a:pt x="599209" y="501639"/>
                      </a:cubicBezTo>
                      <a:cubicBezTo>
                        <a:pt x="605425" y="506625"/>
                        <a:pt x="608909" y="514150"/>
                        <a:pt x="608909" y="522052"/>
                      </a:cubicBezTo>
                      <a:lnTo>
                        <a:pt x="608909" y="559493"/>
                      </a:lnTo>
                      <a:lnTo>
                        <a:pt x="483083" y="559493"/>
                      </a:lnTo>
                      <a:lnTo>
                        <a:pt x="483083" y="515561"/>
                      </a:lnTo>
                      <a:cubicBezTo>
                        <a:pt x="483083" y="499475"/>
                        <a:pt x="476019" y="484424"/>
                        <a:pt x="463587" y="474264"/>
                      </a:cubicBezTo>
                      <a:cubicBezTo>
                        <a:pt x="453039" y="465609"/>
                        <a:pt x="442302" y="457707"/>
                        <a:pt x="431848" y="450558"/>
                      </a:cubicBezTo>
                      <a:cubicBezTo>
                        <a:pt x="431848" y="450370"/>
                        <a:pt x="431942" y="450087"/>
                        <a:pt x="431942" y="449711"/>
                      </a:cubicBezTo>
                      <a:lnTo>
                        <a:pt x="431942" y="397031"/>
                      </a:lnTo>
                      <a:cubicBezTo>
                        <a:pt x="425350" y="392609"/>
                        <a:pt x="420923" y="385084"/>
                        <a:pt x="420923" y="376617"/>
                      </a:cubicBezTo>
                      <a:lnTo>
                        <a:pt x="420923" y="322056"/>
                      </a:lnTo>
                      <a:cubicBezTo>
                        <a:pt x="420923" y="294775"/>
                        <a:pt x="443056" y="272856"/>
                        <a:pt x="470180" y="272856"/>
                      </a:cubicBezTo>
                      <a:close/>
                      <a:moveTo>
                        <a:pt x="127004" y="272856"/>
                      </a:moveTo>
                      <a:lnTo>
                        <a:pt x="132940" y="272856"/>
                      </a:lnTo>
                      <a:lnTo>
                        <a:pt x="138781" y="272856"/>
                      </a:lnTo>
                      <a:cubicBezTo>
                        <a:pt x="166104" y="272856"/>
                        <a:pt x="188057" y="294963"/>
                        <a:pt x="188057" y="322056"/>
                      </a:cubicBezTo>
                      <a:lnTo>
                        <a:pt x="188057" y="376617"/>
                      </a:lnTo>
                      <a:cubicBezTo>
                        <a:pt x="188057" y="385084"/>
                        <a:pt x="183629" y="392609"/>
                        <a:pt x="177033" y="397031"/>
                      </a:cubicBezTo>
                      <a:lnTo>
                        <a:pt x="177033" y="449711"/>
                      </a:lnTo>
                      <a:cubicBezTo>
                        <a:pt x="177033" y="449993"/>
                        <a:pt x="177128" y="450370"/>
                        <a:pt x="177128" y="450558"/>
                      </a:cubicBezTo>
                      <a:cubicBezTo>
                        <a:pt x="166670" y="457613"/>
                        <a:pt x="155929" y="465609"/>
                        <a:pt x="145376" y="474264"/>
                      </a:cubicBezTo>
                      <a:cubicBezTo>
                        <a:pt x="133034" y="484424"/>
                        <a:pt x="125874" y="499475"/>
                        <a:pt x="125874" y="515561"/>
                      </a:cubicBezTo>
                      <a:lnTo>
                        <a:pt x="125874" y="559493"/>
                      </a:lnTo>
                      <a:lnTo>
                        <a:pt x="0" y="559493"/>
                      </a:lnTo>
                      <a:lnTo>
                        <a:pt x="0" y="522052"/>
                      </a:lnTo>
                      <a:cubicBezTo>
                        <a:pt x="0" y="514150"/>
                        <a:pt x="3486" y="506625"/>
                        <a:pt x="9704" y="501639"/>
                      </a:cubicBezTo>
                      <a:cubicBezTo>
                        <a:pt x="43434" y="473888"/>
                        <a:pt x="79990" y="455450"/>
                        <a:pt x="87433" y="451875"/>
                      </a:cubicBezTo>
                      <a:cubicBezTo>
                        <a:pt x="88281" y="451498"/>
                        <a:pt x="88846" y="450558"/>
                        <a:pt x="88846" y="449711"/>
                      </a:cubicBezTo>
                      <a:lnTo>
                        <a:pt x="88846" y="397031"/>
                      </a:lnTo>
                      <a:cubicBezTo>
                        <a:pt x="82157" y="392609"/>
                        <a:pt x="77729" y="385084"/>
                        <a:pt x="77729" y="376617"/>
                      </a:cubicBezTo>
                      <a:lnTo>
                        <a:pt x="77729" y="322056"/>
                      </a:lnTo>
                      <a:cubicBezTo>
                        <a:pt x="77729" y="294775"/>
                        <a:pt x="99870" y="272856"/>
                        <a:pt x="127004" y="272856"/>
                      </a:cubicBezTo>
                      <a:close/>
                      <a:moveTo>
                        <a:pt x="297600" y="222543"/>
                      </a:moveTo>
                      <a:lnTo>
                        <a:pt x="304477" y="222543"/>
                      </a:lnTo>
                      <a:lnTo>
                        <a:pt x="311260" y="222543"/>
                      </a:lnTo>
                      <a:cubicBezTo>
                        <a:pt x="343291" y="222543"/>
                        <a:pt x="369198" y="248506"/>
                        <a:pt x="369198" y="280395"/>
                      </a:cubicBezTo>
                      <a:lnTo>
                        <a:pt x="369198" y="344455"/>
                      </a:lnTo>
                      <a:cubicBezTo>
                        <a:pt x="369198" y="354520"/>
                        <a:pt x="364017" y="363456"/>
                        <a:pt x="356198" y="368536"/>
                      </a:cubicBezTo>
                      <a:lnTo>
                        <a:pt x="356198" y="430432"/>
                      </a:lnTo>
                      <a:cubicBezTo>
                        <a:pt x="356198" y="431561"/>
                        <a:pt x="356857" y="432502"/>
                        <a:pt x="357893" y="433066"/>
                      </a:cubicBezTo>
                      <a:cubicBezTo>
                        <a:pt x="366655" y="437299"/>
                        <a:pt x="409520" y="459029"/>
                        <a:pt x="449275" y="491576"/>
                      </a:cubicBezTo>
                      <a:cubicBezTo>
                        <a:pt x="456435" y="497502"/>
                        <a:pt x="460580" y="506251"/>
                        <a:pt x="460580" y="515563"/>
                      </a:cubicBezTo>
                      <a:lnTo>
                        <a:pt x="460580" y="559493"/>
                      </a:lnTo>
                      <a:lnTo>
                        <a:pt x="304477" y="559493"/>
                      </a:lnTo>
                      <a:lnTo>
                        <a:pt x="148187" y="559493"/>
                      </a:lnTo>
                      <a:lnTo>
                        <a:pt x="148187" y="515563"/>
                      </a:lnTo>
                      <a:cubicBezTo>
                        <a:pt x="148187" y="506251"/>
                        <a:pt x="152332" y="497502"/>
                        <a:pt x="159492" y="491576"/>
                      </a:cubicBezTo>
                      <a:cubicBezTo>
                        <a:pt x="199342" y="459029"/>
                        <a:pt x="242206" y="437299"/>
                        <a:pt x="250967" y="433066"/>
                      </a:cubicBezTo>
                      <a:cubicBezTo>
                        <a:pt x="252004" y="432502"/>
                        <a:pt x="252569" y="431561"/>
                        <a:pt x="252569" y="430432"/>
                      </a:cubicBezTo>
                      <a:lnTo>
                        <a:pt x="252569" y="368536"/>
                      </a:lnTo>
                      <a:cubicBezTo>
                        <a:pt x="244844" y="363456"/>
                        <a:pt x="239663" y="354520"/>
                        <a:pt x="239663" y="344455"/>
                      </a:cubicBezTo>
                      <a:lnTo>
                        <a:pt x="239663" y="280395"/>
                      </a:lnTo>
                      <a:cubicBezTo>
                        <a:pt x="239663" y="248412"/>
                        <a:pt x="265664" y="222543"/>
                        <a:pt x="297600" y="222543"/>
                      </a:cubicBezTo>
                      <a:close/>
                      <a:moveTo>
                        <a:pt x="492495" y="40775"/>
                      </a:moveTo>
                      <a:cubicBezTo>
                        <a:pt x="488350" y="40775"/>
                        <a:pt x="487596" y="41528"/>
                        <a:pt x="487502" y="45854"/>
                      </a:cubicBezTo>
                      <a:lnTo>
                        <a:pt x="487502" y="51498"/>
                      </a:lnTo>
                      <a:cubicBezTo>
                        <a:pt x="487502" y="57142"/>
                        <a:pt x="487502" y="56953"/>
                        <a:pt x="482038" y="59023"/>
                      </a:cubicBezTo>
                      <a:cubicBezTo>
                        <a:pt x="469036" y="63726"/>
                        <a:pt x="460934" y="72661"/>
                        <a:pt x="460086" y="86864"/>
                      </a:cubicBezTo>
                      <a:cubicBezTo>
                        <a:pt x="459332" y="99374"/>
                        <a:pt x="465833" y="107934"/>
                        <a:pt x="476196" y="114048"/>
                      </a:cubicBezTo>
                      <a:cubicBezTo>
                        <a:pt x="482414" y="117810"/>
                        <a:pt x="489480" y="120068"/>
                        <a:pt x="496264" y="123078"/>
                      </a:cubicBezTo>
                      <a:cubicBezTo>
                        <a:pt x="498902" y="124206"/>
                        <a:pt x="501445" y="125617"/>
                        <a:pt x="503706" y="127310"/>
                      </a:cubicBezTo>
                      <a:cubicBezTo>
                        <a:pt x="510207" y="132578"/>
                        <a:pt x="508982" y="141513"/>
                        <a:pt x="501257" y="144900"/>
                      </a:cubicBezTo>
                      <a:cubicBezTo>
                        <a:pt x="497112" y="146781"/>
                        <a:pt x="492778" y="147157"/>
                        <a:pt x="488350" y="146687"/>
                      </a:cubicBezTo>
                      <a:cubicBezTo>
                        <a:pt x="481472" y="145746"/>
                        <a:pt x="474783" y="144053"/>
                        <a:pt x="468659" y="140761"/>
                      </a:cubicBezTo>
                      <a:cubicBezTo>
                        <a:pt x="464985" y="138880"/>
                        <a:pt x="463949" y="139350"/>
                        <a:pt x="462724" y="143301"/>
                      </a:cubicBezTo>
                      <a:cubicBezTo>
                        <a:pt x="461593" y="146687"/>
                        <a:pt x="460557" y="150167"/>
                        <a:pt x="459709" y="153553"/>
                      </a:cubicBezTo>
                      <a:cubicBezTo>
                        <a:pt x="458484" y="158162"/>
                        <a:pt x="458861" y="159291"/>
                        <a:pt x="463572" y="161548"/>
                      </a:cubicBezTo>
                      <a:cubicBezTo>
                        <a:pt x="469130" y="164370"/>
                        <a:pt x="475160" y="165687"/>
                        <a:pt x="481284" y="166722"/>
                      </a:cubicBezTo>
                      <a:cubicBezTo>
                        <a:pt x="486089" y="167474"/>
                        <a:pt x="486371" y="167568"/>
                        <a:pt x="486371" y="172647"/>
                      </a:cubicBezTo>
                      <a:lnTo>
                        <a:pt x="486371" y="179420"/>
                      </a:lnTo>
                      <a:cubicBezTo>
                        <a:pt x="486371" y="182147"/>
                        <a:pt x="487690" y="183934"/>
                        <a:pt x="490611" y="183934"/>
                      </a:cubicBezTo>
                      <a:cubicBezTo>
                        <a:pt x="493908" y="184029"/>
                        <a:pt x="497300" y="184029"/>
                        <a:pt x="500503" y="183934"/>
                      </a:cubicBezTo>
                      <a:cubicBezTo>
                        <a:pt x="503330" y="183934"/>
                        <a:pt x="504649" y="182430"/>
                        <a:pt x="504649" y="179608"/>
                      </a:cubicBezTo>
                      <a:cubicBezTo>
                        <a:pt x="504649" y="176504"/>
                        <a:pt x="504837" y="173494"/>
                        <a:pt x="504649" y="170390"/>
                      </a:cubicBezTo>
                      <a:cubicBezTo>
                        <a:pt x="504554" y="167192"/>
                        <a:pt x="505968" y="165687"/>
                        <a:pt x="508982" y="164840"/>
                      </a:cubicBezTo>
                      <a:cubicBezTo>
                        <a:pt x="515860" y="162959"/>
                        <a:pt x="521889" y="159197"/>
                        <a:pt x="526412" y="153647"/>
                      </a:cubicBezTo>
                      <a:cubicBezTo>
                        <a:pt x="538942" y="138221"/>
                        <a:pt x="534231" y="115835"/>
                        <a:pt x="516237" y="105865"/>
                      </a:cubicBezTo>
                      <a:cubicBezTo>
                        <a:pt x="510584" y="102761"/>
                        <a:pt x="504554" y="100503"/>
                        <a:pt x="498619" y="97964"/>
                      </a:cubicBezTo>
                      <a:cubicBezTo>
                        <a:pt x="495227" y="96647"/>
                        <a:pt x="492024" y="94860"/>
                        <a:pt x="489104" y="92602"/>
                      </a:cubicBezTo>
                      <a:cubicBezTo>
                        <a:pt x="483451" y="88087"/>
                        <a:pt x="484581" y="80657"/>
                        <a:pt x="491270" y="77835"/>
                      </a:cubicBezTo>
                      <a:cubicBezTo>
                        <a:pt x="493155" y="76894"/>
                        <a:pt x="495133" y="76706"/>
                        <a:pt x="497112" y="76518"/>
                      </a:cubicBezTo>
                      <a:cubicBezTo>
                        <a:pt x="504931" y="76142"/>
                        <a:pt x="512186" y="77553"/>
                        <a:pt x="519252" y="80939"/>
                      </a:cubicBezTo>
                      <a:cubicBezTo>
                        <a:pt x="522643" y="82538"/>
                        <a:pt x="523868" y="82067"/>
                        <a:pt x="524998" y="78399"/>
                      </a:cubicBezTo>
                      <a:cubicBezTo>
                        <a:pt x="526317" y="74543"/>
                        <a:pt x="527260" y="70686"/>
                        <a:pt x="528390" y="66736"/>
                      </a:cubicBezTo>
                      <a:cubicBezTo>
                        <a:pt x="529144" y="64102"/>
                        <a:pt x="528296" y="62503"/>
                        <a:pt x="525752" y="61374"/>
                      </a:cubicBezTo>
                      <a:cubicBezTo>
                        <a:pt x="521230" y="59399"/>
                        <a:pt x="516708" y="57988"/>
                        <a:pt x="511809" y="57236"/>
                      </a:cubicBezTo>
                      <a:cubicBezTo>
                        <a:pt x="505402" y="56201"/>
                        <a:pt x="505402" y="56201"/>
                        <a:pt x="505402" y="49805"/>
                      </a:cubicBezTo>
                      <a:cubicBezTo>
                        <a:pt x="505402" y="40775"/>
                        <a:pt x="505402" y="40775"/>
                        <a:pt x="496358" y="40775"/>
                      </a:cubicBezTo>
                      <a:close/>
                      <a:moveTo>
                        <a:pt x="496111" y="0"/>
                      </a:moveTo>
                      <a:cubicBezTo>
                        <a:pt x="524951" y="0"/>
                        <a:pt x="553781" y="10958"/>
                        <a:pt x="575779" y="32874"/>
                      </a:cubicBezTo>
                      <a:cubicBezTo>
                        <a:pt x="619776" y="76894"/>
                        <a:pt x="619776" y="148192"/>
                        <a:pt x="575779" y="192024"/>
                      </a:cubicBezTo>
                      <a:cubicBezTo>
                        <a:pt x="538754" y="229083"/>
                        <a:pt x="482226" y="234821"/>
                        <a:pt x="438982" y="209519"/>
                      </a:cubicBezTo>
                      <a:lnTo>
                        <a:pt x="438700" y="209237"/>
                      </a:lnTo>
                      <a:cubicBezTo>
                        <a:pt x="421742" y="222029"/>
                        <a:pt x="403559" y="224286"/>
                        <a:pt x="390840" y="222311"/>
                      </a:cubicBezTo>
                      <a:cubicBezTo>
                        <a:pt x="386600" y="221653"/>
                        <a:pt x="385752" y="215915"/>
                        <a:pt x="389615" y="214034"/>
                      </a:cubicBezTo>
                      <a:cubicBezTo>
                        <a:pt x="401297" y="208202"/>
                        <a:pt x="408552" y="196915"/>
                        <a:pt x="412886" y="187791"/>
                      </a:cubicBezTo>
                      <a:lnTo>
                        <a:pt x="411567" y="187038"/>
                      </a:lnTo>
                      <a:cubicBezTo>
                        <a:pt x="372374" y="142736"/>
                        <a:pt x="374070" y="75201"/>
                        <a:pt x="416371" y="32874"/>
                      </a:cubicBezTo>
                      <a:cubicBezTo>
                        <a:pt x="438417" y="10958"/>
                        <a:pt x="467270" y="0"/>
                        <a:pt x="496111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/>
                  <a:endParaRPr sz="2000">
                    <a:solidFill>
                      <a:schemeClr val="lt1"/>
                    </a:solidFill>
                    <a:latin typeface="思源黑体 CN Heavy" panose="020B0A00000000000000" pitchFamily="34" charset="-122"/>
                    <a:ea typeface="思源黑体 CN Heavy" panose="020B0A00000000000000" pitchFamily="34" charset="-122"/>
                  </a:endParaRPr>
                </a:p>
              </p:txBody>
            </p:sp>
          </p:grpSp>
        </p:grpSp>
        <p:sp>
          <p:nvSpPr>
            <p:cNvPr id="49" name="文本框 48"/>
            <p:cNvSpPr txBox="1"/>
            <p:nvPr>
              <p:custDataLst>
                <p:tags r:id="rId21"/>
              </p:custDataLst>
            </p:nvPr>
          </p:nvSpPr>
          <p:spPr>
            <a:xfrm>
              <a:off x="1479" y="2726"/>
              <a:ext cx="4639" cy="136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indent="0" algn="just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zh-CN" altLang="en-US" sz="1200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广告投放水平高，获客成本相对较低；广告限制越多，获客成本越高</a:t>
              </a:r>
              <a:endParaRPr lang="zh-CN" altLang="en-US" sz="12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  <p:sp>
          <p:nvSpPr>
            <p:cNvPr id="50" name="文本框 49"/>
            <p:cNvSpPr txBox="1"/>
            <p:nvPr>
              <p:custDataLst>
                <p:tags r:id="rId22"/>
              </p:custDataLst>
            </p:nvPr>
          </p:nvSpPr>
          <p:spPr>
            <a:xfrm>
              <a:off x="1456" y="2343"/>
              <a:ext cx="4256" cy="41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sz="1600" spc="3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和广告投放相关</a:t>
              </a:r>
              <a:endParaRPr sz="1600" spc="3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4344035" y="3046730"/>
            <a:ext cx="3481070" cy="1267460"/>
            <a:chOff x="635" y="2202"/>
            <a:chExt cx="5482" cy="1996"/>
          </a:xfrm>
        </p:grpSpPr>
        <p:grpSp>
          <p:nvGrpSpPr>
            <p:cNvPr id="52" name="组合 51"/>
            <p:cNvGrpSpPr/>
            <p:nvPr/>
          </p:nvGrpSpPr>
          <p:grpSpPr>
            <a:xfrm>
              <a:off x="635" y="2202"/>
              <a:ext cx="5482" cy="1996"/>
              <a:chOff x="6292194" y="1514747"/>
              <a:chExt cx="5292389" cy="1926954"/>
            </a:xfrm>
          </p:grpSpPr>
          <p:sp>
            <p:nvSpPr>
              <p:cNvPr id="53" name="矩形: 圆角 13"/>
              <p:cNvSpPr/>
              <p:nvPr>
                <p:custDataLst>
                  <p:tags r:id="rId23"/>
                </p:custDataLst>
              </p:nvPr>
            </p:nvSpPr>
            <p:spPr>
              <a:xfrm>
                <a:off x="6648094" y="1514747"/>
                <a:ext cx="4936489" cy="1926954"/>
              </a:xfrm>
              <a:prstGeom prst="roundRect">
                <a:avLst>
                  <a:gd name="adj" fmla="val 7011"/>
                </a:avLst>
              </a:prstGeom>
              <a:gradFill>
                <a:gsLst>
                  <a:gs pos="0">
                    <a:srgbClr val="00B0F0"/>
                  </a:gs>
                  <a:gs pos="100000">
                    <a:srgbClr val="1E53C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2000" dirty="0">
                  <a:latin typeface="思源黑体 CN Heavy" panose="020B0A00000000000000" pitchFamily="34" charset="-122"/>
                  <a:ea typeface="思源黑体 CN Heavy" panose="020B0A00000000000000" pitchFamily="34" charset="-122"/>
                </a:endParaRPr>
              </a:p>
            </p:txBody>
          </p:sp>
          <p:grpSp>
            <p:nvGrpSpPr>
              <p:cNvPr id="54" name="组合 53"/>
              <p:cNvGrpSpPr/>
              <p:nvPr/>
            </p:nvGrpSpPr>
            <p:grpSpPr>
              <a:xfrm>
                <a:off x="6292194" y="2122323"/>
                <a:ext cx="711800" cy="711800"/>
                <a:chOff x="5657193" y="3822100"/>
                <a:chExt cx="877615" cy="877615"/>
              </a:xfrm>
            </p:grpSpPr>
            <p:sp>
              <p:nvSpPr>
                <p:cNvPr id="55" name="íŝļíḑè"/>
                <p:cNvSpPr/>
                <p:nvPr>
                  <p:custDataLst>
                    <p:tags r:id="rId24"/>
                  </p:custDataLst>
                </p:nvPr>
              </p:nvSpPr>
              <p:spPr>
                <a:xfrm>
                  <a:off x="5657193" y="3822100"/>
                  <a:ext cx="877615" cy="877615"/>
                </a:xfrm>
                <a:prstGeom prst="ellipse">
                  <a:avLst/>
                </a:prstGeom>
                <a:gradFill>
                  <a:gsLst>
                    <a:gs pos="0">
                      <a:srgbClr val="00B0F0"/>
                    </a:gs>
                    <a:gs pos="100000">
                      <a:srgbClr val="1E53CF"/>
                    </a:gs>
                  </a:gsLst>
                  <a:lin ang="2700000" scaled="0"/>
                </a:gra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sz="2000">
                    <a:latin typeface="思源黑体 CN Heavy" panose="020B0A00000000000000" pitchFamily="34" charset="-122"/>
                    <a:ea typeface="思源黑体 CN Heavy" panose="020B0A00000000000000" pitchFamily="34" charset="-122"/>
                  </a:endParaRPr>
                </a:p>
              </p:txBody>
            </p:sp>
            <p:sp>
              <p:nvSpPr>
                <p:cNvPr id="56" name="îṥḷiďè"/>
                <p:cNvSpPr/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5840672" y="4026301"/>
                  <a:ext cx="510656" cy="469212"/>
                </a:xfrm>
                <a:custGeom>
                  <a:avLst/>
                  <a:gdLst>
                    <a:gd name="connsiteX0" fmla="*/ 373273 h 605239"/>
                    <a:gd name="connsiteY0" fmla="*/ 373273 h 605239"/>
                    <a:gd name="connsiteX1" fmla="*/ 373273 h 605239"/>
                    <a:gd name="connsiteY1" fmla="*/ 373273 h 605239"/>
                    <a:gd name="connsiteX2" fmla="*/ 373273 h 605239"/>
                    <a:gd name="connsiteY2" fmla="*/ 373273 h 605239"/>
                    <a:gd name="connsiteX3" fmla="*/ 373273 h 605239"/>
                    <a:gd name="connsiteY3" fmla="*/ 373273 h 605239"/>
                    <a:gd name="connsiteX4" fmla="*/ 373273 h 605239"/>
                    <a:gd name="connsiteY4" fmla="*/ 373273 h 605239"/>
                    <a:gd name="connsiteX5" fmla="*/ 373273 h 605239"/>
                    <a:gd name="connsiteY5" fmla="*/ 373273 h 605239"/>
                    <a:gd name="connsiteX6" fmla="*/ 373273 h 605239"/>
                    <a:gd name="connsiteY6" fmla="*/ 373273 h 605239"/>
                    <a:gd name="connsiteX7" fmla="*/ 373273 h 605239"/>
                    <a:gd name="connsiteY7" fmla="*/ 373273 h 605239"/>
                    <a:gd name="connsiteX8" fmla="*/ 373273 h 605239"/>
                    <a:gd name="connsiteY8" fmla="*/ 373273 h 605239"/>
                    <a:gd name="connsiteX9" fmla="*/ 373273 h 605239"/>
                    <a:gd name="connsiteY9" fmla="*/ 373273 h 605239"/>
                    <a:gd name="connsiteX10" fmla="*/ 373273 h 605239"/>
                    <a:gd name="connsiteY10" fmla="*/ 373273 h 605239"/>
                    <a:gd name="connsiteX11" fmla="*/ 373273 h 605239"/>
                    <a:gd name="connsiteY11" fmla="*/ 373273 h 605239"/>
                    <a:gd name="connsiteX12" fmla="*/ 373273 h 605239"/>
                    <a:gd name="connsiteY12" fmla="*/ 373273 h 605239"/>
                    <a:gd name="connsiteX13" fmla="*/ 373273 h 605239"/>
                    <a:gd name="connsiteY13" fmla="*/ 373273 h 605239"/>
                    <a:gd name="connsiteX14" fmla="*/ 373273 h 605239"/>
                    <a:gd name="connsiteY14" fmla="*/ 373273 h 605239"/>
                    <a:gd name="connsiteX15" fmla="*/ 373273 h 605239"/>
                    <a:gd name="connsiteY15" fmla="*/ 373273 h 605239"/>
                    <a:gd name="connsiteX16" fmla="*/ 373273 h 605239"/>
                    <a:gd name="connsiteY16" fmla="*/ 373273 h 605239"/>
                    <a:gd name="connsiteX17" fmla="*/ 373273 h 605239"/>
                    <a:gd name="connsiteY17" fmla="*/ 373273 h 605239"/>
                    <a:gd name="connsiteX18" fmla="*/ 373273 h 605239"/>
                    <a:gd name="connsiteY18" fmla="*/ 373273 h 605239"/>
                    <a:gd name="connsiteX19" fmla="*/ 373273 h 605239"/>
                    <a:gd name="connsiteY19" fmla="*/ 373273 h 605239"/>
                    <a:gd name="connsiteX20" fmla="*/ 373273 h 605239"/>
                    <a:gd name="connsiteY20" fmla="*/ 373273 h 605239"/>
                    <a:gd name="connsiteX21" fmla="*/ 373273 h 605239"/>
                    <a:gd name="connsiteY21" fmla="*/ 373273 h 605239"/>
                    <a:gd name="connsiteX22" fmla="*/ 373273 h 605239"/>
                    <a:gd name="connsiteY22" fmla="*/ 373273 h 605239"/>
                    <a:gd name="connsiteX23" fmla="*/ 373273 h 605239"/>
                    <a:gd name="connsiteY23" fmla="*/ 373273 h 605239"/>
                    <a:gd name="connsiteX24" fmla="*/ 373273 h 605239"/>
                    <a:gd name="connsiteY24" fmla="*/ 373273 h 605239"/>
                    <a:gd name="connsiteX25" fmla="*/ 373273 h 605239"/>
                    <a:gd name="connsiteY25" fmla="*/ 373273 h 605239"/>
                    <a:gd name="connsiteX26" fmla="*/ 373273 h 605239"/>
                    <a:gd name="connsiteY26" fmla="*/ 373273 h 605239"/>
                    <a:gd name="connsiteX27" fmla="*/ 373273 h 605239"/>
                    <a:gd name="connsiteY27" fmla="*/ 373273 h 605239"/>
                    <a:gd name="connsiteX28" fmla="*/ 373273 h 605239"/>
                    <a:gd name="connsiteY28" fmla="*/ 373273 h 605239"/>
                    <a:gd name="connsiteX29" fmla="*/ 373273 h 605239"/>
                    <a:gd name="connsiteY29" fmla="*/ 373273 h 605239"/>
                    <a:gd name="connsiteX30" fmla="*/ 373273 h 605239"/>
                    <a:gd name="connsiteY30" fmla="*/ 373273 h 605239"/>
                    <a:gd name="connsiteX31" fmla="*/ 373273 h 605239"/>
                    <a:gd name="connsiteY31" fmla="*/ 373273 h 605239"/>
                    <a:gd name="connsiteX32" fmla="*/ 373273 h 605239"/>
                    <a:gd name="connsiteY32" fmla="*/ 373273 h 605239"/>
                    <a:gd name="connsiteX33" fmla="*/ 373273 h 605239"/>
                    <a:gd name="connsiteY33" fmla="*/ 373273 h 605239"/>
                    <a:gd name="connsiteX34" fmla="*/ 373273 h 605239"/>
                    <a:gd name="connsiteY34" fmla="*/ 373273 h 605239"/>
                    <a:gd name="connsiteX35" fmla="*/ 373273 h 605239"/>
                    <a:gd name="connsiteY35" fmla="*/ 373273 h 605239"/>
                    <a:gd name="connsiteX36" fmla="*/ 373273 h 605239"/>
                    <a:gd name="connsiteY36" fmla="*/ 373273 h 605239"/>
                    <a:gd name="connsiteX37" fmla="*/ 373273 h 605239"/>
                    <a:gd name="connsiteY37" fmla="*/ 373273 h 605239"/>
                    <a:gd name="connsiteX38" fmla="*/ 373273 h 605239"/>
                    <a:gd name="connsiteY38" fmla="*/ 373273 h 605239"/>
                    <a:gd name="connsiteX39" fmla="*/ 373273 h 605239"/>
                    <a:gd name="connsiteY39" fmla="*/ 373273 h 605239"/>
                    <a:gd name="connsiteX40" fmla="*/ 373273 h 605239"/>
                    <a:gd name="connsiteY40" fmla="*/ 373273 h 605239"/>
                    <a:gd name="connsiteX41" fmla="*/ 373273 h 605239"/>
                    <a:gd name="connsiteY41" fmla="*/ 373273 h 605239"/>
                    <a:gd name="connsiteX42" fmla="*/ 373273 h 605239"/>
                    <a:gd name="connsiteY42" fmla="*/ 373273 h 605239"/>
                    <a:gd name="connsiteX43" fmla="*/ 373273 h 605239"/>
                    <a:gd name="connsiteY43" fmla="*/ 373273 h 605239"/>
                    <a:gd name="connsiteX44" fmla="*/ 373273 h 605239"/>
                    <a:gd name="connsiteY44" fmla="*/ 373273 h 605239"/>
                    <a:gd name="connsiteX45" fmla="*/ 373273 h 605239"/>
                    <a:gd name="connsiteY45" fmla="*/ 373273 h 605239"/>
                    <a:gd name="connsiteX46" fmla="*/ 373273 h 605239"/>
                    <a:gd name="connsiteY46" fmla="*/ 373273 h 605239"/>
                    <a:gd name="connsiteX47" fmla="*/ 373273 h 605239"/>
                    <a:gd name="connsiteY47" fmla="*/ 373273 h 605239"/>
                    <a:gd name="connsiteX48" fmla="*/ 373273 h 605239"/>
                    <a:gd name="connsiteY48" fmla="*/ 373273 h 605239"/>
                    <a:gd name="connsiteX49" fmla="*/ 373273 h 605239"/>
                    <a:gd name="connsiteY49" fmla="*/ 373273 h 605239"/>
                    <a:gd name="connsiteX50" fmla="*/ 373273 h 605239"/>
                    <a:gd name="connsiteY50" fmla="*/ 373273 h 605239"/>
                    <a:gd name="connsiteX51" fmla="*/ 373273 h 605239"/>
                    <a:gd name="connsiteY51" fmla="*/ 373273 h 605239"/>
                    <a:gd name="connsiteX52" fmla="*/ 373273 h 605239"/>
                    <a:gd name="connsiteY52" fmla="*/ 373273 h 605239"/>
                    <a:gd name="connsiteX53" fmla="*/ 373273 h 605239"/>
                    <a:gd name="connsiteY53" fmla="*/ 373273 h 605239"/>
                    <a:gd name="connsiteX54" fmla="*/ 373273 h 605239"/>
                    <a:gd name="connsiteY54" fmla="*/ 373273 h 605239"/>
                    <a:gd name="connsiteX55" fmla="*/ 373273 h 605239"/>
                    <a:gd name="connsiteY55" fmla="*/ 373273 h 605239"/>
                    <a:gd name="connsiteX56" fmla="*/ 373273 h 605239"/>
                    <a:gd name="connsiteY56" fmla="*/ 373273 h 605239"/>
                    <a:gd name="connsiteX57" fmla="*/ 373273 h 605239"/>
                    <a:gd name="connsiteY57" fmla="*/ 373273 h 605239"/>
                    <a:gd name="connsiteX58" fmla="*/ 373273 h 605239"/>
                    <a:gd name="connsiteY58" fmla="*/ 373273 h 605239"/>
                    <a:gd name="connsiteX59" fmla="*/ 373273 h 605239"/>
                    <a:gd name="connsiteY59" fmla="*/ 373273 h 605239"/>
                    <a:gd name="connsiteX60" fmla="*/ 373273 h 605239"/>
                    <a:gd name="connsiteY60" fmla="*/ 373273 h 605239"/>
                    <a:gd name="connsiteX61" fmla="*/ 373273 h 605239"/>
                    <a:gd name="connsiteY61" fmla="*/ 373273 h 605239"/>
                    <a:gd name="connsiteX62" fmla="*/ 373273 h 605239"/>
                    <a:gd name="connsiteY62" fmla="*/ 373273 h 605239"/>
                    <a:gd name="connsiteX63" fmla="*/ 373273 h 605239"/>
                    <a:gd name="connsiteY63" fmla="*/ 373273 h 605239"/>
                    <a:gd name="connsiteX64" fmla="*/ 373273 h 605239"/>
                    <a:gd name="connsiteY64" fmla="*/ 373273 h 605239"/>
                    <a:gd name="connsiteX65" fmla="*/ 373273 h 605239"/>
                    <a:gd name="connsiteY65" fmla="*/ 373273 h 605239"/>
                    <a:gd name="connsiteX66" fmla="*/ 373273 h 605239"/>
                    <a:gd name="connsiteY66" fmla="*/ 373273 h 605239"/>
                    <a:gd name="connsiteX67" fmla="*/ 373273 h 605239"/>
                    <a:gd name="connsiteY67" fmla="*/ 373273 h 605239"/>
                    <a:gd name="connsiteX68" fmla="*/ 373273 h 605239"/>
                    <a:gd name="connsiteY68" fmla="*/ 373273 h 605239"/>
                    <a:gd name="connsiteX69" fmla="*/ 373273 h 605239"/>
                    <a:gd name="connsiteY69" fmla="*/ 373273 h 605239"/>
                    <a:gd name="connsiteX70" fmla="*/ 373273 h 605239"/>
                    <a:gd name="connsiteY70" fmla="*/ 373273 h 605239"/>
                    <a:gd name="connsiteX71" fmla="*/ 373273 h 605239"/>
                    <a:gd name="connsiteY71" fmla="*/ 373273 h 605239"/>
                    <a:gd name="connsiteX72" fmla="*/ 373273 h 605239"/>
                    <a:gd name="connsiteY72" fmla="*/ 373273 h 605239"/>
                    <a:gd name="connsiteX73" fmla="*/ 373273 h 605239"/>
                    <a:gd name="connsiteY73" fmla="*/ 373273 h 605239"/>
                    <a:gd name="connsiteX74" fmla="*/ 373273 h 605239"/>
                    <a:gd name="connsiteY74" fmla="*/ 373273 h 605239"/>
                    <a:gd name="connsiteX75" fmla="*/ 373273 h 605239"/>
                    <a:gd name="connsiteY75" fmla="*/ 373273 h 605239"/>
                    <a:gd name="connsiteX76" fmla="*/ 373273 h 605239"/>
                    <a:gd name="connsiteY76" fmla="*/ 373273 h 605239"/>
                    <a:gd name="connsiteX77" fmla="*/ 373273 h 605239"/>
                    <a:gd name="connsiteY77" fmla="*/ 373273 h 605239"/>
                    <a:gd name="connsiteX78" fmla="*/ 373273 h 605239"/>
                    <a:gd name="connsiteY78" fmla="*/ 373273 h 605239"/>
                    <a:gd name="connsiteX79" fmla="*/ 373273 h 605239"/>
                    <a:gd name="connsiteY79" fmla="*/ 373273 h 605239"/>
                    <a:gd name="connsiteX80" fmla="*/ 373273 h 605239"/>
                    <a:gd name="connsiteY80" fmla="*/ 373273 h 605239"/>
                    <a:gd name="connsiteX81" fmla="*/ 373273 h 605239"/>
                    <a:gd name="connsiteY81" fmla="*/ 373273 h 605239"/>
                    <a:gd name="connsiteX82" fmla="*/ 373273 h 605239"/>
                    <a:gd name="connsiteY82" fmla="*/ 373273 h 605239"/>
                    <a:gd name="connsiteX83" fmla="*/ 373273 h 605239"/>
                    <a:gd name="connsiteY83" fmla="*/ 373273 h 605239"/>
                    <a:gd name="connsiteX84" fmla="*/ 373273 h 605239"/>
                    <a:gd name="connsiteY84" fmla="*/ 373273 h 605239"/>
                    <a:gd name="connsiteX85" fmla="*/ 373273 h 605239"/>
                    <a:gd name="connsiteY85" fmla="*/ 373273 h 605239"/>
                    <a:gd name="connsiteX86" fmla="*/ 373273 h 605239"/>
                    <a:gd name="connsiteY86" fmla="*/ 373273 h 605239"/>
                    <a:gd name="connsiteX87" fmla="*/ 373273 h 605239"/>
                    <a:gd name="connsiteY87" fmla="*/ 373273 h 605239"/>
                    <a:gd name="connsiteX88" fmla="*/ 373273 h 605239"/>
                    <a:gd name="connsiteY88" fmla="*/ 373273 h 605239"/>
                    <a:gd name="connsiteX89" fmla="*/ 373273 h 605239"/>
                    <a:gd name="connsiteY89" fmla="*/ 373273 h 605239"/>
                    <a:gd name="connsiteX90" fmla="*/ 373273 h 605239"/>
                    <a:gd name="connsiteY90" fmla="*/ 373273 h 605239"/>
                    <a:gd name="connsiteX91" fmla="*/ 373273 h 605239"/>
                    <a:gd name="connsiteY91" fmla="*/ 373273 h 605239"/>
                    <a:gd name="connsiteX92" fmla="*/ 373273 h 605239"/>
                    <a:gd name="connsiteY92" fmla="*/ 373273 h 605239"/>
                    <a:gd name="connsiteX93" fmla="*/ 373273 h 605239"/>
                    <a:gd name="connsiteY93" fmla="*/ 373273 h 605239"/>
                    <a:gd name="connsiteX94" fmla="*/ 373273 h 605239"/>
                    <a:gd name="connsiteY94" fmla="*/ 373273 h 605239"/>
                    <a:gd name="connsiteX95" fmla="*/ 373273 h 605239"/>
                    <a:gd name="connsiteY95" fmla="*/ 373273 h 605239"/>
                    <a:gd name="connsiteX96" fmla="*/ 373273 h 605239"/>
                    <a:gd name="connsiteY96" fmla="*/ 373273 h 605239"/>
                    <a:gd name="connsiteX97" fmla="*/ 373273 h 605239"/>
                    <a:gd name="connsiteY97" fmla="*/ 373273 h 605239"/>
                    <a:gd name="connsiteX98" fmla="*/ 373273 h 605239"/>
                    <a:gd name="connsiteY98" fmla="*/ 373273 h 605239"/>
                    <a:gd name="connsiteX99" fmla="*/ 373273 h 605239"/>
                    <a:gd name="connsiteY99" fmla="*/ 373273 h 605239"/>
                    <a:gd name="connsiteX100" fmla="*/ 373273 h 605239"/>
                    <a:gd name="connsiteY100" fmla="*/ 373273 h 605239"/>
                    <a:gd name="connsiteX101" fmla="*/ 373273 h 605239"/>
                    <a:gd name="connsiteY101" fmla="*/ 373273 h 605239"/>
                    <a:gd name="connsiteX102" fmla="*/ 373273 h 605239"/>
                    <a:gd name="connsiteY102" fmla="*/ 373273 h 605239"/>
                    <a:gd name="connsiteX103" fmla="*/ 373273 h 605239"/>
                    <a:gd name="connsiteY103" fmla="*/ 373273 h 605239"/>
                    <a:gd name="connsiteX104" fmla="*/ 373273 h 605239"/>
                    <a:gd name="connsiteY104" fmla="*/ 373273 h 605239"/>
                    <a:gd name="connsiteX105" fmla="*/ 373273 h 605239"/>
                    <a:gd name="connsiteY105" fmla="*/ 373273 h 605239"/>
                    <a:gd name="connsiteX106" fmla="*/ 373273 h 605239"/>
                    <a:gd name="connsiteY106" fmla="*/ 373273 h 605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</a:cxnLst>
                  <a:rect l="l" t="t" r="r" b="b"/>
                  <a:pathLst>
                    <a:path w="608909" h="559493">
                      <a:moveTo>
                        <a:pt x="470180" y="272856"/>
                      </a:moveTo>
                      <a:lnTo>
                        <a:pt x="476019" y="272856"/>
                      </a:lnTo>
                      <a:lnTo>
                        <a:pt x="481953" y="272856"/>
                      </a:lnTo>
                      <a:cubicBezTo>
                        <a:pt x="509171" y="272856"/>
                        <a:pt x="531210" y="294963"/>
                        <a:pt x="531210" y="322056"/>
                      </a:cubicBezTo>
                      <a:lnTo>
                        <a:pt x="531210" y="376617"/>
                      </a:lnTo>
                      <a:cubicBezTo>
                        <a:pt x="531210" y="385084"/>
                        <a:pt x="526783" y="392609"/>
                        <a:pt x="520096" y="397031"/>
                      </a:cubicBezTo>
                      <a:lnTo>
                        <a:pt x="520096" y="449711"/>
                      </a:lnTo>
                      <a:cubicBezTo>
                        <a:pt x="520096" y="450558"/>
                        <a:pt x="520661" y="451498"/>
                        <a:pt x="521509" y="451875"/>
                      </a:cubicBezTo>
                      <a:cubicBezTo>
                        <a:pt x="528949" y="455450"/>
                        <a:pt x="565492" y="473888"/>
                        <a:pt x="599209" y="501639"/>
                      </a:cubicBezTo>
                      <a:cubicBezTo>
                        <a:pt x="605425" y="506625"/>
                        <a:pt x="608909" y="514150"/>
                        <a:pt x="608909" y="522052"/>
                      </a:cubicBezTo>
                      <a:lnTo>
                        <a:pt x="608909" y="559493"/>
                      </a:lnTo>
                      <a:lnTo>
                        <a:pt x="483083" y="559493"/>
                      </a:lnTo>
                      <a:lnTo>
                        <a:pt x="483083" y="515561"/>
                      </a:lnTo>
                      <a:cubicBezTo>
                        <a:pt x="483083" y="499475"/>
                        <a:pt x="476019" y="484424"/>
                        <a:pt x="463587" y="474264"/>
                      </a:cubicBezTo>
                      <a:cubicBezTo>
                        <a:pt x="453039" y="465609"/>
                        <a:pt x="442302" y="457707"/>
                        <a:pt x="431848" y="450558"/>
                      </a:cubicBezTo>
                      <a:cubicBezTo>
                        <a:pt x="431848" y="450370"/>
                        <a:pt x="431942" y="450087"/>
                        <a:pt x="431942" y="449711"/>
                      </a:cubicBezTo>
                      <a:lnTo>
                        <a:pt x="431942" y="397031"/>
                      </a:lnTo>
                      <a:cubicBezTo>
                        <a:pt x="425350" y="392609"/>
                        <a:pt x="420923" y="385084"/>
                        <a:pt x="420923" y="376617"/>
                      </a:cubicBezTo>
                      <a:lnTo>
                        <a:pt x="420923" y="322056"/>
                      </a:lnTo>
                      <a:cubicBezTo>
                        <a:pt x="420923" y="294775"/>
                        <a:pt x="443056" y="272856"/>
                        <a:pt x="470180" y="272856"/>
                      </a:cubicBezTo>
                      <a:close/>
                      <a:moveTo>
                        <a:pt x="127004" y="272856"/>
                      </a:moveTo>
                      <a:lnTo>
                        <a:pt x="132940" y="272856"/>
                      </a:lnTo>
                      <a:lnTo>
                        <a:pt x="138781" y="272856"/>
                      </a:lnTo>
                      <a:cubicBezTo>
                        <a:pt x="166104" y="272856"/>
                        <a:pt x="188057" y="294963"/>
                        <a:pt x="188057" y="322056"/>
                      </a:cubicBezTo>
                      <a:lnTo>
                        <a:pt x="188057" y="376617"/>
                      </a:lnTo>
                      <a:cubicBezTo>
                        <a:pt x="188057" y="385084"/>
                        <a:pt x="183629" y="392609"/>
                        <a:pt x="177033" y="397031"/>
                      </a:cubicBezTo>
                      <a:lnTo>
                        <a:pt x="177033" y="449711"/>
                      </a:lnTo>
                      <a:cubicBezTo>
                        <a:pt x="177033" y="449993"/>
                        <a:pt x="177128" y="450370"/>
                        <a:pt x="177128" y="450558"/>
                      </a:cubicBezTo>
                      <a:cubicBezTo>
                        <a:pt x="166670" y="457613"/>
                        <a:pt x="155929" y="465609"/>
                        <a:pt x="145376" y="474264"/>
                      </a:cubicBezTo>
                      <a:cubicBezTo>
                        <a:pt x="133034" y="484424"/>
                        <a:pt x="125874" y="499475"/>
                        <a:pt x="125874" y="515561"/>
                      </a:cubicBezTo>
                      <a:lnTo>
                        <a:pt x="125874" y="559493"/>
                      </a:lnTo>
                      <a:lnTo>
                        <a:pt x="0" y="559493"/>
                      </a:lnTo>
                      <a:lnTo>
                        <a:pt x="0" y="522052"/>
                      </a:lnTo>
                      <a:cubicBezTo>
                        <a:pt x="0" y="514150"/>
                        <a:pt x="3486" y="506625"/>
                        <a:pt x="9704" y="501639"/>
                      </a:cubicBezTo>
                      <a:cubicBezTo>
                        <a:pt x="43434" y="473888"/>
                        <a:pt x="79990" y="455450"/>
                        <a:pt x="87433" y="451875"/>
                      </a:cubicBezTo>
                      <a:cubicBezTo>
                        <a:pt x="88281" y="451498"/>
                        <a:pt x="88846" y="450558"/>
                        <a:pt x="88846" y="449711"/>
                      </a:cubicBezTo>
                      <a:lnTo>
                        <a:pt x="88846" y="397031"/>
                      </a:lnTo>
                      <a:cubicBezTo>
                        <a:pt x="82157" y="392609"/>
                        <a:pt x="77729" y="385084"/>
                        <a:pt x="77729" y="376617"/>
                      </a:cubicBezTo>
                      <a:lnTo>
                        <a:pt x="77729" y="322056"/>
                      </a:lnTo>
                      <a:cubicBezTo>
                        <a:pt x="77729" y="294775"/>
                        <a:pt x="99870" y="272856"/>
                        <a:pt x="127004" y="272856"/>
                      </a:cubicBezTo>
                      <a:close/>
                      <a:moveTo>
                        <a:pt x="297600" y="222543"/>
                      </a:moveTo>
                      <a:lnTo>
                        <a:pt x="304477" y="222543"/>
                      </a:lnTo>
                      <a:lnTo>
                        <a:pt x="311260" y="222543"/>
                      </a:lnTo>
                      <a:cubicBezTo>
                        <a:pt x="343291" y="222543"/>
                        <a:pt x="369198" y="248506"/>
                        <a:pt x="369198" y="280395"/>
                      </a:cubicBezTo>
                      <a:lnTo>
                        <a:pt x="369198" y="344455"/>
                      </a:lnTo>
                      <a:cubicBezTo>
                        <a:pt x="369198" y="354520"/>
                        <a:pt x="364017" y="363456"/>
                        <a:pt x="356198" y="368536"/>
                      </a:cubicBezTo>
                      <a:lnTo>
                        <a:pt x="356198" y="430432"/>
                      </a:lnTo>
                      <a:cubicBezTo>
                        <a:pt x="356198" y="431561"/>
                        <a:pt x="356857" y="432502"/>
                        <a:pt x="357893" y="433066"/>
                      </a:cubicBezTo>
                      <a:cubicBezTo>
                        <a:pt x="366655" y="437299"/>
                        <a:pt x="409520" y="459029"/>
                        <a:pt x="449275" y="491576"/>
                      </a:cubicBezTo>
                      <a:cubicBezTo>
                        <a:pt x="456435" y="497502"/>
                        <a:pt x="460580" y="506251"/>
                        <a:pt x="460580" y="515563"/>
                      </a:cubicBezTo>
                      <a:lnTo>
                        <a:pt x="460580" y="559493"/>
                      </a:lnTo>
                      <a:lnTo>
                        <a:pt x="304477" y="559493"/>
                      </a:lnTo>
                      <a:lnTo>
                        <a:pt x="148187" y="559493"/>
                      </a:lnTo>
                      <a:lnTo>
                        <a:pt x="148187" y="515563"/>
                      </a:lnTo>
                      <a:cubicBezTo>
                        <a:pt x="148187" y="506251"/>
                        <a:pt x="152332" y="497502"/>
                        <a:pt x="159492" y="491576"/>
                      </a:cubicBezTo>
                      <a:cubicBezTo>
                        <a:pt x="199342" y="459029"/>
                        <a:pt x="242206" y="437299"/>
                        <a:pt x="250967" y="433066"/>
                      </a:cubicBezTo>
                      <a:cubicBezTo>
                        <a:pt x="252004" y="432502"/>
                        <a:pt x="252569" y="431561"/>
                        <a:pt x="252569" y="430432"/>
                      </a:cubicBezTo>
                      <a:lnTo>
                        <a:pt x="252569" y="368536"/>
                      </a:lnTo>
                      <a:cubicBezTo>
                        <a:pt x="244844" y="363456"/>
                        <a:pt x="239663" y="354520"/>
                        <a:pt x="239663" y="344455"/>
                      </a:cubicBezTo>
                      <a:lnTo>
                        <a:pt x="239663" y="280395"/>
                      </a:lnTo>
                      <a:cubicBezTo>
                        <a:pt x="239663" y="248412"/>
                        <a:pt x="265664" y="222543"/>
                        <a:pt x="297600" y="222543"/>
                      </a:cubicBezTo>
                      <a:close/>
                      <a:moveTo>
                        <a:pt x="492495" y="40775"/>
                      </a:moveTo>
                      <a:cubicBezTo>
                        <a:pt x="488350" y="40775"/>
                        <a:pt x="487596" y="41528"/>
                        <a:pt x="487502" y="45854"/>
                      </a:cubicBezTo>
                      <a:lnTo>
                        <a:pt x="487502" y="51498"/>
                      </a:lnTo>
                      <a:cubicBezTo>
                        <a:pt x="487502" y="57142"/>
                        <a:pt x="487502" y="56953"/>
                        <a:pt x="482038" y="59023"/>
                      </a:cubicBezTo>
                      <a:cubicBezTo>
                        <a:pt x="469036" y="63726"/>
                        <a:pt x="460934" y="72661"/>
                        <a:pt x="460086" y="86864"/>
                      </a:cubicBezTo>
                      <a:cubicBezTo>
                        <a:pt x="459332" y="99374"/>
                        <a:pt x="465833" y="107934"/>
                        <a:pt x="476196" y="114048"/>
                      </a:cubicBezTo>
                      <a:cubicBezTo>
                        <a:pt x="482414" y="117810"/>
                        <a:pt x="489480" y="120068"/>
                        <a:pt x="496264" y="123078"/>
                      </a:cubicBezTo>
                      <a:cubicBezTo>
                        <a:pt x="498902" y="124206"/>
                        <a:pt x="501445" y="125617"/>
                        <a:pt x="503706" y="127310"/>
                      </a:cubicBezTo>
                      <a:cubicBezTo>
                        <a:pt x="510207" y="132578"/>
                        <a:pt x="508982" y="141513"/>
                        <a:pt x="501257" y="144900"/>
                      </a:cubicBezTo>
                      <a:cubicBezTo>
                        <a:pt x="497112" y="146781"/>
                        <a:pt x="492778" y="147157"/>
                        <a:pt x="488350" y="146687"/>
                      </a:cubicBezTo>
                      <a:cubicBezTo>
                        <a:pt x="481472" y="145746"/>
                        <a:pt x="474783" y="144053"/>
                        <a:pt x="468659" y="140761"/>
                      </a:cubicBezTo>
                      <a:cubicBezTo>
                        <a:pt x="464985" y="138880"/>
                        <a:pt x="463949" y="139350"/>
                        <a:pt x="462724" y="143301"/>
                      </a:cubicBezTo>
                      <a:cubicBezTo>
                        <a:pt x="461593" y="146687"/>
                        <a:pt x="460557" y="150167"/>
                        <a:pt x="459709" y="153553"/>
                      </a:cubicBezTo>
                      <a:cubicBezTo>
                        <a:pt x="458484" y="158162"/>
                        <a:pt x="458861" y="159291"/>
                        <a:pt x="463572" y="161548"/>
                      </a:cubicBezTo>
                      <a:cubicBezTo>
                        <a:pt x="469130" y="164370"/>
                        <a:pt x="475160" y="165687"/>
                        <a:pt x="481284" y="166722"/>
                      </a:cubicBezTo>
                      <a:cubicBezTo>
                        <a:pt x="486089" y="167474"/>
                        <a:pt x="486371" y="167568"/>
                        <a:pt x="486371" y="172647"/>
                      </a:cubicBezTo>
                      <a:lnTo>
                        <a:pt x="486371" y="179420"/>
                      </a:lnTo>
                      <a:cubicBezTo>
                        <a:pt x="486371" y="182147"/>
                        <a:pt x="487690" y="183934"/>
                        <a:pt x="490611" y="183934"/>
                      </a:cubicBezTo>
                      <a:cubicBezTo>
                        <a:pt x="493908" y="184029"/>
                        <a:pt x="497300" y="184029"/>
                        <a:pt x="500503" y="183934"/>
                      </a:cubicBezTo>
                      <a:cubicBezTo>
                        <a:pt x="503330" y="183934"/>
                        <a:pt x="504649" y="182430"/>
                        <a:pt x="504649" y="179608"/>
                      </a:cubicBezTo>
                      <a:cubicBezTo>
                        <a:pt x="504649" y="176504"/>
                        <a:pt x="504837" y="173494"/>
                        <a:pt x="504649" y="170390"/>
                      </a:cubicBezTo>
                      <a:cubicBezTo>
                        <a:pt x="504554" y="167192"/>
                        <a:pt x="505968" y="165687"/>
                        <a:pt x="508982" y="164840"/>
                      </a:cubicBezTo>
                      <a:cubicBezTo>
                        <a:pt x="515860" y="162959"/>
                        <a:pt x="521889" y="159197"/>
                        <a:pt x="526412" y="153647"/>
                      </a:cubicBezTo>
                      <a:cubicBezTo>
                        <a:pt x="538942" y="138221"/>
                        <a:pt x="534231" y="115835"/>
                        <a:pt x="516237" y="105865"/>
                      </a:cubicBezTo>
                      <a:cubicBezTo>
                        <a:pt x="510584" y="102761"/>
                        <a:pt x="504554" y="100503"/>
                        <a:pt x="498619" y="97964"/>
                      </a:cubicBezTo>
                      <a:cubicBezTo>
                        <a:pt x="495227" y="96647"/>
                        <a:pt x="492024" y="94860"/>
                        <a:pt x="489104" y="92602"/>
                      </a:cubicBezTo>
                      <a:cubicBezTo>
                        <a:pt x="483451" y="88087"/>
                        <a:pt x="484581" y="80657"/>
                        <a:pt x="491270" y="77835"/>
                      </a:cubicBezTo>
                      <a:cubicBezTo>
                        <a:pt x="493155" y="76894"/>
                        <a:pt x="495133" y="76706"/>
                        <a:pt x="497112" y="76518"/>
                      </a:cubicBezTo>
                      <a:cubicBezTo>
                        <a:pt x="504931" y="76142"/>
                        <a:pt x="512186" y="77553"/>
                        <a:pt x="519252" y="80939"/>
                      </a:cubicBezTo>
                      <a:cubicBezTo>
                        <a:pt x="522643" y="82538"/>
                        <a:pt x="523868" y="82067"/>
                        <a:pt x="524998" y="78399"/>
                      </a:cubicBezTo>
                      <a:cubicBezTo>
                        <a:pt x="526317" y="74543"/>
                        <a:pt x="527260" y="70686"/>
                        <a:pt x="528390" y="66736"/>
                      </a:cubicBezTo>
                      <a:cubicBezTo>
                        <a:pt x="529144" y="64102"/>
                        <a:pt x="528296" y="62503"/>
                        <a:pt x="525752" y="61374"/>
                      </a:cubicBezTo>
                      <a:cubicBezTo>
                        <a:pt x="521230" y="59399"/>
                        <a:pt x="516708" y="57988"/>
                        <a:pt x="511809" y="57236"/>
                      </a:cubicBezTo>
                      <a:cubicBezTo>
                        <a:pt x="505402" y="56201"/>
                        <a:pt x="505402" y="56201"/>
                        <a:pt x="505402" y="49805"/>
                      </a:cubicBezTo>
                      <a:cubicBezTo>
                        <a:pt x="505402" y="40775"/>
                        <a:pt x="505402" y="40775"/>
                        <a:pt x="496358" y="40775"/>
                      </a:cubicBezTo>
                      <a:close/>
                      <a:moveTo>
                        <a:pt x="496111" y="0"/>
                      </a:moveTo>
                      <a:cubicBezTo>
                        <a:pt x="524951" y="0"/>
                        <a:pt x="553781" y="10958"/>
                        <a:pt x="575779" y="32874"/>
                      </a:cubicBezTo>
                      <a:cubicBezTo>
                        <a:pt x="619776" y="76894"/>
                        <a:pt x="619776" y="148192"/>
                        <a:pt x="575779" y="192024"/>
                      </a:cubicBezTo>
                      <a:cubicBezTo>
                        <a:pt x="538754" y="229083"/>
                        <a:pt x="482226" y="234821"/>
                        <a:pt x="438982" y="209519"/>
                      </a:cubicBezTo>
                      <a:lnTo>
                        <a:pt x="438700" y="209237"/>
                      </a:lnTo>
                      <a:cubicBezTo>
                        <a:pt x="421742" y="222029"/>
                        <a:pt x="403559" y="224286"/>
                        <a:pt x="390840" y="222311"/>
                      </a:cubicBezTo>
                      <a:cubicBezTo>
                        <a:pt x="386600" y="221653"/>
                        <a:pt x="385752" y="215915"/>
                        <a:pt x="389615" y="214034"/>
                      </a:cubicBezTo>
                      <a:cubicBezTo>
                        <a:pt x="401297" y="208202"/>
                        <a:pt x="408552" y="196915"/>
                        <a:pt x="412886" y="187791"/>
                      </a:cubicBezTo>
                      <a:lnTo>
                        <a:pt x="411567" y="187038"/>
                      </a:lnTo>
                      <a:cubicBezTo>
                        <a:pt x="372374" y="142736"/>
                        <a:pt x="374070" y="75201"/>
                        <a:pt x="416371" y="32874"/>
                      </a:cubicBezTo>
                      <a:cubicBezTo>
                        <a:pt x="438417" y="10958"/>
                        <a:pt x="467270" y="0"/>
                        <a:pt x="496111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/>
                  <a:endParaRPr sz="2000">
                    <a:solidFill>
                      <a:schemeClr val="lt1"/>
                    </a:solidFill>
                    <a:latin typeface="思源黑体 CN Heavy" panose="020B0A00000000000000" pitchFamily="34" charset="-122"/>
                    <a:ea typeface="思源黑体 CN Heavy" panose="020B0A00000000000000" pitchFamily="34" charset="-122"/>
                  </a:endParaRPr>
                </a:p>
              </p:txBody>
            </p:sp>
          </p:grpSp>
        </p:grpSp>
        <p:sp>
          <p:nvSpPr>
            <p:cNvPr id="57" name="文本框 56"/>
            <p:cNvSpPr txBox="1"/>
            <p:nvPr>
              <p:custDataLst>
                <p:tags r:id="rId26"/>
              </p:custDataLst>
            </p:nvPr>
          </p:nvSpPr>
          <p:spPr>
            <a:xfrm>
              <a:off x="1479" y="2726"/>
              <a:ext cx="4639" cy="136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indent="0" algn="just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zh-CN" altLang="en-US" sz="1200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行业竞争激烈的产品，获取一个询盘的成本也会比较高</a:t>
              </a:r>
              <a:endParaRPr lang="zh-CN" altLang="en-US" sz="12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  <p:sp>
          <p:nvSpPr>
            <p:cNvPr id="58" name="文本框 57"/>
            <p:cNvSpPr txBox="1"/>
            <p:nvPr>
              <p:custDataLst>
                <p:tags r:id="rId27"/>
              </p:custDataLst>
            </p:nvPr>
          </p:nvSpPr>
          <p:spPr>
            <a:xfrm>
              <a:off x="1456" y="2343"/>
              <a:ext cx="4256" cy="41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sz="1600" spc="3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和行业竞争相关</a:t>
              </a:r>
              <a:endParaRPr sz="1600" spc="3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7844155" y="3046730"/>
            <a:ext cx="3481070" cy="1267460"/>
            <a:chOff x="635" y="2202"/>
            <a:chExt cx="5482" cy="1996"/>
          </a:xfrm>
        </p:grpSpPr>
        <p:grpSp>
          <p:nvGrpSpPr>
            <p:cNvPr id="60" name="组合 59"/>
            <p:cNvGrpSpPr/>
            <p:nvPr/>
          </p:nvGrpSpPr>
          <p:grpSpPr>
            <a:xfrm>
              <a:off x="635" y="2202"/>
              <a:ext cx="5482" cy="1996"/>
              <a:chOff x="6292194" y="1514747"/>
              <a:chExt cx="5292389" cy="1926954"/>
            </a:xfrm>
          </p:grpSpPr>
          <p:sp>
            <p:nvSpPr>
              <p:cNvPr id="61" name="矩形: 圆角 13"/>
              <p:cNvSpPr/>
              <p:nvPr>
                <p:custDataLst>
                  <p:tags r:id="rId28"/>
                </p:custDataLst>
              </p:nvPr>
            </p:nvSpPr>
            <p:spPr>
              <a:xfrm>
                <a:off x="6648094" y="1514747"/>
                <a:ext cx="4936489" cy="1926954"/>
              </a:xfrm>
              <a:prstGeom prst="roundRect">
                <a:avLst>
                  <a:gd name="adj" fmla="val 7011"/>
                </a:avLst>
              </a:prstGeom>
              <a:gradFill>
                <a:gsLst>
                  <a:gs pos="0">
                    <a:srgbClr val="00B0F0"/>
                  </a:gs>
                  <a:gs pos="100000">
                    <a:srgbClr val="1E53C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2000" dirty="0">
                  <a:latin typeface="思源黑体 CN Heavy" panose="020B0A00000000000000" pitchFamily="34" charset="-122"/>
                  <a:ea typeface="思源黑体 CN Heavy" panose="020B0A00000000000000" pitchFamily="34" charset="-122"/>
                </a:endParaRPr>
              </a:p>
            </p:txBody>
          </p:sp>
          <p:grpSp>
            <p:nvGrpSpPr>
              <p:cNvPr id="62" name="组合 61"/>
              <p:cNvGrpSpPr/>
              <p:nvPr/>
            </p:nvGrpSpPr>
            <p:grpSpPr>
              <a:xfrm>
                <a:off x="6292194" y="2122323"/>
                <a:ext cx="711800" cy="711800"/>
                <a:chOff x="5657193" y="3822100"/>
                <a:chExt cx="877615" cy="877615"/>
              </a:xfrm>
            </p:grpSpPr>
            <p:sp>
              <p:nvSpPr>
                <p:cNvPr id="63" name="íŝļíḑè"/>
                <p:cNvSpPr/>
                <p:nvPr>
                  <p:custDataLst>
                    <p:tags r:id="rId29"/>
                  </p:custDataLst>
                </p:nvPr>
              </p:nvSpPr>
              <p:spPr>
                <a:xfrm>
                  <a:off x="5657193" y="3822100"/>
                  <a:ext cx="877615" cy="877615"/>
                </a:xfrm>
                <a:prstGeom prst="ellipse">
                  <a:avLst/>
                </a:prstGeom>
                <a:gradFill>
                  <a:gsLst>
                    <a:gs pos="0">
                      <a:srgbClr val="00B0F0"/>
                    </a:gs>
                    <a:gs pos="100000">
                      <a:srgbClr val="1E53CF"/>
                    </a:gs>
                  </a:gsLst>
                  <a:lin ang="2700000" scaled="0"/>
                </a:gra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sz="2000">
                    <a:latin typeface="思源黑体 CN Heavy" panose="020B0A00000000000000" pitchFamily="34" charset="-122"/>
                    <a:ea typeface="思源黑体 CN Heavy" panose="020B0A00000000000000" pitchFamily="34" charset="-122"/>
                  </a:endParaRPr>
                </a:p>
              </p:txBody>
            </p:sp>
            <p:sp>
              <p:nvSpPr>
                <p:cNvPr id="64" name="îṥḷiďè"/>
                <p:cNvSpPr/>
                <p:nvPr>
                  <p:custDataLst>
                    <p:tags r:id="rId30"/>
                  </p:custDataLst>
                </p:nvPr>
              </p:nvSpPr>
              <p:spPr bwMode="auto">
                <a:xfrm>
                  <a:off x="5840672" y="4026301"/>
                  <a:ext cx="510656" cy="469212"/>
                </a:xfrm>
                <a:custGeom>
                  <a:avLst/>
                  <a:gdLst>
                    <a:gd name="connsiteX0" fmla="*/ 373273 h 605239"/>
                    <a:gd name="connsiteY0" fmla="*/ 373273 h 605239"/>
                    <a:gd name="connsiteX1" fmla="*/ 373273 h 605239"/>
                    <a:gd name="connsiteY1" fmla="*/ 373273 h 605239"/>
                    <a:gd name="connsiteX2" fmla="*/ 373273 h 605239"/>
                    <a:gd name="connsiteY2" fmla="*/ 373273 h 605239"/>
                    <a:gd name="connsiteX3" fmla="*/ 373273 h 605239"/>
                    <a:gd name="connsiteY3" fmla="*/ 373273 h 605239"/>
                    <a:gd name="connsiteX4" fmla="*/ 373273 h 605239"/>
                    <a:gd name="connsiteY4" fmla="*/ 373273 h 605239"/>
                    <a:gd name="connsiteX5" fmla="*/ 373273 h 605239"/>
                    <a:gd name="connsiteY5" fmla="*/ 373273 h 605239"/>
                    <a:gd name="connsiteX6" fmla="*/ 373273 h 605239"/>
                    <a:gd name="connsiteY6" fmla="*/ 373273 h 605239"/>
                    <a:gd name="connsiteX7" fmla="*/ 373273 h 605239"/>
                    <a:gd name="connsiteY7" fmla="*/ 373273 h 605239"/>
                    <a:gd name="connsiteX8" fmla="*/ 373273 h 605239"/>
                    <a:gd name="connsiteY8" fmla="*/ 373273 h 605239"/>
                    <a:gd name="connsiteX9" fmla="*/ 373273 h 605239"/>
                    <a:gd name="connsiteY9" fmla="*/ 373273 h 605239"/>
                    <a:gd name="connsiteX10" fmla="*/ 373273 h 605239"/>
                    <a:gd name="connsiteY10" fmla="*/ 373273 h 605239"/>
                    <a:gd name="connsiteX11" fmla="*/ 373273 h 605239"/>
                    <a:gd name="connsiteY11" fmla="*/ 373273 h 605239"/>
                    <a:gd name="connsiteX12" fmla="*/ 373273 h 605239"/>
                    <a:gd name="connsiteY12" fmla="*/ 373273 h 605239"/>
                    <a:gd name="connsiteX13" fmla="*/ 373273 h 605239"/>
                    <a:gd name="connsiteY13" fmla="*/ 373273 h 605239"/>
                    <a:gd name="connsiteX14" fmla="*/ 373273 h 605239"/>
                    <a:gd name="connsiteY14" fmla="*/ 373273 h 605239"/>
                    <a:gd name="connsiteX15" fmla="*/ 373273 h 605239"/>
                    <a:gd name="connsiteY15" fmla="*/ 373273 h 605239"/>
                    <a:gd name="connsiteX16" fmla="*/ 373273 h 605239"/>
                    <a:gd name="connsiteY16" fmla="*/ 373273 h 605239"/>
                    <a:gd name="connsiteX17" fmla="*/ 373273 h 605239"/>
                    <a:gd name="connsiteY17" fmla="*/ 373273 h 605239"/>
                    <a:gd name="connsiteX18" fmla="*/ 373273 h 605239"/>
                    <a:gd name="connsiteY18" fmla="*/ 373273 h 605239"/>
                    <a:gd name="connsiteX19" fmla="*/ 373273 h 605239"/>
                    <a:gd name="connsiteY19" fmla="*/ 373273 h 605239"/>
                    <a:gd name="connsiteX20" fmla="*/ 373273 h 605239"/>
                    <a:gd name="connsiteY20" fmla="*/ 373273 h 605239"/>
                    <a:gd name="connsiteX21" fmla="*/ 373273 h 605239"/>
                    <a:gd name="connsiteY21" fmla="*/ 373273 h 605239"/>
                    <a:gd name="connsiteX22" fmla="*/ 373273 h 605239"/>
                    <a:gd name="connsiteY22" fmla="*/ 373273 h 605239"/>
                    <a:gd name="connsiteX23" fmla="*/ 373273 h 605239"/>
                    <a:gd name="connsiteY23" fmla="*/ 373273 h 605239"/>
                    <a:gd name="connsiteX24" fmla="*/ 373273 h 605239"/>
                    <a:gd name="connsiteY24" fmla="*/ 373273 h 605239"/>
                    <a:gd name="connsiteX25" fmla="*/ 373273 h 605239"/>
                    <a:gd name="connsiteY25" fmla="*/ 373273 h 605239"/>
                    <a:gd name="connsiteX26" fmla="*/ 373273 h 605239"/>
                    <a:gd name="connsiteY26" fmla="*/ 373273 h 605239"/>
                    <a:gd name="connsiteX27" fmla="*/ 373273 h 605239"/>
                    <a:gd name="connsiteY27" fmla="*/ 373273 h 605239"/>
                    <a:gd name="connsiteX28" fmla="*/ 373273 h 605239"/>
                    <a:gd name="connsiteY28" fmla="*/ 373273 h 605239"/>
                    <a:gd name="connsiteX29" fmla="*/ 373273 h 605239"/>
                    <a:gd name="connsiteY29" fmla="*/ 373273 h 605239"/>
                    <a:gd name="connsiteX30" fmla="*/ 373273 h 605239"/>
                    <a:gd name="connsiteY30" fmla="*/ 373273 h 605239"/>
                    <a:gd name="connsiteX31" fmla="*/ 373273 h 605239"/>
                    <a:gd name="connsiteY31" fmla="*/ 373273 h 605239"/>
                    <a:gd name="connsiteX32" fmla="*/ 373273 h 605239"/>
                    <a:gd name="connsiteY32" fmla="*/ 373273 h 605239"/>
                    <a:gd name="connsiteX33" fmla="*/ 373273 h 605239"/>
                    <a:gd name="connsiteY33" fmla="*/ 373273 h 605239"/>
                    <a:gd name="connsiteX34" fmla="*/ 373273 h 605239"/>
                    <a:gd name="connsiteY34" fmla="*/ 373273 h 605239"/>
                    <a:gd name="connsiteX35" fmla="*/ 373273 h 605239"/>
                    <a:gd name="connsiteY35" fmla="*/ 373273 h 605239"/>
                    <a:gd name="connsiteX36" fmla="*/ 373273 h 605239"/>
                    <a:gd name="connsiteY36" fmla="*/ 373273 h 605239"/>
                    <a:gd name="connsiteX37" fmla="*/ 373273 h 605239"/>
                    <a:gd name="connsiteY37" fmla="*/ 373273 h 605239"/>
                    <a:gd name="connsiteX38" fmla="*/ 373273 h 605239"/>
                    <a:gd name="connsiteY38" fmla="*/ 373273 h 605239"/>
                    <a:gd name="connsiteX39" fmla="*/ 373273 h 605239"/>
                    <a:gd name="connsiteY39" fmla="*/ 373273 h 605239"/>
                    <a:gd name="connsiteX40" fmla="*/ 373273 h 605239"/>
                    <a:gd name="connsiteY40" fmla="*/ 373273 h 605239"/>
                    <a:gd name="connsiteX41" fmla="*/ 373273 h 605239"/>
                    <a:gd name="connsiteY41" fmla="*/ 373273 h 605239"/>
                    <a:gd name="connsiteX42" fmla="*/ 373273 h 605239"/>
                    <a:gd name="connsiteY42" fmla="*/ 373273 h 605239"/>
                    <a:gd name="connsiteX43" fmla="*/ 373273 h 605239"/>
                    <a:gd name="connsiteY43" fmla="*/ 373273 h 605239"/>
                    <a:gd name="connsiteX44" fmla="*/ 373273 h 605239"/>
                    <a:gd name="connsiteY44" fmla="*/ 373273 h 605239"/>
                    <a:gd name="connsiteX45" fmla="*/ 373273 h 605239"/>
                    <a:gd name="connsiteY45" fmla="*/ 373273 h 605239"/>
                    <a:gd name="connsiteX46" fmla="*/ 373273 h 605239"/>
                    <a:gd name="connsiteY46" fmla="*/ 373273 h 605239"/>
                    <a:gd name="connsiteX47" fmla="*/ 373273 h 605239"/>
                    <a:gd name="connsiteY47" fmla="*/ 373273 h 605239"/>
                    <a:gd name="connsiteX48" fmla="*/ 373273 h 605239"/>
                    <a:gd name="connsiteY48" fmla="*/ 373273 h 605239"/>
                    <a:gd name="connsiteX49" fmla="*/ 373273 h 605239"/>
                    <a:gd name="connsiteY49" fmla="*/ 373273 h 605239"/>
                    <a:gd name="connsiteX50" fmla="*/ 373273 h 605239"/>
                    <a:gd name="connsiteY50" fmla="*/ 373273 h 605239"/>
                    <a:gd name="connsiteX51" fmla="*/ 373273 h 605239"/>
                    <a:gd name="connsiteY51" fmla="*/ 373273 h 605239"/>
                    <a:gd name="connsiteX52" fmla="*/ 373273 h 605239"/>
                    <a:gd name="connsiteY52" fmla="*/ 373273 h 605239"/>
                    <a:gd name="connsiteX53" fmla="*/ 373273 h 605239"/>
                    <a:gd name="connsiteY53" fmla="*/ 373273 h 605239"/>
                    <a:gd name="connsiteX54" fmla="*/ 373273 h 605239"/>
                    <a:gd name="connsiteY54" fmla="*/ 373273 h 605239"/>
                    <a:gd name="connsiteX55" fmla="*/ 373273 h 605239"/>
                    <a:gd name="connsiteY55" fmla="*/ 373273 h 605239"/>
                    <a:gd name="connsiteX56" fmla="*/ 373273 h 605239"/>
                    <a:gd name="connsiteY56" fmla="*/ 373273 h 605239"/>
                    <a:gd name="connsiteX57" fmla="*/ 373273 h 605239"/>
                    <a:gd name="connsiteY57" fmla="*/ 373273 h 605239"/>
                    <a:gd name="connsiteX58" fmla="*/ 373273 h 605239"/>
                    <a:gd name="connsiteY58" fmla="*/ 373273 h 605239"/>
                    <a:gd name="connsiteX59" fmla="*/ 373273 h 605239"/>
                    <a:gd name="connsiteY59" fmla="*/ 373273 h 605239"/>
                    <a:gd name="connsiteX60" fmla="*/ 373273 h 605239"/>
                    <a:gd name="connsiteY60" fmla="*/ 373273 h 605239"/>
                    <a:gd name="connsiteX61" fmla="*/ 373273 h 605239"/>
                    <a:gd name="connsiteY61" fmla="*/ 373273 h 605239"/>
                    <a:gd name="connsiteX62" fmla="*/ 373273 h 605239"/>
                    <a:gd name="connsiteY62" fmla="*/ 373273 h 605239"/>
                    <a:gd name="connsiteX63" fmla="*/ 373273 h 605239"/>
                    <a:gd name="connsiteY63" fmla="*/ 373273 h 605239"/>
                    <a:gd name="connsiteX64" fmla="*/ 373273 h 605239"/>
                    <a:gd name="connsiteY64" fmla="*/ 373273 h 605239"/>
                    <a:gd name="connsiteX65" fmla="*/ 373273 h 605239"/>
                    <a:gd name="connsiteY65" fmla="*/ 373273 h 605239"/>
                    <a:gd name="connsiteX66" fmla="*/ 373273 h 605239"/>
                    <a:gd name="connsiteY66" fmla="*/ 373273 h 605239"/>
                    <a:gd name="connsiteX67" fmla="*/ 373273 h 605239"/>
                    <a:gd name="connsiteY67" fmla="*/ 373273 h 605239"/>
                    <a:gd name="connsiteX68" fmla="*/ 373273 h 605239"/>
                    <a:gd name="connsiteY68" fmla="*/ 373273 h 605239"/>
                    <a:gd name="connsiteX69" fmla="*/ 373273 h 605239"/>
                    <a:gd name="connsiteY69" fmla="*/ 373273 h 605239"/>
                    <a:gd name="connsiteX70" fmla="*/ 373273 h 605239"/>
                    <a:gd name="connsiteY70" fmla="*/ 373273 h 605239"/>
                    <a:gd name="connsiteX71" fmla="*/ 373273 h 605239"/>
                    <a:gd name="connsiteY71" fmla="*/ 373273 h 605239"/>
                    <a:gd name="connsiteX72" fmla="*/ 373273 h 605239"/>
                    <a:gd name="connsiteY72" fmla="*/ 373273 h 605239"/>
                    <a:gd name="connsiteX73" fmla="*/ 373273 h 605239"/>
                    <a:gd name="connsiteY73" fmla="*/ 373273 h 605239"/>
                    <a:gd name="connsiteX74" fmla="*/ 373273 h 605239"/>
                    <a:gd name="connsiteY74" fmla="*/ 373273 h 605239"/>
                    <a:gd name="connsiteX75" fmla="*/ 373273 h 605239"/>
                    <a:gd name="connsiteY75" fmla="*/ 373273 h 605239"/>
                    <a:gd name="connsiteX76" fmla="*/ 373273 h 605239"/>
                    <a:gd name="connsiteY76" fmla="*/ 373273 h 605239"/>
                    <a:gd name="connsiteX77" fmla="*/ 373273 h 605239"/>
                    <a:gd name="connsiteY77" fmla="*/ 373273 h 605239"/>
                    <a:gd name="connsiteX78" fmla="*/ 373273 h 605239"/>
                    <a:gd name="connsiteY78" fmla="*/ 373273 h 605239"/>
                    <a:gd name="connsiteX79" fmla="*/ 373273 h 605239"/>
                    <a:gd name="connsiteY79" fmla="*/ 373273 h 605239"/>
                    <a:gd name="connsiteX80" fmla="*/ 373273 h 605239"/>
                    <a:gd name="connsiteY80" fmla="*/ 373273 h 605239"/>
                    <a:gd name="connsiteX81" fmla="*/ 373273 h 605239"/>
                    <a:gd name="connsiteY81" fmla="*/ 373273 h 605239"/>
                    <a:gd name="connsiteX82" fmla="*/ 373273 h 605239"/>
                    <a:gd name="connsiteY82" fmla="*/ 373273 h 605239"/>
                    <a:gd name="connsiteX83" fmla="*/ 373273 h 605239"/>
                    <a:gd name="connsiteY83" fmla="*/ 373273 h 605239"/>
                    <a:gd name="connsiteX84" fmla="*/ 373273 h 605239"/>
                    <a:gd name="connsiteY84" fmla="*/ 373273 h 605239"/>
                    <a:gd name="connsiteX85" fmla="*/ 373273 h 605239"/>
                    <a:gd name="connsiteY85" fmla="*/ 373273 h 605239"/>
                    <a:gd name="connsiteX86" fmla="*/ 373273 h 605239"/>
                    <a:gd name="connsiteY86" fmla="*/ 373273 h 605239"/>
                    <a:gd name="connsiteX87" fmla="*/ 373273 h 605239"/>
                    <a:gd name="connsiteY87" fmla="*/ 373273 h 605239"/>
                    <a:gd name="connsiteX88" fmla="*/ 373273 h 605239"/>
                    <a:gd name="connsiteY88" fmla="*/ 373273 h 605239"/>
                    <a:gd name="connsiteX89" fmla="*/ 373273 h 605239"/>
                    <a:gd name="connsiteY89" fmla="*/ 373273 h 605239"/>
                    <a:gd name="connsiteX90" fmla="*/ 373273 h 605239"/>
                    <a:gd name="connsiteY90" fmla="*/ 373273 h 605239"/>
                    <a:gd name="connsiteX91" fmla="*/ 373273 h 605239"/>
                    <a:gd name="connsiteY91" fmla="*/ 373273 h 605239"/>
                    <a:gd name="connsiteX92" fmla="*/ 373273 h 605239"/>
                    <a:gd name="connsiteY92" fmla="*/ 373273 h 605239"/>
                    <a:gd name="connsiteX93" fmla="*/ 373273 h 605239"/>
                    <a:gd name="connsiteY93" fmla="*/ 373273 h 605239"/>
                    <a:gd name="connsiteX94" fmla="*/ 373273 h 605239"/>
                    <a:gd name="connsiteY94" fmla="*/ 373273 h 605239"/>
                    <a:gd name="connsiteX95" fmla="*/ 373273 h 605239"/>
                    <a:gd name="connsiteY95" fmla="*/ 373273 h 605239"/>
                    <a:gd name="connsiteX96" fmla="*/ 373273 h 605239"/>
                    <a:gd name="connsiteY96" fmla="*/ 373273 h 605239"/>
                    <a:gd name="connsiteX97" fmla="*/ 373273 h 605239"/>
                    <a:gd name="connsiteY97" fmla="*/ 373273 h 605239"/>
                    <a:gd name="connsiteX98" fmla="*/ 373273 h 605239"/>
                    <a:gd name="connsiteY98" fmla="*/ 373273 h 605239"/>
                    <a:gd name="connsiteX99" fmla="*/ 373273 h 605239"/>
                    <a:gd name="connsiteY99" fmla="*/ 373273 h 605239"/>
                    <a:gd name="connsiteX100" fmla="*/ 373273 h 605239"/>
                    <a:gd name="connsiteY100" fmla="*/ 373273 h 605239"/>
                    <a:gd name="connsiteX101" fmla="*/ 373273 h 605239"/>
                    <a:gd name="connsiteY101" fmla="*/ 373273 h 605239"/>
                    <a:gd name="connsiteX102" fmla="*/ 373273 h 605239"/>
                    <a:gd name="connsiteY102" fmla="*/ 373273 h 605239"/>
                    <a:gd name="connsiteX103" fmla="*/ 373273 h 605239"/>
                    <a:gd name="connsiteY103" fmla="*/ 373273 h 605239"/>
                    <a:gd name="connsiteX104" fmla="*/ 373273 h 605239"/>
                    <a:gd name="connsiteY104" fmla="*/ 373273 h 605239"/>
                    <a:gd name="connsiteX105" fmla="*/ 373273 h 605239"/>
                    <a:gd name="connsiteY105" fmla="*/ 373273 h 605239"/>
                    <a:gd name="connsiteX106" fmla="*/ 373273 h 605239"/>
                    <a:gd name="connsiteY106" fmla="*/ 373273 h 605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</a:cxnLst>
                  <a:rect l="l" t="t" r="r" b="b"/>
                  <a:pathLst>
                    <a:path w="608909" h="559493">
                      <a:moveTo>
                        <a:pt x="470180" y="272856"/>
                      </a:moveTo>
                      <a:lnTo>
                        <a:pt x="476019" y="272856"/>
                      </a:lnTo>
                      <a:lnTo>
                        <a:pt x="481953" y="272856"/>
                      </a:lnTo>
                      <a:cubicBezTo>
                        <a:pt x="509171" y="272856"/>
                        <a:pt x="531210" y="294963"/>
                        <a:pt x="531210" y="322056"/>
                      </a:cubicBezTo>
                      <a:lnTo>
                        <a:pt x="531210" y="376617"/>
                      </a:lnTo>
                      <a:cubicBezTo>
                        <a:pt x="531210" y="385084"/>
                        <a:pt x="526783" y="392609"/>
                        <a:pt x="520096" y="397031"/>
                      </a:cubicBezTo>
                      <a:lnTo>
                        <a:pt x="520096" y="449711"/>
                      </a:lnTo>
                      <a:cubicBezTo>
                        <a:pt x="520096" y="450558"/>
                        <a:pt x="520661" y="451498"/>
                        <a:pt x="521509" y="451875"/>
                      </a:cubicBezTo>
                      <a:cubicBezTo>
                        <a:pt x="528949" y="455450"/>
                        <a:pt x="565492" y="473888"/>
                        <a:pt x="599209" y="501639"/>
                      </a:cubicBezTo>
                      <a:cubicBezTo>
                        <a:pt x="605425" y="506625"/>
                        <a:pt x="608909" y="514150"/>
                        <a:pt x="608909" y="522052"/>
                      </a:cubicBezTo>
                      <a:lnTo>
                        <a:pt x="608909" y="559493"/>
                      </a:lnTo>
                      <a:lnTo>
                        <a:pt x="483083" y="559493"/>
                      </a:lnTo>
                      <a:lnTo>
                        <a:pt x="483083" y="515561"/>
                      </a:lnTo>
                      <a:cubicBezTo>
                        <a:pt x="483083" y="499475"/>
                        <a:pt x="476019" y="484424"/>
                        <a:pt x="463587" y="474264"/>
                      </a:cubicBezTo>
                      <a:cubicBezTo>
                        <a:pt x="453039" y="465609"/>
                        <a:pt x="442302" y="457707"/>
                        <a:pt x="431848" y="450558"/>
                      </a:cubicBezTo>
                      <a:cubicBezTo>
                        <a:pt x="431848" y="450370"/>
                        <a:pt x="431942" y="450087"/>
                        <a:pt x="431942" y="449711"/>
                      </a:cubicBezTo>
                      <a:lnTo>
                        <a:pt x="431942" y="397031"/>
                      </a:lnTo>
                      <a:cubicBezTo>
                        <a:pt x="425350" y="392609"/>
                        <a:pt x="420923" y="385084"/>
                        <a:pt x="420923" y="376617"/>
                      </a:cubicBezTo>
                      <a:lnTo>
                        <a:pt x="420923" y="322056"/>
                      </a:lnTo>
                      <a:cubicBezTo>
                        <a:pt x="420923" y="294775"/>
                        <a:pt x="443056" y="272856"/>
                        <a:pt x="470180" y="272856"/>
                      </a:cubicBezTo>
                      <a:close/>
                      <a:moveTo>
                        <a:pt x="127004" y="272856"/>
                      </a:moveTo>
                      <a:lnTo>
                        <a:pt x="132940" y="272856"/>
                      </a:lnTo>
                      <a:lnTo>
                        <a:pt x="138781" y="272856"/>
                      </a:lnTo>
                      <a:cubicBezTo>
                        <a:pt x="166104" y="272856"/>
                        <a:pt x="188057" y="294963"/>
                        <a:pt x="188057" y="322056"/>
                      </a:cubicBezTo>
                      <a:lnTo>
                        <a:pt x="188057" y="376617"/>
                      </a:lnTo>
                      <a:cubicBezTo>
                        <a:pt x="188057" y="385084"/>
                        <a:pt x="183629" y="392609"/>
                        <a:pt x="177033" y="397031"/>
                      </a:cubicBezTo>
                      <a:lnTo>
                        <a:pt x="177033" y="449711"/>
                      </a:lnTo>
                      <a:cubicBezTo>
                        <a:pt x="177033" y="449993"/>
                        <a:pt x="177128" y="450370"/>
                        <a:pt x="177128" y="450558"/>
                      </a:cubicBezTo>
                      <a:cubicBezTo>
                        <a:pt x="166670" y="457613"/>
                        <a:pt x="155929" y="465609"/>
                        <a:pt x="145376" y="474264"/>
                      </a:cubicBezTo>
                      <a:cubicBezTo>
                        <a:pt x="133034" y="484424"/>
                        <a:pt x="125874" y="499475"/>
                        <a:pt x="125874" y="515561"/>
                      </a:cubicBezTo>
                      <a:lnTo>
                        <a:pt x="125874" y="559493"/>
                      </a:lnTo>
                      <a:lnTo>
                        <a:pt x="0" y="559493"/>
                      </a:lnTo>
                      <a:lnTo>
                        <a:pt x="0" y="522052"/>
                      </a:lnTo>
                      <a:cubicBezTo>
                        <a:pt x="0" y="514150"/>
                        <a:pt x="3486" y="506625"/>
                        <a:pt x="9704" y="501639"/>
                      </a:cubicBezTo>
                      <a:cubicBezTo>
                        <a:pt x="43434" y="473888"/>
                        <a:pt x="79990" y="455450"/>
                        <a:pt x="87433" y="451875"/>
                      </a:cubicBezTo>
                      <a:cubicBezTo>
                        <a:pt x="88281" y="451498"/>
                        <a:pt x="88846" y="450558"/>
                        <a:pt x="88846" y="449711"/>
                      </a:cubicBezTo>
                      <a:lnTo>
                        <a:pt x="88846" y="397031"/>
                      </a:lnTo>
                      <a:cubicBezTo>
                        <a:pt x="82157" y="392609"/>
                        <a:pt x="77729" y="385084"/>
                        <a:pt x="77729" y="376617"/>
                      </a:cubicBezTo>
                      <a:lnTo>
                        <a:pt x="77729" y="322056"/>
                      </a:lnTo>
                      <a:cubicBezTo>
                        <a:pt x="77729" y="294775"/>
                        <a:pt x="99870" y="272856"/>
                        <a:pt x="127004" y="272856"/>
                      </a:cubicBezTo>
                      <a:close/>
                      <a:moveTo>
                        <a:pt x="297600" y="222543"/>
                      </a:moveTo>
                      <a:lnTo>
                        <a:pt x="304477" y="222543"/>
                      </a:lnTo>
                      <a:lnTo>
                        <a:pt x="311260" y="222543"/>
                      </a:lnTo>
                      <a:cubicBezTo>
                        <a:pt x="343291" y="222543"/>
                        <a:pt x="369198" y="248506"/>
                        <a:pt x="369198" y="280395"/>
                      </a:cubicBezTo>
                      <a:lnTo>
                        <a:pt x="369198" y="344455"/>
                      </a:lnTo>
                      <a:cubicBezTo>
                        <a:pt x="369198" y="354520"/>
                        <a:pt x="364017" y="363456"/>
                        <a:pt x="356198" y="368536"/>
                      </a:cubicBezTo>
                      <a:lnTo>
                        <a:pt x="356198" y="430432"/>
                      </a:lnTo>
                      <a:cubicBezTo>
                        <a:pt x="356198" y="431561"/>
                        <a:pt x="356857" y="432502"/>
                        <a:pt x="357893" y="433066"/>
                      </a:cubicBezTo>
                      <a:cubicBezTo>
                        <a:pt x="366655" y="437299"/>
                        <a:pt x="409520" y="459029"/>
                        <a:pt x="449275" y="491576"/>
                      </a:cubicBezTo>
                      <a:cubicBezTo>
                        <a:pt x="456435" y="497502"/>
                        <a:pt x="460580" y="506251"/>
                        <a:pt x="460580" y="515563"/>
                      </a:cubicBezTo>
                      <a:lnTo>
                        <a:pt x="460580" y="559493"/>
                      </a:lnTo>
                      <a:lnTo>
                        <a:pt x="304477" y="559493"/>
                      </a:lnTo>
                      <a:lnTo>
                        <a:pt x="148187" y="559493"/>
                      </a:lnTo>
                      <a:lnTo>
                        <a:pt x="148187" y="515563"/>
                      </a:lnTo>
                      <a:cubicBezTo>
                        <a:pt x="148187" y="506251"/>
                        <a:pt x="152332" y="497502"/>
                        <a:pt x="159492" y="491576"/>
                      </a:cubicBezTo>
                      <a:cubicBezTo>
                        <a:pt x="199342" y="459029"/>
                        <a:pt x="242206" y="437299"/>
                        <a:pt x="250967" y="433066"/>
                      </a:cubicBezTo>
                      <a:cubicBezTo>
                        <a:pt x="252004" y="432502"/>
                        <a:pt x="252569" y="431561"/>
                        <a:pt x="252569" y="430432"/>
                      </a:cubicBezTo>
                      <a:lnTo>
                        <a:pt x="252569" y="368536"/>
                      </a:lnTo>
                      <a:cubicBezTo>
                        <a:pt x="244844" y="363456"/>
                        <a:pt x="239663" y="354520"/>
                        <a:pt x="239663" y="344455"/>
                      </a:cubicBezTo>
                      <a:lnTo>
                        <a:pt x="239663" y="280395"/>
                      </a:lnTo>
                      <a:cubicBezTo>
                        <a:pt x="239663" y="248412"/>
                        <a:pt x="265664" y="222543"/>
                        <a:pt x="297600" y="222543"/>
                      </a:cubicBezTo>
                      <a:close/>
                      <a:moveTo>
                        <a:pt x="492495" y="40775"/>
                      </a:moveTo>
                      <a:cubicBezTo>
                        <a:pt x="488350" y="40775"/>
                        <a:pt x="487596" y="41528"/>
                        <a:pt x="487502" y="45854"/>
                      </a:cubicBezTo>
                      <a:lnTo>
                        <a:pt x="487502" y="51498"/>
                      </a:lnTo>
                      <a:cubicBezTo>
                        <a:pt x="487502" y="57142"/>
                        <a:pt x="487502" y="56953"/>
                        <a:pt x="482038" y="59023"/>
                      </a:cubicBezTo>
                      <a:cubicBezTo>
                        <a:pt x="469036" y="63726"/>
                        <a:pt x="460934" y="72661"/>
                        <a:pt x="460086" y="86864"/>
                      </a:cubicBezTo>
                      <a:cubicBezTo>
                        <a:pt x="459332" y="99374"/>
                        <a:pt x="465833" y="107934"/>
                        <a:pt x="476196" y="114048"/>
                      </a:cubicBezTo>
                      <a:cubicBezTo>
                        <a:pt x="482414" y="117810"/>
                        <a:pt x="489480" y="120068"/>
                        <a:pt x="496264" y="123078"/>
                      </a:cubicBezTo>
                      <a:cubicBezTo>
                        <a:pt x="498902" y="124206"/>
                        <a:pt x="501445" y="125617"/>
                        <a:pt x="503706" y="127310"/>
                      </a:cubicBezTo>
                      <a:cubicBezTo>
                        <a:pt x="510207" y="132578"/>
                        <a:pt x="508982" y="141513"/>
                        <a:pt x="501257" y="144900"/>
                      </a:cubicBezTo>
                      <a:cubicBezTo>
                        <a:pt x="497112" y="146781"/>
                        <a:pt x="492778" y="147157"/>
                        <a:pt x="488350" y="146687"/>
                      </a:cubicBezTo>
                      <a:cubicBezTo>
                        <a:pt x="481472" y="145746"/>
                        <a:pt x="474783" y="144053"/>
                        <a:pt x="468659" y="140761"/>
                      </a:cubicBezTo>
                      <a:cubicBezTo>
                        <a:pt x="464985" y="138880"/>
                        <a:pt x="463949" y="139350"/>
                        <a:pt x="462724" y="143301"/>
                      </a:cubicBezTo>
                      <a:cubicBezTo>
                        <a:pt x="461593" y="146687"/>
                        <a:pt x="460557" y="150167"/>
                        <a:pt x="459709" y="153553"/>
                      </a:cubicBezTo>
                      <a:cubicBezTo>
                        <a:pt x="458484" y="158162"/>
                        <a:pt x="458861" y="159291"/>
                        <a:pt x="463572" y="161548"/>
                      </a:cubicBezTo>
                      <a:cubicBezTo>
                        <a:pt x="469130" y="164370"/>
                        <a:pt x="475160" y="165687"/>
                        <a:pt x="481284" y="166722"/>
                      </a:cubicBezTo>
                      <a:cubicBezTo>
                        <a:pt x="486089" y="167474"/>
                        <a:pt x="486371" y="167568"/>
                        <a:pt x="486371" y="172647"/>
                      </a:cubicBezTo>
                      <a:lnTo>
                        <a:pt x="486371" y="179420"/>
                      </a:lnTo>
                      <a:cubicBezTo>
                        <a:pt x="486371" y="182147"/>
                        <a:pt x="487690" y="183934"/>
                        <a:pt x="490611" y="183934"/>
                      </a:cubicBezTo>
                      <a:cubicBezTo>
                        <a:pt x="493908" y="184029"/>
                        <a:pt x="497300" y="184029"/>
                        <a:pt x="500503" y="183934"/>
                      </a:cubicBezTo>
                      <a:cubicBezTo>
                        <a:pt x="503330" y="183934"/>
                        <a:pt x="504649" y="182430"/>
                        <a:pt x="504649" y="179608"/>
                      </a:cubicBezTo>
                      <a:cubicBezTo>
                        <a:pt x="504649" y="176504"/>
                        <a:pt x="504837" y="173494"/>
                        <a:pt x="504649" y="170390"/>
                      </a:cubicBezTo>
                      <a:cubicBezTo>
                        <a:pt x="504554" y="167192"/>
                        <a:pt x="505968" y="165687"/>
                        <a:pt x="508982" y="164840"/>
                      </a:cubicBezTo>
                      <a:cubicBezTo>
                        <a:pt x="515860" y="162959"/>
                        <a:pt x="521889" y="159197"/>
                        <a:pt x="526412" y="153647"/>
                      </a:cubicBezTo>
                      <a:cubicBezTo>
                        <a:pt x="538942" y="138221"/>
                        <a:pt x="534231" y="115835"/>
                        <a:pt x="516237" y="105865"/>
                      </a:cubicBezTo>
                      <a:cubicBezTo>
                        <a:pt x="510584" y="102761"/>
                        <a:pt x="504554" y="100503"/>
                        <a:pt x="498619" y="97964"/>
                      </a:cubicBezTo>
                      <a:cubicBezTo>
                        <a:pt x="495227" y="96647"/>
                        <a:pt x="492024" y="94860"/>
                        <a:pt x="489104" y="92602"/>
                      </a:cubicBezTo>
                      <a:cubicBezTo>
                        <a:pt x="483451" y="88087"/>
                        <a:pt x="484581" y="80657"/>
                        <a:pt x="491270" y="77835"/>
                      </a:cubicBezTo>
                      <a:cubicBezTo>
                        <a:pt x="493155" y="76894"/>
                        <a:pt x="495133" y="76706"/>
                        <a:pt x="497112" y="76518"/>
                      </a:cubicBezTo>
                      <a:cubicBezTo>
                        <a:pt x="504931" y="76142"/>
                        <a:pt x="512186" y="77553"/>
                        <a:pt x="519252" y="80939"/>
                      </a:cubicBezTo>
                      <a:cubicBezTo>
                        <a:pt x="522643" y="82538"/>
                        <a:pt x="523868" y="82067"/>
                        <a:pt x="524998" y="78399"/>
                      </a:cubicBezTo>
                      <a:cubicBezTo>
                        <a:pt x="526317" y="74543"/>
                        <a:pt x="527260" y="70686"/>
                        <a:pt x="528390" y="66736"/>
                      </a:cubicBezTo>
                      <a:cubicBezTo>
                        <a:pt x="529144" y="64102"/>
                        <a:pt x="528296" y="62503"/>
                        <a:pt x="525752" y="61374"/>
                      </a:cubicBezTo>
                      <a:cubicBezTo>
                        <a:pt x="521230" y="59399"/>
                        <a:pt x="516708" y="57988"/>
                        <a:pt x="511809" y="57236"/>
                      </a:cubicBezTo>
                      <a:cubicBezTo>
                        <a:pt x="505402" y="56201"/>
                        <a:pt x="505402" y="56201"/>
                        <a:pt x="505402" y="49805"/>
                      </a:cubicBezTo>
                      <a:cubicBezTo>
                        <a:pt x="505402" y="40775"/>
                        <a:pt x="505402" y="40775"/>
                        <a:pt x="496358" y="40775"/>
                      </a:cubicBezTo>
                      <a:close/>
                      <a:moveTo>
                        <a:pt x="496111" y="0"/>
                      </a:moveTo>
                      <a:cubicBezTo>
                        <a:pt x="524951" y="0"/>
                        <a:pt x="553781" y="10958"/>
                        <a:pt x="575779" y="32874"/>
                      </a:cubicBezTo>
                      <a:cubicBezTo>
                        <a:pt x="619776" y="76894"/>
                        <a:pt x="619776" y="148192"/>
                        <a:pt x="575779" y="192024"/>
                      </a:cubicBezTo>
                      <a:cubicBezTo>
                        <a:pt x="538754" y="229083"/>
                        <a:pt x="482226" y="234821"/>
                        <a:pt x="438982" y="209519"/>
                      </a:cubicBezTo>
                      <a:lnTo>
                        <a:pt x="438700" y="209237"/>
                      </a:lnTo>
                      <a:cubicBezTo>
                        <a:pt x="421742" y="222029"/>
                        <a:pt x="403559" y="224286"/>
                        <a:pt x="390840" y="222311"/>
                      </a:cubicBezTo>
                      <a:cubicBezTo>
                        <a:pt x="386600" y="221653"/>
                        <a:pt x="385752" y="215915"/>
                        <a:pt x="389615" y="214034"/>
                      </a:cubicBezTo>
                      <a:cubicBezTo>
                        <a:pt x="401297" y="208202"/>
                        <a:pt x="408552" y="196915"/>
                        <a:pt x="412886" y="187791"/>
                      </a:cubicBezTo>
                      <a:lnTo>
                        <a:pt x="411567" y="187038"/>
                      </a:lnTo>
                      <a:cubicBezTo>
                        <a:pt x="372374" y="142736"/>
                        <a:pt x="374070" y="75201"/>
                        <a:pt x="416371" y="32874"/>
                      </a:cubicBezTo>
                      <a:cubicBezTo>
                        <a:pt x="438417" y="10958"/>
                        <a:pt x="467270" y="0"/>
                        <a:pt x="496111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/>
                  <a:endParaRPr sz="2000">
                    <a:solidFill>
                      <a:schemeClr val="lt1"/>
                    </a:solidFill>
                    <a:latin typeface="思源黑体 CN Heavy" panose="020B0A00000000000000" pitchFamily="34" charset="-122"/>
                    <a:ea typeface="思源黑体 CN Heavy" panose="020B0A00000000000000" pitchFamily="34" charset="-122"/>
                  </a:endParaRPr>
                </a:p>
              </p:txBody>
            </p:sp>
          </p:grpSp>
        </p:grpSp>
        <p:sp>
          <p:nvSpPr>
            <p:cNvPr id="65" name="文本框 64"/>
            <p:cNvSpPr txBox="1"/>
            <p:nvPr>
              <p:custDataLst>
                <p:tags r:id="rId31"/>
              </p:custDataLst>
            </p:nvPr>
          </p:nvSpPr>
          <p:spPr>
            <a:xfrm>
              <a:off x="1479" y="2726"/>
              <a:ext cx="4639" cy="136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indent="0" algn="just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zh-CN" altLang="en-US" sz="1200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在同等条件下，客户数量越多，询盘成本越低，客户数量越少，询盘成本越高</a:t>
              </a:r>
              <a:endParaRPr lang="zh-CN" altLang="en-US" sz="12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  <p:sp>
          <p:nvSpPr>
            <p:cNvPr id="66" name="文本框 65"/>
            <p:cNvSpPr txBox="1"/>
            <p:nvPr>
              <p:custDataLst>
                <p:tags r:id="rId32"/>
              </p:custDataLst>
            </p:nvPr>
          </p:nvSpPr>
          <p:spPr>
            <a:xfrm>
              <a:off x="1456" y="2343"/>
              <a:ext cx="4256" cy="41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sz="1600" spc="3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和客户数量相关</a:t>
              </a:r>
              <a:endParaRPr sz="1600" spc="3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784225" y="4744720"/>
            <a:ext cx="3482340" cy="1267460"/>
            <a:chOff x="635" y="2202"/>
            <a:chExt cx="5484" cy="1996"/>
          </a:xfrm>
        </p:grpSpPr>
        <p:grpSp>
          <p:nvGrpSpPr>
            <p:cNvPr id="68" name="组合 67"/>
            <p:cNvGrpSpPr/>
            <p:nvPr/>
          </p:nvGrpSpPr>
          <p:grpSpPr>
            <a:xfrm>
              <a:off x="635" y="2202"/>
              <a:ext cx="5484" cy="1996"/>
              <a:chOff x="6292194" y="1514747"/>
              <a:chExt cx="5294320" cy="1926954"/>
            </a:xfrm>
          </p:grpSpPr>
          <p:sp>
            <p:nvSpPr>
              <p:cNvPr id="69" name="矩形: 圆角 13"/>
              <p:cNvSpPr/>
              <p:nvPr>
                <p:custDataLst>
                  <p:tags r:id="rId33"/>
                </p:custDataLst>
              </p:nvPr>
            </p:nvSpPr>
            <p:spPr>
              <a:xfrm>
                <a:off x="6648431" y="1514747"/>
                <a:ext cx="4938083" cy="1926954"/>
              </a:xfrm>
              <a:prstGeom prst="roundRect">
                <a:avLst>
                  <a:gd name="adj" fmla="val 7011"/>
                </a:avLst>
              </a:prstGeom>
              <a:gradFill>
                <a:gsLst>
                  <a:gs pos="0">
                    <a:srgbClr val="00B0F0"/>
                  </a:gs>
                  <a:gs pos="100000">
                    <a:srgbClr val="1E53C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2000" dirty="0">
                  <a:latin typeface="思源黑体 CN Heavy" panose="020B0A00000000000000" pitchFamily="34" charset="-122"/>
                  <a:ea typeface="思源黑体 CN Heavy" panose="020B0A00000000000000" pitchFamily="34" charset="-122"/>
                </a:endParaRPr>
              </a:p>
            </p:txBody>
          </p:sp>
          <p:grpSp>
            <p:nvGrpSpPr>
              <p:cNvPr id="70" name="组合 69"/>
              <p:cNvGrpSpPr/>
              <p:nvPr/>
            </p:nvGrpSpPr>
            <p:grpSpPr>
              <a:xfrm>
                <a:off x="6292194" y="2122323"/>
                <a:ext cx="711800" cy="711800"/>
                <a:chOff x="5657193" y="3822100"/>
                <a:chExt cx="877615" cy="877615"/>
              </a:xfrm>
            </p:grpSpPr>
            <p:sp>
              <p:nvSpPr>
                <p:cNvPr id="71" name="íŝļíḑè"/>
                <p:cNvSpPr/>
                <p:nvPr>
                  <p:custDataLst>
                    <p:tags r:id="rId34"/>
                  </p:custDataLst>
                </p:nvPr>
              </p:nvSpPr>
              <p:spPr>
                <a:xfrm>
                  <a:off x="5657193" y="3822100"/>
                  <a:ext cx="877615" cy="877615"/>
                </a:xfrm>
                <a:prstGeom prst="ellipse">
                  <a:avLst/>
                </a:prstGeom>
                <a:gradFill>
                  <a:gsLst>
                    <a:gs pos="0">
                      <a:srgbClr val="00B0F0"/>
                    </a:gs>
                    <a:gs pos="100000">
                      <a:srgbClr val="1E53CF"/>
                    </a:gs>
                  </a:gsLst>
                  <a:lin ang="2700000" scaled="0"/>
                </a:gra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sz="2000">
                    <a:latin typeface="思源黑体 CN Heavy" panose="020B0A00000000000000" pitchFamily="34" charset="-122"/>
                    <a:ea typeface="思源黑体 CN Heavy" panose="020B0A00000000000000" pitchFamily="34" charset="-122"/>
                  </a:endParaRPr>
                </a:p>
              </p:txBody>
            </p:sp>
            <p:sp>
              <p:nvSpPr>
                <p:cNvPr id="72" name="îṥḷiďè"/>
                <p:cNvSpPr/>
                <p:nvPr>
                  <p:custDataLst>
                    <p:tags r:id="rId35"/>
                  </p:custDataLst>
                </p:nvPr>
              </p:nvSpPr>
              <p:spPr bwMode="auto">
                <a:xfrm>
                  <a:off x="5840672" y="4026301"/>
                  <a:ext cx="510656" cy="469212"/>
                </a:xfrm>
                <a:custGeom>
                  <a:avLst/>
                  <a:gdLst>
                    <a:gd name="connsiteX0" fmla="*/ 373273 h 605239"/>
                    <a:gd name="connsiteY0" fmla="*/ 373273 h 605239"/>
                    <a:gd name="connsiteX1" fmla="*/ 373273 h 605239"/>
                    <a:gd name="connsiteY1" fmla="*/ 373273 h 605239"/>
                    <a:gd name="connsiteX2" fmla="*/ 373273 h 605239"/>
                    <a:gd name="connsiteY2" fmla="*/ 373273 h 605239"/>
                    <a:gd name="connsiteX3" fmla="*/ 373273 h 605239"/>
                    <a:gd name="connsiteY3" fmla="*/ 373273 h 605239"/>
                    <a:gd name="connsiteX4" fmla="*/ 373273 h 605239"/>
                    <a:gd name="connsiteY4" fmla="*/ 373273 h 605239"/>
                    <a:gd name="connsiteX5" fmla="*/ 373273 h 605239"/>
                    <a:gd name="connsiteY5" fmla="*/ 373273 h 605239"/>
                    <a:gd name="connsiteX6" fmla="*/ 373273 h 605239"/>
                    <a:gd name="connsiteY6" fmla="*/ 373273 h 605239"/>
                    <a:gd name="connsiteX7" fmla="*/ 373273 h 605239"/>
                    <a:gd name="connsiteY7" fmla="*/ 373273 h 605239"/>
                    <a:gd name="connsiteX8" fmla="*/ 373273 h 605239"/>
                    <a:gd name="connsiteY8" fmla="*/ 373273 h 605239"/>
                    <a:gd name="connsiteX9" fmla="*/ 373273 h 605239"/>
                    <a:gd name="connsiteY9" fmla="*/ 373273 h 605239"/>
                    <a:gd name="connsiteX10" fmla="*/ 373273 h 605239"/>
                    <a:gd name="connsiteY10" fmla="*/ 373273 h 605239"/>
                    <a:gd name="connsiteX11" fmla="*/ 373273 h 605239"/>
                    <a:gd name="connsiteY11" fmla="*/ 373273 h 605239"/>
                    <a:gd name="connsiteX12" fmla="*/ 373273 h 605239"/>
                    <a:gd name="connsiteY12" fmla="*/ 373273 h 605239"/>
                    <a:gd name="connsiteX13" fmla="*/ 373273 h 605239"/>
                    <a:gd name="connsiteY13" fmla="*/ 373273 h 605239"/>
                    <a:gd name="connsiteX14" fmla="*/ 373273 h 605239"/>
                    <a:gd name="connsiteY14" fmla="*/ 373273 h 605239"/>
                    <a:gd name="connsiteX15" fmla="*/ 373273 h 605239"/>
                    <a:gd name="connsiteY15" fmla="*/ 373273 h 605239"/>
                    <a:gd name="connsiteX16" fmla="*/ 373273 h 605239"/>
                    <a:gd name="connsiteY16" fmla="*/ 373273 h 605239"/>
                    <a:gd name="connsiteX17" fmla="*/ 373273 h 605239"/>
                    <a:gd name="connsiteY17" fmla="*/ 373273 h 605239"/>
                    <a:gd name="connsiteX18" fmla="*/ 373273 h 605239"/>
                    <a:gd name="connsiteY18" fmla="*/ 373273 h 605239"/>
                    <a:gd name="connsiteX19" fmla="*/ 373273 h 605239"/>
                    <a:gd name="connsiteY19" fmla="*/ 373273 h 605239"/>
                    <a:gd name="connsiteX20" fmla="*/ 373273 h 605239"/>
                    <a:gd name="connsiteY20" fmla="*/ 373273 h 605239"/>
                    <a:gd name="connsiteX21" fmla="*/ 373273 h 605239"/>
                    <a:gd name="connsiteY21" fmla="*/ 373273 h 605239"/>
                    <a:gd name="connsiteX22" fmla="*/ 373273 h 605239"/>
                    <a:gd name="connsiteY22" fmla="*/ 373273 h 605239"/>
                    <a:gd name="connsiteX23" fmla="*/ 373273 h 605239"/>
                    <a:gd name="connsiteY23" fmla="*/ 373273 h 605239"/>
                    <a:gd name="connsiteX24" fmla="*/ 373273 h 605239"/>
                    <a:gd name="connsiteY24" fmla="*/ 373273 h 605239"/>
                    <a:gd name="connsiteX25" fmla="*/ 373273 h 605239"/>
                    <a:gd name="connsiteY25" fmla="*/ 373273 h 605239"/>
                    <a:gd name="connsiteX26" fmla="*/ 373273 h 605239"/>
                    <a:gd name="connsiteY26" fmla="*/ 373273 h 605239"/>
                    <a:gd name="connsiteX27" fmla="*/ 373273 h 605239"/>
                    <a:gd name="connsiteY27" fmla="*/ 373273 h 605239"/>
                    <a:gd name="connsiteX28" fmla="*/ 373273 h 605239"/>
                    <a:gd name="connsiteY28" fmla="*/ 373273 h 605239"/>
                    <a:gd name="connsiteX29" fmla="*/ 373273 h 605239"/>
                    <a:gd name="connsiteY29" fmla="*/ 373273 h 605239"/>
                    <a:gd name="connsiteX30" fmla="*/ 373273 h 605239"/>
                    <a:gd name="connsiteY30" fmla="*/ 373273 h 605239"/>
                    <a:gd name="connsiteX31" fmla="*/ 373273 h 605239"/>
                    <a:gd name="connsiteY31" fmla="*/ 373273 h 605239"/>
                    <a:gd name="connsiteX32" fmla="*/ 373273 h 605239"/>
                    <a:gd name="connsiteY32" fmla="*/ 373273 h 605239"/>
                    <a:gd name="connsiteX33" fmla="*/ 373273 h 605239"/>
                    <a:gd name="connsiteY33" fmla="*/ 373273 h 605239"/>
                    <a:gd name="connsiteX34" fmla="*/ 373273 h 605239"/>
                    <a:gd name="connsiteY34" fmla="*/ 373273 h 605239"/>
                    <a:gd name="connsiteX35" fmla="*/ 373273 h 605239"/>
                    <a:gd name="connsiteY35" fmla="*/ 373273 h 605239"/>
                    <a:gd name="connsiteX36" fmla="*/ 373273 h 605239"/>
                    <a:gd name="connsiteY36" fmla="*/ 373273 h 605239"/>
                    <a:gd name="connsiteX37" fmla="*/ 373273 h 605239"/>
                    <a:gd name="connsiteY37" fmla="*/ 373273 h 605239"/>
                    <a:gd name="connsiteX38" fmla="*/ 373273 h 605239"/>
                    <a:gd name="connsiteY38" fmla="*/ 373273 h 605239"/>
                    <a:gd name="connsiteX39" fmla="*/ 373273 h 605239"/>
                    <a:gd name="connsiteY39" fmla="*/ 373273 h 605239"/>
                    <a:gd name="connsiteX40" fmla="*/ 373273 h 605239"/>
                    <a:gd name="connsiteY40" fmla="*/ 373273 h 605239"/>
                    <a:gd name="connsiteX41" fmla="*/ 373273 h 605239"/>
                    <a:gd name="connsiteY41" fmla="*/ 373273 h 605239"/>
                    <a:gd name="connsiteX42" fmla="*/ 373273 h 605239"/>
                    <a:gd name="connsiteY42" fmla="*/ 373273 h 605239"/>
                    <a:gd name="connsiteX43" fmla="*/ 373273 h 605239"/>
                    <a:gd name="connsiteY43" fmla="*/ 373273 h 605239"/>
                    <a:gd name="connsiteX44" fmla="*/ 373273 h 605239"/>
                    <a:gd name="connsiteY44" fmla="*/ 373273 h 605239"/>
                    <a:gd name="connsiteX45" fmla="*/ 373273 h 605239"/>
                    <a:gd name="connsiteY45" fmla="*/ 373273 h 605239"/>
                    <a:gd name="connsiteX46" fmla="*/ 373273 h 605239"/>
                    <a:gd name="connsiteY46" fmla="*/ 373273 h 605239"/>
                    <a:gd name="connsiteX47" fmla="*/ 373273 h 605239"/>
                    <a:gd name="connsiteY47" fmla="*/ 373273 h 605239"/>
                    <a:gd name="connsiteX48" fmla="*/ 373273 h 605239"/>
                    <a:gd name="connsiteY48" fmla="*/ 373273 h 605239"/>
                    <a:gd name="connsiteX49" fmla="*/ 373273 h 605239"/>
                    <a:gd name="connsiteY49" fmla="*/ 373273 h 605239"/>
                    <a:gd name="connsiteX50" fmla="*/ 373273 h 605239"/>
                    <a:gd name="connsiteY50" fmla="*/ 373273 h 605239"/>
                    <a:gd name="connsiteX51" fmla="*/ 373273 h 605239"/>
                    <a:gd name="connsiteY51" fmla="*/ 373273 h 605239"/>
                    <a:gd name="connsiteX52" fmla="*/ 373273 h 605239"/>
                    <a:gd name="connsiteY52" fmla="*/ 373273 h 605239"/>
                    <a:gd name="connsiteX53" fmla="*/ 373273 h 605239"/>
                    <a:gd name="connsiteY53" fmla="*/ 373273 h 605239"/>
                    <a:gd name="connsiteX54" fmla="*/ 373273 h 605239"/>
                    <a:gd name="connsiteY54" fmla="*/ 373273 h 605239"/>
                    <a:gd name="connsiteX55" fmla="*/ 373273 h 605239"/>
                    <a:gd name="connsiteY55" fmla="*/ 373273 h 605239"/>
                    <a:gd name="connsiteX56" fmla="*/ 373273 h 605239"/>
                    <a:gd name="connsiteY56" fmla="*/ 373273 h 605239"/>
                    <a:gd name="connsiteX57" fmla="*/ 373273 h 605239"/>
                    <a:gd name="connsiteY57" fmla="*/ 373273 h 605239"/>
                    <a:gd name="connsiteX58" fmla="*/ 373273 h 605239"/>
                    <a:gd name="connsiteY58" fmla="*/ 373273 h 605239"/>
                    <a:gd name="connsiteX59" fmla="*/ 373273 h 605239"/>
                    <a:gd name="connsiteY59" fmla="*/ 373273 h 605239"/>
                    <a:gd name="connsiteX60" fmla="*/ 373273 h 605239"/>
                    <a:gd name="connsiteY60" fmla="*/ 373273 h 605239"/>
                    <a:gd name="connsiteX61" fmla="*/ 373273 h 605239"/>
                    <a:gd name="connsiteY61" fmla="*/ 373273 h 605239"/>
                    <a:gd name="connsiteX62" fmla="*/ 373273 h 605239"/>
                    <a:gd name="connsiteY62" fmla="*/ 373273 h 605239"/>
                    <a:gd name="connsiteX63" fmla="*/ 373273 h 605239"/>
                    <a:gd name="connsiteY63" fmla="*/ 373273 h 605239"/>
                    <a:gd name="connsiteX64" fmla="*/ 373273 h 605239"/>
                    <a:gd name="connsiteY64" fmla="*/ 373273 h 605239"/>
                    <a:gd name="connsiteX65" fmla="*/ 373273 h 605239"/>
                    <a:gd name="connsiteY65" fmla="*/ 373273 h 605239"/>
                    <a:gd name="connsiteX66" fmla="*/ 373273 h 605239"/>
                    <a:gd name="connsiteY66" fmla="*/ 373273 h 605239"/>
                    <a:gd name="connsiteX67" fmla="*/ 373273 h 605239"/>
                    <a:gd name="connsiteY67" fmla="*/ 373273 h 605239"/>
                    <a:gd name="connsiteX68" fmla="*/ 373273 h 605239"/>
                    <a:gd name="connsiteY68" fmla="*/ 373273 h 605239"/>
                    <a:gd name="connsiteX69" fmla="*/ 373273 h 605239"/>
                    <a:gd name="connsiteY69" fmla="*/ 373273 h 605239"/>
                    <a:gd name="connsiteX70" fmla="*/ 373273 h 605239"/>
                    <a:gd name="connsiteY70" fmla="*/ 373273 h 605239"/>
                    <a:gd name="connsiteX71" fmla="*/ 373273 h 605239"/>
                    <a:gd name="connsiteY71" fmla="*/ 373273 h 605239"/>
                    <a:gd name="connsiteX72" fmla="*/ 373273 h 605239"/>
                    <a:gd name="connsiteY72" fmla="*/ 373273 h 605239"/>
                    <a:gd name="connsiteX73" fmla="*/ 373273 h 605239"/>
                    <a:gd name="connsiteY73" fmla="*/ 373273 h 605239"/>
                    <a:gd name="connsiteX74" fmla="*/ 373273 h 605239"/>
                    <a:gd name="connsiteY74" fmla="*/ 373273 h 605239"/>
                    <a:gd name="connsiteX75" fmla="*/ 373273 h 605239"/>
                    <a:gd name="connsiteY75" fmla="*/ 373273 h 605239"/>
                    <a:gd name="connsiteX76" fmla="*/ 373273 h 605239"/>
                    <a:gd name="connsiteY76" fmla="*/ 373273 h 605239"/>
                    <a:gd name="connsiteX77" fmla="*/ 373273 h 605239"/>
                    <a:gd name="connsiteY77" fmla="*/ 373273 h 605239"/>
                    <a:gd name="connsiteX78" fmla="*/ 373273 h 605239"/>
                    <a:gd name="connsiteY78" fmla="*/ 373273 h 605239"/>
                    <a:gd name="connsiteX79" fmla="*/ 373273 h 605239"/>
                    <a:gd name="connsiteY79" fmla="*/ 373273 h 605239"/>
                    <a:gd name="connsiteX80" fmla="*/ 373273 h 605239"/>
                    <a:gd name="connsiteY80" fmla="*/ 373273 h 605239"/>
                    <a:gd name="connsiteX81" fmla="*/ 373273 h 605239"/>
                    <a:gd name="connsiteY81" fmla="*/ 373273 h 605239"/>
                    <a:gd name="connsiteX82" fmla="*/ 373273 h 605239"/>
                    <a:gd name="connsiteY82" fmla="*/ 373273 h 605239"/>
                    <a:gd name="connsiteX83" fmla="*/ 373273 h 605239"/>
                    <a:gd name="connsiteY83" fmla="*/ 373273 h 605239"/>
                    <a:gd name="connsiteX84" fmla="*/ 373273 h 605239"/>
                    <a:gd name="connsiteY84" fmla="*/ 373273 h 605239"/>
                    <a:gd name="connsiteX85" fmla="*/ 373273 h 605239"/>
                    <a:gd name="connsiteY85" fmla="*/ 373273 h 605239"/>
                    <a:gd name="connsiteX86" fmla="*/ 373273 h 605239"/>
                    <a:gd name="connsiteY86" fmla="*/ 373273 h 605239"/>
                    <a:gd name="connsiteX87" fmla="*/ 373273 h 605239"/>
                    <a:gd name="connsiteY87" fmla="*/ 373273 h 605239"/>
                    <a:gd name="connsiteX88" fmla="*/ 373273 h 605239"/>
                    <a:gd name="connsiteY88" fmla="*/ 373273 h 605239"/>
                    <a:gd name="connsiteX89" fmla="*/ 373273 h 605239"/>
                    <a:gd name="connsiteY89" fmla="*/ 373273 h 605239"/>
                    <a:gd name="connsiteX90" fmla="*/ 373273 h 605239"/>
                    <a:gd name="connsiteY90" fmla="*/ 373273 h 605239"/>
                    <a:gd name="connsiteX91" fmla="*/ 373273 h 605239"/>
                    <a:gd name="connsiteY91" fmla="*/ 373273 h 605239"/>
                    <a:gd name="connsiteX92" fmla="*/ 373273 h 605239"/>
                    <a:gd name="connsiteY92" fmla="*/ 373273 h 605239"/>
                    <a:gd name="connsiteX93" fmla="*/ 373273 h 605239"/>
                    <a:gd name="connsiteY93" fmla="*/ 373273 h 605239"/>
                    <a:gd name="connsiteX94" fmla="*/ 373273 h 605239"/>
                    <a:gd name="connsiteY94" fmla="*/ 373273 h 605239"/>
                    <a:gd name="connsiteX95" fmla="*/ 373273 h 605239"/>
                    <a:gd name="connsiteY95" fmla="*/ 373273 h 605239"/>
                    <a:gd name="connsiteX96" fmla="*/ 373273 h 605239"/>
                    <a:gd name="connsiteY96" fmla="*/ 373273 h 605239"/>
                    <a:gd name="connsiteX97" fmla="*/ 373273 h 605239"/>
                    <a:gd name="connsiteY97" fmla="*/ 373273 h 605239"/>
                    <a:gd name="connsiteX98" fmla="*/ 373273 h 605239"/>
                    <a:gd name="connsiteY98" fmla="*/ 373273 h 605239"/>
                    <a:gd name="connsiteX99" fmla="*/ 373273 h 605239"/>
                    <a:gd name="connsiteY99" fmla="*/ 373273 h 605239"/>
                    <a:gd name="connsiteX100" fmla="*/ 373273 h 605239"/>
                    <a:gd name="connsiteY100" fmla="*/ 373273 h 605239"/>
                    <a:gd name="connsiteX101" fmla="*/ 373273 h 605239"/>
                    <a:gd name="connsiteY101" fmla="*/ 373273 h 605239"/>
                    <a:gd name="connsiteX102" fmla="*/ 373273 h 605239"/>
                    <a:gd name="connsiteY102" fmla="*/ 373273 h 605239"/>
                    <a:gd name="connsiteX103" fmla="*/ 373273 h 605239"/>
                    <a:gd name="connsiteY103" fmla="*/ 373273 h 605239"/>
                    <a:gd name="connsiteX104" fmla="*/ 373273 h 605239"/>
                    <a:gd name="connsiteY104" fmla="*/ 373273 h 605239"/>
                    <a:gd name="connsiteX105" fmla="*/ 373273 h 605239"/>
                    <a:gd name="connsiteY105" fmla="*/ 373273 h 605239"/>
                    <a:gd name="connsiteX106" fmla="*/ 373273 h 605239"/>
                    <a:gd name="connsiteY106" fmla="*/ 373273 h 605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</a:cxnLst>
                  <a:rect l="l" t="t" r="r" b="b"/>
                  <a:pathLst>
                    <a:path w="608909" h="559493">
                      <a:moveTo>
                        <a:pt x="470180" y="272856"/>
                      </a:moveTo>
                      <a:lnTo>
                        <a:pt x="476019" y="272856"/>
                      </a:lnTo>
                      <a:lnTo>
                        <a:pt x="481953" y="272856"/>
                      </a:lnTo>
                      <a:cubicBezTo>
                        <a:pt x="509171" y="272856"/>
                        <a:pt x="531210" y="294963"/>
                        <a:pt x="531210" y="322056"/>
                      </a:cubicBezTo>
                      <a:lnTo>
                        <a:pt x="531210" y="376617"/>
                      </a:lnTo>
                      <a:cubicBezTo>
                        <a:pt x="531210" y="385084"/>
                        <a:pt x="526783" y="392609"/>
                        <a:pt x="520096" y="397031"/>
                      </a:cubicBezTo>
                      <a:lnTo>
                        <a:pt x="520096" y="449711"/>
                      </a:lnTo>
                      <a:cubicBezTo>
                        <a:pt x="520096" y="450558"/>
                        <a:pt x="520661" y="451498"/>
                        <a:pt x="521509" y="451875"/>
                      </a:cubicBezTo>
                      <a:cubicBezTo>
                        <a:pt x="528949" y="455450"/>
                        <a:pt x="565492" y="473888"/>
                        <a:pt x="599209" y="501639"/>
                      </a:cubicBezTo>
                      <a:cubicBezTo>
                        <a:pt x="605425" y="506625"/>
                        <a:pt x="608909" y="514150"/>
                        <a:pt x="608909" y="522052"/>
                      </a:cubicBezTo>
                      <a:lnTo>
                        <a:pt x="608909" y="559493"/>
                      </a:lnTo>
                      <a:lnTo>
                        <a:pt x="483083" y="559493"/>
                      </a:lnTo>
                      <a:lnTo>
                        <a:pt x="483083" y="515561"/>
                      </a:lnTo>
                      <a:cubicBezTo>
                        <a:pt x="483083" y="499475"/>
                        <a:pt x="476019" y="484424"/>
                        <a:pt x="463587" y="474264"/>
                      </a:cubicBezTo>
                      <a:cubicBezTo>
                        <a:pt x="453039" y="465609"/>
                        <a:pt x="442302" y="457707"/>
                        <a:pt x="431848" y="450558"/>
                      </a:cubicBezTo>
                      <a:cubicBezTo>
                        <a:pt x="431848" y="450370"/>
                        <a:pt x="431942" y="450087"/>
                        <a:pt x="431942" y="449711"/>
                      </a:cubicBezTo>
                      <a:lnTo>
                        <a:pt x="431942" y="397031"/>
                      </a:lnTo>
                      <a:cubicBezTo>
                        <a:pt x="425350" y="392609"/>
                        <a:pt x="420923" y="385084"/>
                        <a:pt x="420923" y="376617"/>
                      </a:cubicBezTo>
                      <a:lnTo>
                        <a:pt x="420923" y="322056"/>
                      </a:lnTo>
                      <a:cubicBezTo>
                        <a:pt x="420923" y="294775"/>
                        <a:pt x="443056" y="272856"/>
                        <a:pt x="470180" y="272856"/>
                      </a:cubicBezTo>
                      <a:close/>
                      <a:moveTo>
                        <a:pt x="127004" y="272856"/>
                      </a:moveTo>
                      <a:lnTo>
                        <a:pt x="132940" y="272856"/>
                      </a:lnTo>
                      <a:lnTo>
                        <a:pt x="138781" y="272856"/>
                      </a:lnTo>
                      <a:cubicBezTo>
                        <a:pt x="166104" y="272856"/>
                        <a:pt x="188057" y="294963"/>
                        <a:pt x="188057" y="322056"/>
                      </a:cubicBezTo>
                      <a:lnTo>
                        <a:pt x="188057" y="376617"/>
                      </a:lnTo>
                      <a:cubicBezTo>
                        <a:pt x="188057" y="385084"/>
                        <a:pt x="183629" y="392609"/>
                        <a:pt x="177033" y="397031"/>
                      </a:cubicBezTo>
                      <a:lnTo>
                        <a:pt x="177033" y="449711"/>
                      </a:lnTo>
                      <a:cubicBezTo>
                        <a:pt x="177033" y="449993"/>
                        <a:pt x="177128" y="450370"/>
                        <a:pt x="177128" y="450558"/>
                      </a:cubicBezTo>
                      <a:cubicBezTo>
                        <a:pt x="166670" y="457613"/>
                        <a:pt x="155929" y="465609"/>
                        <a:pt x="145376" y="474264"/>
                      </a:cubicBezTo>
                      <a:cubicBezTo>
                        <a:pt x="133034" y="484424"/>
                        <a:pt x="125874" y="499475"/>
                        <a:pt x="125874" y="515561"/>
                      </a:cubicBezTo>
                      <a:lnTo>
                        <a:pt x="125874" y="559493"/>
                      </a:lnTo>
                      <a:lnTo>
                        <a:pt x="0" y="559493"/>
                      </a:lnTo>
                      <a:lnTo>
                        <a:pt x="0" y="522052"/>
                      </a:lnTo>
                      <a:cubicBezTo>
                        <a:pt x="0" y="514150"/>
                        <a:pt x="3486" y="506625"/>
                        <a:pt x="9704" y="501639"/>
                      </a:cubicBezTo>
                      <a:cubicBezTo>
                        <a:pt x="43434" y="473888"/>
                        <a:pt x="79990" y="455450"/>
                        <a:pt x="87433" y="451875"/>
                      </a:cubicBezTo>
                      <a:cubicBezTo>
                        <a:pt x="88281" y="451498"/>
                        <a:pt x="88846" y="450558"/>
                        <a:pt x="88846" y="449711"/>
                      </a:cubicBezTo>
                      <a:lnTo>
                        <a:pt x="88846" y="397031"/>
                      </a:lnTo>
                      <a:cubicBezTo>
                        <a:pt x="82157" y="392609"/>
                        <a:pt x="77729" y="385084"/>
                        <a:pt x="77729" y="376617"/>
                      </a:cubicBezTo>
                      <a:lnTo>
                        <a:pt x="77729" y="322056"/>
                      </a:lnTo>
                      <a:cubicBezTo>
                        <a:pt x="77729" y="294775"/>
                        <a:pt x="99870" y="272856"/>
                        <a:pt x="127004" y="272856"/>
                      </a:cubicBezTo>
                      <a:close/>
                      <a:moveTo>
                        <a:pt x="297600" y="222543"/>
                      </a:moveTo>
                      <a:lnTo>
                        <a:pt x="304477" y="222543"/>
                      </a:lnTo>
                      <a:lnTo>
                        <a:pt x="311260" y="222543"/>
                      </a:lnTo>
                      <a:cubicBezTo>
                        <a:pt x="343291" y="222543"/>
                        <a:pt x="369198" y="248506"/>
                        <a:pt x="369198" y="280395"/>
                      </a:cubicBezTo>
                      <a:lnTo>
                        <a:pt x="369198" y="344455"/>
                      </a:lnTo>
                      <a:cubicBezTo>
                        <a:pt x="369198" y="354520"/>
                        <a:pt x="364017" y="363456"/>
                        <a:pt x="356198" y="368536"/>
                      </a:cubicBezTo>
                      <a:lnTo>
                        <a:pt x="356198" y="430432"/>
                      </a:lnTo>
                      <a:cubicBezTo>
                        <a:pt x="356198" y="431561"/>
                        <a:pt x="356857" y="432502"/>
                        <a:pt x="357893" y="433066"/>
                      </a:cubicBezTo>
                      <a:cubicBezTo>
                        <a:pt x="366655" y="437299"/>
                        <a:pt x="409520" y="459029"/>
                        <a:pt x="449275" y="491576"/>
                      </a:cubicBezTo>
                      <a:cubicBezTo>
                        <a:pt x="456435" y="497502"/>
                        <a:pt x="460580" y="506251"/>
                        <a:pt x="460580" y="515563"/>
                      </a:cubicBezTo>
                      <a:lnTo>
                        <a:pt x="460580" y="559493"/>
                      </a:lnTo>
                      <a:lnTo>
                        <a:pt x="304477" y="559493"/>
                      </a:lnTo>
                      <a:lnTo>
                        <a:pt x="148187" y="559493"/>
                      </a:lnTo>
                      <a:lnTo>
                        <a:pt x="148187" y="515563"/>
                      </a:lnTo>
                      <a:cubicBezTo>
                        <a:pt x="148187" y="506251"/>
                        <a:pt x="152332" y="497502"/>
                        <a:pt x="159492" y="491576"/>
                      </a:cubicBezTo>
                      <a:cubicBezTo>
                        <a:pt x="199342" y="459029"/>
                        <a:pt x="242206" y="437299"/>
                        <a:pt x="250967" y="433066"/>
                      </a:cubicBezTo>
                      <a:cubicBezTo>
                        <a:pt x="252004" y="432502"/>
                        <a:pt x="252569" y="431561"/>
                        <a:pt x="252569" y="430432"/>
                      </a:cubicBezTo>
                      <a:lnTo>
                        <a:pt x="252569" y="368536"/>
                      </a:lnTo>
                      <a:cubicBezTo>
                        <a:pt x="244844" y="363456"/>
                        <a:pt x="239663" y="354520"/>
                        <a:pt x="239663" y="344455"/>
                      </a:cubicBezTo>
                      <a:lnTo>
                        <a:pt x="239663" y="280395"/>
                      </a:lnTo>
                      <a:cubicBezTo>
                        <a:pt x="239663" y="248412"/>
                        <a:pt x="265664" y="222543"/>
                        <a:pt x="297600" y="222543"/>
                      </a:cubicBezTo>
                      <a:close/>
                      <a:moveTo>
                        <a:pt x="492495" y="40775"/>
                      </a:moveTo>
                      <a:cubicBezTo>
                        <a:pt x="488350" y="40775"/>
                        <a:pt x="487596" y="41528"/>
                        <a:pt x="487502" y="45854"/>
                      </a:cubicBezTo>
                      <a:lnTo>
                        <a:pt x="487502" y="51498"/>
                      </a:lnTo>
                      <a:cubicBezTo>
                        <a:pt x="487502" y="57142"/>
                        <a:pt x="487502" y="56953"/>
                        <a:pt x="482038" y="59023"/>
                      </a:cubicBezTo>
                      <a:cubicBezTo>
                        <a:pt x="469036" y="63726"/>
                        <a:pt x="460934" y="72661"/>
                        <a:pt x="460086" y="86864"/>
                      </a:cubicBezTo>
                      <a:cubicBezTo>
                        <a:pt x="459332" y="99374"/>
                        <a:pt x="465833" y="107934"/>
                        <a:pt x="476196" y="114048"/>
                      </a:cubicBezTo>
                      <a:cubicBezTo>
                        <a:pt x="482414" y="117810"/>
                        <a:pt x="489480" y="120068"/>
                        <a:pt x="496264" y="123078"/>
                      </a:cubicBezTo>
                      <a:cubicBezTo>
                        <a:pt x="498902" y="124206"/>
                        <a:pt x="501445" y="125617"/>
                        <a:pt x="503706" y="127310"/>
                      </a:cubicBezTo>
                      <a:cubicBezTo>
                        <a:pt x="510207" y="132578"/>
                        <a:pt x="508982" y="141513"/>
                        <a:pt x="501257" y="144900"/>
                      </a:cubicBezTo>
                      <a:cubicBezTo>
                        <a:pt x="497112" y="146781"/>
                        <a:pt x="492778" y="147157"/>
                        <a:pt x="488350" y="146687"/>
                      </a:cubicBezTo>
                      <a:cubicBezTo>
                        <a:pt x="481472" y="145746"/>
                        <a:pt x="474783" y="144053"/>
                        <a:pt x="468659" y="140761"/>
                      </a:cubicBezTo>
                      <a:cubicBezTo>
                        <a:pt x="464985" y="138880"/>
                        <a:pt x="463949" y="139350"/>
                        <a:pt x="462724" y="143301"/>
                      </a:cubicBezTo>
                      <a:cubicBezTo>
                        <a:pt x="461593" y="146687"/>
                        <a:pt x="460557" y="150167"/>
                        <a:pt x="459709" y="153553"/>
                      </a:cubicBezTo>
                      <a:cubicBezTo>
                        <a:pt x="458484" y="158162"/>
                        <a:pt x="458861" y="159291"/>
                        <a:pt x="463572" y="161548"/>
                      </a:cubicBezTo>
                      <a:cubicBezTo>
                        <a:pt x="469130" y="164370"/>
                        <a:pt x="475160" y="165687"/>
                        <a:pt x="481284" y="166722"/>
                      </a:cubicBezTo>
                      <a:cubicBezTo>
                        <a:pt x="486089" y="167474"/>
                        <a:pt x="486371" y="167568"/>
                        <a:pt x="486371" y="172647"/>
                      </a:cubicBezTo>
                      <a:lnTo>
                        <a:pt x="486371" y="179420"/>
                      </a:lnTo>
                      <a:cubicBezTo>
                        <a:pt x="486371" y="182147"/>
                        <a:pt x="487690" y="183934"/>
                        <a:pt x="490611" y="183934"/>
                      </a:cubicBezTo>
                      <a:cubicBezTo>
                        <a:pt x="493908" y="184029"/>
                        <a:pt x="497300" y="184029"/>
                        <a:pt x="500503" y="183934"/>
                      </a:cubicBezTo>
                      <a:cubicBezTo>
                        <a:pt x="503330" y="183934"/>
                        <a:pt x="504649" y="182430"/>
                        <a:pt x="504649" y="179608"/>
                      </a:cubicBezTo>
                      <a:cubicBezTo>
                        <a:pt x="504649" y="176504"/>
                        <a:pt x="504837" y="173494"/>
                        <a:pt x="504649" y="170390"/>
                      </a:cubicBezTo>
                      <a:cubicBezTo>
                        <a:pt x="504554" y="167192"/>
                        <a:pt x="505968" y="165687"/>
                        <a:pt x="508982" y="164840"/>
                      </a:cubicBezTo>
                      <a:cubicBezTo>
                        <a:pt x="515860" y="162959"/>
                        <a:pt x="521889" y="159197"/>
                        <a:pt x="526412" y="153647"/>
                      </a:cubicBezTo>
                      <a:cubicBezTo>
                        <a:pt x="538942" y="138221"/>
                        <a:pt x="534231" y="115835"/>
                        <a:pt x="516237" y="105865"/>
                      </a:cubicBezTo>
                      <a:cubicBezTo>
                        <a:pt x="510584" y="102761"/>
                        <a:pt x="504554" y="100503"/>
                        <a:pt x="498619" y="97964"/>
                      </a:cubicBezTo>
                      <a:cubicBezTo>
                        <a:pt x="495227" y="96647"/>
                        <a:pt x="492024" y="94860"/>
                        <a:pt x="489104" y="92602"/>
                      </a:cubicBezTo>
                      <a:cubicBezTo>
                        <a:pt x="483451" y="88087"/>
                        <a:pt x="484581" y="80657"/>
                        <a:pt x="491270" y="77835"/>
                      </a:cubicBezTo>
                      <a:cubicBezTo>
                        <a:pt x="493155" y="76894"/>
                        <a:pt x="495133" y="76706"/>
                        <a:pt x="497112" y="76518"/>
                      </a:cubicBezTo>
                      <a:cubicBezTo>
                        <a:pt x="504931" y="76142"/>
                        <a:pt x="512186" y="77553"/>
                        <a:pt x="519252" y="80939"/>
                      </a:cubicBezTo>
                      <a:cubicBezTo>
                        <a:pt x="522643" y="82538"/>
                        <a:pt x="523868" y="82067"/>
                        <a:pt x="524998" y="78399"/>
                      </a:cubicBezTo>
                      <a:cubicBezTo>
                        <a:pt x="526317" y="74543"/>
                        <a:pt x="527260" y="70686"/>
                        <a:pt x="528390" y="66736"/>
                      </a:cubicBezTo>
                      <a:cubicBezTo>
                        <a:pt x="529144" y="64102"/>
                        <a:pt x="528296" y="62503"/>
                        <a:pt x="525752" y="61374"/>
                      </a:cubicBezTo>
                      <a:cubicBezTo>
                        <a:pt x="521230" y="59399"/>
                        <a:pt x="516708" y="57988"/>
                        <a:pt x="511809" y="57236"/>
                      </a:cubicBezTo>
                      <a:cubicBezTo>
                        <a:pt x="505402" y="56201"/>
                        <a:pt x="505402" y="56201"/>
                        <a:pt x="505402" y="49805"/>
                      </a:cubicBezTo>
                      <a:cubicBezTo>
                        <a:pt x="505402" y="40775"/>
                        <a:pt x="505402" y="40775"/>
                        <a:pt x="496358" y="40775"/>
                      </a:cubicBezTo>
                      <a:close/>
                      <a:moveTo>
                        <a:pt x="496111" y="0"/>
                      </a:moveTo>
                      <a:cubicBezTo>
                        <a:pt x="524951" y="0"/>
                        <a:pt x="553781" y="10958"/>
                        <a:pt x="575779" y="32874"/>
                      </a:cubicBezTo>
                      <a:cubicBezTo>
                        <a:pt x="619776" y="76894"/>
                        <a:pt x="619776" y="148192"/>
                        <a:pt x="575779" y="192024"/>
                      </a:cubicBezTo>
                      <a:cubicBezTo>
                        <a:pt x="538754" y="229083"/>
                        <a:pt x="482226" y="234821"/>
                        <a:pt x="438982" y="209519"/>
                      </a:cubicBezTo>
                      <a:lnTo>
                        <a:pt x="438700" y="209237"/>
                      </a:lnTo>
                      <a:cubicBezTo>
                        <a:pt x="421742" y="222029"/>
                        <a:pt x="403559" y="224286"/>
                        <a:pt x="390840" y="222311"/>
                      </a:cubicBezTo>
                      <a:cubicBezTo>
                        <a:pt x="386600" y="221653"/>
                        <a:pt x="385752" y="215915"/>
                        <a:pt x="389615" y="214034"/>
                      </a:cubicBezTo>
                      <a:cubicBezTo>
                        <a:pt x="401297" y="208202"/>
                        <a:pt x="408552" y="196915"/>
                        <a:pt x="412886" y="187791"/>
                      </a:cubicBezTo>
                      <a:lnTo>
                        <a:pt x="411567" y="187038"/>
                      </a:lnTo>
                      <a:cubicBezTo>
                        <a:pt x="372374" y="142736"/>
                        <a:pt x="374070" y="75201"/>
                        <a:pt x="416371" y="32874"/>
                      </a:cubicBezTo>
                      <a:cubicBezTo>
                        <a:pt x="438417" y="10958"/>
                        <a:pt x="467270" y="0"/>
                        <a:pt x="496111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/>
                  <a:endParaRPr sz="2000">
                    <a:solidFill>
                      <a:schemeClr val="lt1"/>
                    </a:solidFill>
                    <a:latin typeface="思源黑体 CN Heavy" panose="020B0A00000000000000" pitchFamily="34" charset="-122"/>
                    <a:ea typeface="思源黑体 CN Heavy" panose="020B0A00000000000000" pitchFamily="34" charset="-122"/>
                  </a:endParaRPr>
                </a:p>
              </p:txBody>
            </p:sp>
          </p:grpSp>
        </p:grpSp>
        <p:sp>
          <p:nvSpPr>
            <p:cNvPr id="73" name="文本框 72"/>
            <p:cNvSpPr txBox="1"/>
            <p:nvPr>
              <p:custDataLst>
                <p:tags r:id="rId36"/>
              </p:custDataLst>
            </p:nvPr>
          </p:nvSpPr>
          <p:spPr>
            <a:xfrm>
              <a:off x="1479" y="2726"/>
              <a:ext cx="4582" cy="143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indent="0" algn="just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zh-CN" altLang="en-US" sz="1200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受到中美脱钩和重建全球供应链的影响，欧美客户向中国商家采购的概率降低，因此获客难度增加，询盘成本上升。</a:t>
              </a:r>
              <a:endParaRPr lang="zh-CN" altLang="en-US" sz="12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  <p:sp>
          <p:nvSpPr>
            <p:cNvPr id="74" name="文本框 73"/>
            <p:cNvSpPr txBox="1"/>
            <p:nvPr>
              <p:custDataLst>
                <p:tags r:id="rId37"/>
              </p:custDataLst>
            </p:nvPr>
          </p:nvSpPr>
          <p:spPr>
            <a:xfrm>
              <a:off x="1456" y="2343"/>
              <a:ext cx="4256" cy="41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sz="1600" spc="3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和市场因素相关</a:t>
              </a:r>
              <a:endParaRPr sz="1600" spc="3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2" name="矩形: 圆角 42"/>
          <p:cNvSpPr/>
          <p:nvPr>
            <p:custDataLst>
              <p:tags r:id="rId38"/>
            </p:custDataLst>
          </p:nvPr>
        </p:nvSpPr>
        <p:spPr>
          <a:xfrm>
            <a:off x="9779000" y="22860"/>
            <a:ext cx="2413000" cy="591820"/>
          </a:xfrm>
          <a:prstGeom prst="roundRect">
            <a:avLst>
              <a:gd name="adj" fmla="val 50000"/>
            </a:avLst>
          </a:prstGeom>
          <a:solidFill>
            <a:srgbClr val="007BC6"/>
          </a:solidFill>
          <a:ln>
            <a:solidFill>
              <a:srgbClr val="007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3" name="图片 2" descr="微信图片_20220916095754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9914255" y="83185"/>
            <a:ext cx="2063115" cy="400050"/>
          </a:xfrm>
          <a:prstGeom prst="rect">
            <a:avLst/>
          </a:prstGeom>
          <a:solidFill>
            <a:srgbClr val="007BC6"/>
          </a:solidFill>
          <a:ln>
            <a:solidFill>
              <a:srgbClr val="007BC6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  <p:bldLst>
      <p:bldP spid="2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9" name="文本框 4"/>
          <p:cNvSpPr txBox="1"/>
          <p:nvPr/>
        </p:nvSpPr>
        <p:spPr>
          <a:xfrm>
            <a:off x="5276850" y="6054725"/>
            <a:ext cx="1442085" cy="6451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en-US" altLang="zh-CN" sz="3600" b="1" dirty="0">
                <a:solidFill>
                  <a:schemeClr val="bg1"/>
                </a:solidFill>
                <a:latin typeface="方正兰亭超细黑简体" pitchFamily="2" charset="-122"/>
                <a:ea typeface="方正兰亭超细黑简体" pitchFamily="2" charset="-122"/>
              </a:rPr>
              <a:t>Part.6</a:t>
            </a:r>
            <a:endParaRPr lang="zh-CN" altLang="en-US" sz="3600" b="1" dirty="0">
              <a:solidFill>
                <a:schemeClr val="bg1"/>
              </a:solidFill>
              <a:latin typeface="方正兰亭超细黑简体" pitchFamily="2" charset="-122"/>
              <a:ea typeface="方正兰亭超细黑简体" pitchFamily="2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2257425" y="2679065"/>
            <a:ext cx="786447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6600" b="1" dirty="0">
                <a:solidFill>
                  <a:srgbClr val="FFFFFF"/>
                </a:solidFill>
                <a:latin typeface="方正兰亭超细黑简体" pitchFamily="2" charset="-122"/>
                <a:ea typeface="方正兰亭超细黑简体" pitchFamily="2" charset="-122"/>
                <a:sym typeface="+mn-ea"/>
              </a:rPr>
              <a:t>独立站的运营</a:t>
            </a:r>
            <a:r>
              <a:rPr lang="zh-CN" altLang="en-US" sz="6600" b="1" dirty="0">
                <a:solidFill>
                  <a:srgbClr val="FFFFFF"/>
                </a:solidFill>
                <a:latin typeface="方正兰亭超细黑简体" pitchFamily="2" charset="-122"/>
                <a:ea typeface="方正兰亭超细黑简体" pitchFamily="2" charset="-122"/>
                <a:sym typeface="+mn-ea"/>
              </a:rPr>
              <a:t>阶段</a:t>
            </a:r>
            <a:endParaRPr lang="zh-CN" altLang="en-US" sz="6600" b="1" dirty="0">
              <a:solidFill>
                <a:srgbClr val="FFFFFF"/>
              </a:solidFill>
              <a:latin typeface="方正兰亭超细黑简体" pitchFamily="2" charset="-122"/>
              <a:ea typeface="方正兰亭超细黑简体" pitchFamily="2" charset="-122"/>
              <a:sym typeface="+mn-ea"/>
            </a:endParaRPr>
          </a:p>
        </p:txBody>
      </p:sp>
      <p:pic>
        <p:nvPicPr>
          <p:cNvPr id="27" name="图片 26" descr="微信图片_2022091609575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00590" y="102870"/>
            <a:ext cx="2302510" cy="44640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108"/>
          <p:cNvCxnSpPr/>
          <p:nvPr/>
        </p:nvCxnSpPr>
        <p:spPr>
          <a:xfrm>
            <a:off x="11117580" y="2865755"/>
            <a:ext cx="635" cy="2555875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08"/>
          <p:cNvCxnSpPr/>
          <p:nvPr/>
        </p:nvCxnSpPr>
        <p:spPr>
          <a:xfrm flipH="1">
            <a:off x="9208770" y="3165475"/>
            <a:ext cx="4445" cy="1928495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185545" y="5032375"/>
            <a:ext cx="635" cy="177292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3140075" y="4252595"/>
            <a:ext cx="1270" cy="23368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5180330" y="3247390"/>
            <a:ext cx="12700" cy="316992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stCxn id="110" idx="4"/>
          </p:cNvCxnSpPr>
          <p:nvPr/>
        </p:nvCxnSpPr>
        <p:spPr>
          <a:xfrm>
            <a:off x="7350125" y="3540760"/>
            <a:ext cx="19050" cy="3264535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9741" y="4449931"/>
            <a:ext cx="12181840" cy="2098040"/>
            <a:chOff x="-1690" y="4449931"/>
            <a:chExt cx="12181840" cy="2098040"/>
          </a:xfrm>
          <a:solidFill>
            <a:schemeClr val="accent1">
              <a:lumMod val="75000"/>
            </a:schemeClr>
          </a:solidFill>
        </p:grpSpPr>
        <p:sp>
          <p:nvSpPr>
            <p:cNvPr id="159" name="Freeform 158"/>
            <p:cNvSpPr>
              <a:spLocks noChangeArrowheads="1"/>
            </p:cNvSpPr>
            <p:nvPr/>
          </p:nvSpPr>
          <p:spPr bwMode="auto">
            <a:xfrm>
              <a:off x="2947940" y="5081395"/>
              <a:ext cx="1643649" cy="957615"/>
            </a:xfrm>
            <a:custGeom>
              <a:avLst/>
              <a:gdLst>
                <a:gd name="T0" fmla="*/ 519715 w 3313642"/>
                <a:gd name="T1" fmla="*/ 704158 h 1931458"/>
                <a:gd name="T2" fmla="*/ 514263 w 3313642"/>
                <a:gd name="T3" fmla="*/ 622385 h 1931458"/>
                <a:gd name="T4" fmla="*/ 530618 w 3313642"/>
                <a:gd name="T5" fmla="*/ 524257 h 1931458"/>
                <a:gd name="T6" fmla="*/ 579682 w 3313642"/>
                <a:gd name="T7" fmla="*/ 431581 h 1931458"/>
                <a:gd name="T8" fmla="*/ 656004 w 3313642"/>
                <a:gd name="T9" fmla="*/ 349808 h 1931458"/>
                <a:gd name="T10" fmla="*/ 737777 w 3313642"/>
                <a:gd name="T11" fmla="*/ 295292 h 1931458"/>
                <a:gd name="T12" fmla="*/ 841356 w 3313642"/>
                <a:gd name="T13" fmla="*/ 262583 h 1931458"/>
                <a:gd name="T14" fmla="*/ 966742 w 3313642"/>
                <a:gd name="T15" fmla="*/ 262583 h 1931458"/>
                <a:gd name="T16" fmla="*/ 1032160 w 3313642"/>
                <a:gd name="T17" fmla="*/ 278937 h 1931458"/>
                <a:gd name="T18" fmla="*/ 1059418 w 3313642"/>
                <a:gd name="T19" fmla="*/ 229873 h 1931458"/>
                <a:gd name="T20" fmla="*/ 1130288 w 3313642"/>
                <a:gd name="T21" fmla="*/ 142649 h 1931458"/>
                <a:gd name="T22" fmla="*/ 1212062 w 3313642"/>
                <a:gd name="T23" fmla="*/ 71778 h 1931458"/>
                <a:gd name="T24" fmla="*/ 1331996 w 3313642"/>
                <a:gd name="T25" fmla="*/ 22715 h 1931458"/>
                <a:gd name="T26" fmla="*/ 1473736 w 3313642"/>
                <a:gd name="T27" fmla="*/ 908 h 1931458"/>
                <a:gd name="T28" fmla="*/ 1642734 w 3313642"/>
                <a:gd name="T29" fmla="*/ 28166 h 1931458"/>
                <a:gd name="T30" fmla="*/ 1800829 w 3313642"/>
                <a:gd name="T31" fmla="*/ 126294 h 1931458"/>
                <a:gd name="T32" fmla="*/ 1909860 w 3313642"/>
                <a:gd name="T33" fmla="*/ 273486 h 1931458"/>
                <a:gd name="T34" fmla="*/ 1937118 w 3313642"/>
                <a:gd name="T35" fmla="*/ 387968 h 1931458"/>
                <a:gd name="T36" fmla="*/ 1986182 w 3313642"/>
                <a:gd name="T37" fmla="*/ 366162 h 1931458"/>
                <a:gd name="T38" fmla="*/ 2117019 w 3313642"/>
                <a:gd name="T39" fmla="*/ 338905 h 1931458"/>
                <a:gd name="T40" fmla="*/ 2275114 w 3313642"/>
                <a:gd name="T41" fmla="*/ 371614 h 1931458"/>
                <a:gd name="T42" fmla="*/ 2416854 w 3313642"/>
                <a:gd name="T43" fmla="*/ 464290 h 1931458"/>
                <a:gd name="T44" fmla="*/ 2509531 w 3313642"/>
                <a:gd name="T45" fmla="*/ 606031 h 1931458"/>
                <a:gd name="T46" fmla="*/ 2531337 w 3313642"/>
                <a:gd name="T47" fmla="*/ 742319 h 1931458"/>
                <a:gd name="T48" fmla="*/ 2591304 w 3313642"/>
                <a:gd name="T49" fmla="*/ 769577 h 1931458"/>
                <a:gd name="T50" fmla="*/ 2727593 w 3313642"/>
                <a:gd name="T51" fmla="*/ 878608 h 1931458"/>
                <a:gd name="T52" fmla="*/ 2825721 w 3313642"/>
                <a:gd name="T53" fmla="*/ 1047606 h 1931458"/>
                <a:gd name="T54" fmla="*/ 2836624 w 3313642"/>
                <a:gd name="T55" fmla="*/ 1238411 h 1931458"/>
                <a:gd name="T56" fmla="*/ 2776657 w 3313642"/>
                <a:gd name="T57" fmla="*/ 1407409 h 1931458"/>
                <a:gd name="T58" fmla="*/ 2662174 w 3313642"/>
                <a:gd name="T59" fmla="*/ 1538246 h 1931458"/>
                <a:gd name="T60" fmla="*/ 2520434 w 3313642"/>
                <a:gd name="T61" fmla="*/ 1620019 h 1931458"/>
                <a:gd name="T62" fmla="*/ 2275114 w 3313642"/>
                <a:gd name="T63" fmla="*/ 1630922 h 1931458"/>
                <a:gd name="T64" fmla="*/ 421587 w 3313642"/>
                <a:gd name="T65" fmla="*/ 1636374 h 1931458"/>
                <a:gd name="T66" fmla="*/ 1817 w 3313642"/>
                <a:gd name="T67" fmla="*/ 1151186 h 1931458"/>
                <a:gd name="T68" fmla="*/ 72688 w 3313642"/>
                <a:gd name="T69" fmla="*/ 944027 h 1931458"/>
                <a:gd name="T70" fmla="*/ 181719 w 3313642"/>
                <a:gd name="T71" fmla="*/ 807738 h 1931458"/>
                <a:gd name="T72" fmla="*/ 339814 w 3313642"/>
                <a:gd name="T73" fmla="*/ 720513 h 1931458"/>
                <a:gd name="T74" fmla="*/ 519715 w 3313642"/>
                <a:gd name="T75" fmla="*/ 704158 h 193145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313642"/>
                <a:gd name="T115" fmla="*/ 0 h 1931458"/>
                <a:gd name="T116" fmla="*/ 3313642 w 3313642"/>
                <a:gd name="T117" fmla="*/ 1931458 h 193145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313642" h="1931458">
                  <a:moveTo>
                    <a:pt x="605367" y="820208"/>
                  </a:moveTo>
                  <a:cubicBezTo>
                    <a:pt x="594784" y="763058"/>
                    <a:pt x="596900" y="759883"/>
                    <a:pt x="599017" y="724958"/>
                  </a:cubicBezTo>
                  <a:cubicBezTo>
                    <a:pt x="601134" y="690033"/>
                    <a:pt x="605367" y="647700"/>
                    <a:pt x="618067" y="610658"/>
                  </a:cubicBezTo>
                  <a:cubicBezTo>
                    <a:pt x="630767" y="573616"/>
                    <a:pt x="650875" y="536575"/>
                    <a:pt x="675217" y="502708"/>
                  </a:cubicBezTo>
                  <a:cubicBezTo>
                    <a:pt x="699559" y="468841"/>
                    <a:pt x="733425" y="433916"/>
                    <a:pt x="764117" y="407458"/>
                  </a:cubicBezTo>
                  <a:cubicBezTo>
                    <a:pt x="794809" y="381000"/>
                    <a:pt x="823384" y="360891"/>
                    <a:pt x="859367" y="343958"/>
                  </a:cubicBezTo>
                  <a:cubicBezTo>
                    <a:pt x="895350" y="327025"/>
                    <a:pt x="935567" y="312208"/>
                    <a:pt x="980017" y="305858"/>
                  </a:cubicBezTo>
                  <a:cubicBezTo>
                    <a:pt x="1024467" y="299508"/>
                    <a:pt x="1089025" y="302683"/>
                    <a:pt x="1126067" y="305858"/>
                  </a:cubicBezTo>
                  <a:cubicBezTo>
                    <a:pt x="1163109" y="309033"/>
                    <a:pt x="1160991" y="316442"/>
                    <a:pt x="1202267" y="324908"/>
                  </a:cubicBezTo>
                  <a:cubicBezTo>
                    <a:pt x="1222375" y="293159"/>
                    <a:pt x="1214967" y="294216"/>
                    <a:pt x="1234017" y="267758"/>
                  </a:cubicBezTo>
                  <a:cubicBezTo>
                    <a:pt x="1253067" y="241300"/>
                    <a:pt x="1286934" y="196850"/>
                    <a:pt x="1316567" y="166158"/>
                  </a:cubicBezTo>
                  <a:cubicBezTo>
                    <a:pt x="1346200" y="135466"/>
                    <a:pt x="1372659" y="106891"/>
                    <a:pt x="1411817" y="83608"/>
                  </a:cubicBezTo>
                  <a:cubicBezTo>
                    <a:pt x="1450975" y="60325"/>
                    <a:pt x="1500717" y="40216"/>
                    <a:pt x="1551517" y="26458"/>
                  </a:cubicBezTo>
                  <a:cubicBezTo>
                    <a:pt x="1602317" y="12700"/>
                    <a:pt x="1656292" y="0"/>
                    <a:pt x="1716617" y="1058"/>
                  </a:cubicBezTo>
                  <a:cubicBezTo>
                    <a:pt x="1776942" y="2116"/>
                    <a:pt x="1849967" y="8466"/>
                    <a:pt x="1913467" y="32808"/>
                  </a:cubicBezTo>
                  <a:cubicBezTo>
                    <a:pt x="1976967" y="57150"/>
                    <a:pt x="2045759" y="99483"/>
                    <a:pt x="2097617" y="147108"/>
                  </a:cubicBezTo>
                  <a:cubicBezTo>
                    <a:pt x="2149475" y="194733"/>
                    <a:pt x="2198159" y="267758"/>
                    <a:pt x="2224617" y="318558"/>
                  </a:cubicBezTo>
                  <a:cubicBezTo>
                    <a:pt x="2251075" y="369358"/>
                    <a:pt x="2241550" y="433916"/>
                    <a:pt x="2256367" y="451908"/>
                  </a:cubicBezTo>
                  <a:cubicBezTo>
                    <a:pt x="2300817" y="433916"/>
                    <a:pt x="2278592" y="436033"/>
                    <a:pt x="2313517" y="426508"/>
                  </a:cubicBezTo>
                  <a:cubicBezTo>
                    <a:pt x="2348442" y="416983"/>
                    <a:pt x="2409825" y="393700"/>
                    <a:pt x="2465917" y="394758"/>
                  </a:cubicBezTo>
                  <a:cubicBezTo>
                    <a:pt x="2522009" y="395816"/>
                    <a:pt x="2591859" y="408516"/>
                    <a:pt x="2650067" y="432858"/>
                  </a:cubicBezTo>
                  <a:cubicBezTo>
                    <a:pt x="2708275" y="457200"/>
                    <a:pt x="2769659" y="495300"/>
                    <a:pt x="2815167" y="540808"/>
                  </a:cubicBezTo>
                  <a:cubicBezTo>
                    <a:pt x="2860675" y="586316"/>
                    <a:pt x="2900892" y="651933"/>
                    <a:pt x="2923117" y="705908"/>
                  </a:cubicBezTo>
                  <a:cubicBezTo>
                    <a:pt x="2945342" y="759883"/>
                    <a:pt x="2932642" y="832908"/>
                    <a:pt x="2948517" y="864658"/>
                  </a:cubicBezTo>
                  <a:cubicBezTo>
                    <a:pt x="2985559" y="879475"/>
                    <a:pt x="2980267" y="869950"/>
                    <a:pt x="3018367" y="896408"/>
                  </a:cubicBezTo>
                  <a:cubicBezTo>
                    <a:pt x="3056467" y="922866"/>
                    <a:pt x="3131609" y="969433"/>
                    <a:pt x="3177117" y="1023408"/>
                  </a:cubicBezTo>
                  <a:cubicBezTo>
                    <a:pt x="3222625" y="1077383"/>
                    <a:pt x="3270250" y="1150408"/>
                    <a:pt x="3291417" y="1220258"/>
                  </a:cubicBezTo>
                  <a:cubicBezTo>
                    <a:pt x="3312584" y="1290108"/>
                    <a:pt x="3313642" y="1372658"/>
                    <a:pt x="3304117" y="1442508"/>
                  </a:cubicBezTo>
                  <a:cubicBezTo>
                    <a:pt x="3294592" y="1512358"/>
                    <a:pt x="3268134" y="1581150"/>
                    <a:pt x="3234267" y="1639358"/>
                  </a:cubicBezTo>
                  <a:cubicBezTo>
                    <a:pt x="3200400" y="1697566"/>
                    <a:pt x="3150659" y="1750483"/>
                    <a:pt x="3100917" y="1791758"/>
                  </a:cubicBezTo>
                  <a:cubicBezTo>
                    <a:pt x="3051175" y="1833033"/>
                    <a:pt x="3010959" y="1869016"/>
                    <a:pt x="2935817" y="1887008"/>
                  </a:cubicBezTo>
                  <a:cubicBezTo>
                    <a:pt x="2860675" y="1905000"/>
                    <a:pt x="2650067" y="1899708"/>
                    <a:pt x="2650067" y="1899708"/>
                  </a:cubicBezTo>
                  <a:cubicBezTo>
                    <a:pt x="2242609" y="1902883"/>
                    <a:pt x="1000126" y="1931458"/>
                    <a:pt x="491067" y="1906058"/>
                  </a:cubicBezTo>
                  <a:cubicBezTo>
                    <a:pt x="49742" y="1812925"/>
                    <a:pt x="0" y="1494366"/>
                    <a:pt x="2117" y="1340908"/>
                  </a:cubicBezTo>
                  <a:cubicBezTo>
                    <a:pt x="16934" y="1187450"/>
                    <a:pt x="49742" y="1166283"/>
                    <a:pt x="84667" y="1099608"/>
                  </a:cubicBezTo>
                  <a:cubicBezTo>
                    <a:pt x="119592" y="1032933"/>
                    <a:pt x="159809" y="984250"/>
                    <a:pt x="211667" y="940858"/>
                  </a:cubicBezTo>
                  <a:cubicBezTo>
                    <a:pt x="263525" y="897466"/>
                    <a:pt x="331259" y="858308"/>
                    <a:pt x="395817" y="839258"/>
                  </a:cubicBezTo>
                  <a:cubicBezTo>
                    <a:pt x="460375" y="820208"/>
                    <a:pt x="571500" y="839258"/>
                    <a:pt x="605367" y="820208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100000">
                  <a:srgbClr val="1E53C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400" dirty="0"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147" name="Freeform 146"/>
            <p:cNvSpPr>
              <a:spLocks noChangeArrowheads="1"/>
            </p:cNvSpPr>
            <p:nvPr/>
          </p:nvSpPr>
          <p:spPr bwMode="auto">
            <a:xfrm>
              <a:off x="9840175" y="4952851"/>
              <a:ext cx="2339975" cy="1595120"/>
            </a:xfrm>
            <a:custGeom>
              <a:avLst/>
              <a:gdLst>
                <a:gd name="T0" fmla="*/ 519715 w 3313642"/>
                <a:gd name="T1" fmla="*/ 704158 h 1931458"/>
                <a:gd name="T2" fmla="*/ 514263 w 3313642"/>
                <a:gd name="T3" fmla="*/ 622385 h 1931458"/>
                <a:gd name="T4" fmla="*/ 530618 w 3313642"/>
                <a:gd name="T5" fmla="*/ 524257 h 1931458"/>
                <a:gd name="T6" fmla="*/ 579682 w 3313642"/>
                <a:gd name="T7" fmla="*/ 431581 h 1931458"/>
                <a:gd name="T8" fmla="*/ 656004 w 3313642"/>
                <a:gd name="T9" fmla="*/ 349808 h 1931458"/>
                <a:gd name="T10" fmla="*/ 737777 w 3313642"/>
                <a:gd name="T11" fmla="*/ 295292 h 1931458"/>
                <a:gd name="T12" fmla="*/ 841356 w 3313642"/>
                <a:gd name="T13" fmla="*/ 262583 h 1931458"/>
                <a:gd name="T14" fmla="*/ 966742 w 3313642"/>
                <a:gd name="T15" fmla="*/ 262583 h 1931458"/>
                <a:gd name="T16" fmla="*/ 1032160 w 3313642"/>
                <a:gd name="T17" fmla="*/ 278937 h 1931458"/>
                <a:gd name="T18" fmla="*/ 1059418 w 3313642"/>
                <a:gd name="T19" fmla="*/ 229873 h 1931458"/>
                <a:gd name="T20" fmla="*/ 1130288 w 3313642"/>
                <a:gd name="T21" fmla="*/ 142649 h 1931458"/>
                <a:gd name="T22" fmla="*/ 1212062 w 3313642"/>
                <a:gd name="T23" fmla="*/ 71778 h 1931458"/>
                <a:gd name="T24" fmla="*/ 1331996 w 3313642"/>
                <a:gd name="T25" fmla="*/ 22715 h 1931458"/>
                <a:gd name="T26" fmla="*/ 1473736 w 3313642"/>
                <a:gd name="T27" fmla="*/ 908 h 1931458"/>
                <a:gd name="T28" fmla="*/ 1642734 w 3313642"/>
                <a:gd name="T29" fmla="*/ 28166 h 1931458"/>
                <a:gd name="T30" fmla="*/ 1800829 w 3313642"/>
                <a:gd name="T31" fmla="*/ 126294 h 1931458"/>
                <a:gd name="T32" fmla="*/ 1909860 w 3313642"/>
                <a:gd name="T33" fmla="*/ 273486 h 1931458"/>
                <a:gd name="T34" fmla="*/ 1937118 w 3313642"/>
                <a:gd name="T35" fmla="*/ 387968 h 1931458"/>
                <a:gd name="T36" fmla="*/ 1986182 w 3313642"/>
                <a:gd name="T37" fmla="*/ 366162 h 1931458"/>
                <a:gd name="T38" fmla="*/ 2117019 w 3313642"/>
                <a:gd name="T39" fmla="*/ 338905 h 1931458"/>
                <a:gd name="T40" fmla="*/ 2275114 w 3313642"/>
                <a:gd name="T41" fmla="*/ 371614 h 1931458"/>
                <a:gd name="T42" fmla="*/ 2416854 w 3313642"/>
                <a:gd name="T43" fmla="*/ 464290 h 1931458"/>
                <a:gd name="T44" fmla="*/ 2509531 w 3313642"/>
                <a:gd name="T45" fmla="*/ 606031 h 1931458"/>
                <a:gd name="T46" fmla="*/ 2531337 w 3313642"/>
                <a:gd name="T47" fmla="*/ 742319 h 1931458"/>
                <a:gd name="T48" fmla="*/ 2591304 w 3313642"/>
                <a:gd name="T49" fmla="*/ 769577 h 1931458"/>
                <a:gd name="T50" fmla="*/ 2727593 w 3313642"/>
                <a:gd name="T51" fmla="*/ 878608 h 1931458"/>
                <a:gd name="T52" fmla="*/ 2825721 w 3313642"/>
                <a:gd name="T53" fmla="*/ 1047606 h 1931458"/>
                <a:gd name="T54" fmla="*/ 2836624 w 3313642"/>
                <a:gd name="T55" fmla="*/ 1238411 h 1931458"/>
                <a:gd name="T56" fmla="*/ 2776657 w 3313642"/>
                <a:gd name="T57" fmla="*/ 1407409 h 1931458"/>
                <a:gd name="T58" fmla="*/ 2662174 w 3313642"/>
                <a:gd name="T59" fmla="*/ 1538246 h 1931458"/>
                <a:gd name="T60" fmla="*/ 2520434 w 3313642"/>
                <a:gd name="T61" fmla="*/ 1620019 h 1931458"/>
                <a:gd name="T62" fmla="*/ 2275114 w 3313642"/>
                <a:gd name="T63" fmla="*/ 1630922 h 1931458"/>
                <a:gd name="T64" fmla="*/ 421587 w 3313642"/>
                <a:gd name="T65" fmla="*/ 1636374 h 1931458"/>
                <a:gd name="T66" fmla="*/ 1817 w 3313642"/>
                <a:gd name="T67" fmla="*/ 1151186 h 1931458"/>
                <a:gd name="T68" fmla="*/ 72688 w 3313642"/>
                <a:gd name="T69" fmla="*/ 944027 h 1931458"/>
                <a:gd name="T70" fmla="*/ 181719 w 3313642"/>
                <a:gd name="T71" fmla="*/ 807738 h 1931458"/>
                <a:gd name="T72" fmla="*/ 339814 w 3313642"/>
                <a:gd name="T73" fmla="*/ 720513 h 1931458"/>
                <a:gd name="T74" fmla="*/ 519715 w 3313642"/>
                <a:gd name="T75" fmla="*/ 704158 h 193145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313642"/>
                <a:gd name="T115" fmla="*/ 0 h 1931458"/>
                <a:gd name="T116" fmla="*/ 3313642 w 3313642"/>
                <a:gd name="T117" fmla="*/ 1931458 h 193145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313642" h="1931458">
                  <a:moveTo>
                    <a:pt x="605367" y="820208"/>
                  </a:moveTo>
                  <a:cubicBezTo>
                    <a:pt x="594784" y="763058"/>
                    <a:pt x="596900" y="759883"/>
                    <a:pt x="599017" y="724958"/>
                  </a:cubicBezTo>
                  <a:cubicBezTo>
                    <a:pt x="601134" y="690033"/>
                    <a:pt x="605367" y="647700"/>
                    <a:pt x="618067" y="610658"/>
                  </a:cubicBezTo>
                  <a:cubicBezTo>
                    <a:pt x="630767" y="573616"/>
                    <a:pt x="650875" y="536575"/>
                    <a:pt x="675217" y="502708"/>
                  </a:cubicBezTo>
                  <a:cubicBezTo>
                    <a:pt x="699559" y="468841"/>
                    <a:pt x="733425" y="433916"/>
                    <a:pt x="764117" y="407458"/>
                  </a:cubicBezTo>
                  <a:cubicBezTo>
                    <a:pt x="794809" y="381000"/>
                    <a:pt x="823384" y="360891"/>
                    <a:pt x="859367" y="343958"/>
                  </a:cubicBezTo>
                  <a:cubicBezTo>
                    <a:pt x="895350" y="327025"/>
                    <a:pt x="935567" y="312208"/>
                    <a:pt x="980017" y="305858"/>
                  </a:cubicBezTo>
                  <a:cubicBezTo>
                    <a:pt x="1024467" y="299508"/>
                    <a:pt x="1089025" y="302683"/>
                    <a:pt x="1126067" y="305858"/>
                  </a:cubicBezTo>
                  <a:cubicBezTo>
                    <a:pt x="1163109" y="309033"/>
                    <a:pt x="1160991" y="316442"/>
                    <a:pt x="1202267" y="324908"/>
                  </a:cubicBezTo>
                  <a:cubicBezTo>
                    <a:pt x="1222375" y="293159"/>
                    <a:pt x="1214967" y="294216"/>
                    <a:pt x="1234017" y="267758"/>
                  </a:cubicBezTo>
                  <a:cubicBezTo>
                    <a:pt x="1253067" y="241300"/>
                    <a:pt x="1286934" y="196850"/>
                    <a:pt x="1316567" y="166158"/>
                  </a:cubicBezTo>
                  <a:cubicBezTo>
                    <a:pt x="1346200" y="135466"/>
                    <a:pt x="1372659" y="106891"/>
                    <a:pt x="1411817" y="83608"/>
                  </a:cubicBezTo>
                  <a:cubicBezTo>
                    <a:pt x="1450975" y="60325"/>
                    <a:pt x="1500717" y="40216"/>
                    <a:pt x="1551517" y="26458"/>
                  </a:cubicBezTo>
                  <a:cubicBezTo>
                    <a:pt x="1602317" y="12700"/>
                    <a:pt x="1656292" y="0"/>
                    <a:pt x="1716617" y="1058"/>
                  </a:cubicBezTo>
                  <a:cubicBezTo>
                    <a:pt x="1776942" y="2116"/>
                    <a:pt x="1849967" y="8466"/>
                    <a:pt x="1913467" y="32808"/>
                  </a:cubicBezTo>
                  <a:cubicBezTo>
                    <a:pt x="1976967" y="57150"/>
                    <a:pt x="2045759" y="99483"/>
                    <a:pt x="2097617" y="147108"/>
                  </a:cubicBezTo>
                  <a:cubicBezTo>
                    <a:pt x="2149475" y="194733"/>
                    <a:pt x="2198159" y="267758"/>
                    <a:pt x="2224617" y="318558"/>
                  </a:cubicBezTo>
                  <a:cubicBezTo>
                    <a:pt x="2251075" y="369358"/>
                    <a:pt x="2241550" y="433916"/>
                    <a:pt x="2256367" y="451908"/>
                  </a:cubicBezTo>
                  <a:cubicBezTo>
                    <a:pt x="2300817" y="433916"/>
                    <a:pt x="2278592" y="436033"/>
                    <a:pt x="2313517" y="426508"/>
                  </a:cubicBezTo>
                  <a:cubicBezTo>
                    <a:pt x="2348442" y="416983"/>
                    <a:pt x="2409825" y="393700"/>
                    <a:pt x="2465917" y="394758"/>
                  </a:cubicBezTo>
                  <a:cubicBezTo>
                    <a:pt x="2522009" y="395816"/>
                    <a:pt x="2591859" y="408516"/>
                    <a:pt x="2650067" y="432858"/>
                  </a:cubicBezTo>
                  <a:cubicBezTo>
                    <a:pt x="2708275" y="457200"/>
                    <a:pt x="2769659" y="495300"/>
                    <a:pt x="2815167" y="540808"/>
                  </a:cubicBezTo>
                  <a:cubicBezTo>
                    <a:pt x="2860675" y="586316"/>
                    <a:pt x="2900892" y="651933"/>
                    <a:pt x="2923117" y="705908"/>
                  </a:cubicBezTo>
                  <a:cubicBezTo>
                    <a:pt x="2945342" y="759883"/>
                    <a:pt x="2932642" y="832908"/>
                    <a:pt x="2948517" y="864658"/>
                  </a:cubicBezTo>
                  <a:cubicBezTo>
                    <a:pt x="2985559" y="879475"/>
                    <a:pt x="2980267" y="869950"/>
                    <a:pt x="3018367" y="896408"/>
                  </a:cubicBezTo>
                  <a:cubicBezTo>
                    <a:pt x="3056467" y="922866"/>
                    <a:pt x="3131609" y="969433"/>
                    <a:pt x="3177117" y="1023408"/>
                  </a:cubicBezTo>
                  <a:cubicBezTo>
                    <a:pt x="3222625" y="1077383"/>
                    <a:pt x="3270250" y="1150408"/>
                    <a:pt x="3291417" y="1220258"/>
                  </a:cubicBezTo>
                  <a:cubicBezTo>
                    <a:pt x="3312584" y="1290108"/>
                    <a:pt x="3313642" y="1372658"/>
                    <a:pt x="3304117" y="1442508"/>
                  </a:cubicBezTo>
                  <a:cubicBezTo>
                    <a:pt x="3294592" y="1512358"/>
                    <a:pt x="3268134" y="1581150"/>
                    <a:pt x="3234267" y="1639358"/>
                  </a:cubicBezTo>
                  <a:cubicBezTo>
                    <a:pt x="3200400" y="1697566"/>
                    <a:pt x="3150659" y="1750483"/>
                    <a:pt x="3100917" y="1791758"/>
                  </a:cubicBezTo>
                  <a:cubicBezTo>
                    <a:pt x="3051175" y="1833033"/>
                    <a:pt x="3010959" y="1869016"/>
                    <a:pt x="2935817" y="1887008"/>
                  </a:cubicBezTo>
                  <a:cubicBezTo>
                    <a:pt x="2860675" y="1905000"/>
                    <a:pt x="2650067" y="1899708"/>
                    <a:pt x="2650067" y="1899708"/>
                  </a:cubicBezTo>
                  <a:cubicBezTo>
                    <a:pt x="2242609" y="1902883"/>
                    <a:pt x="1000126" y="1931458"/>
                    <a:pt x="491067" y="1906058"/>
                  </a:cubicBezTo>
                  <a:cubicBezTo>
                    <a:pt x="49742" y="1812925"/>
                    <a:pt x="0" y="1494366"/>
                    <a:pt x="2117" y="1340908"/>
                  </a:cubicBezTo>
                  <a:cubicBezTo>
                    <a:pt x="16934" y="1187450"/>
                    <a:pt x="49742" y="1166283"/>
                    <a:pt x="84667" y="1099608"/>
                  </a:cubicBezTo>
                  <a:cubicBezTo>
                    <a:pt x="119592" y="1032933"/>
                    <a:pt x="159809" y="984250"/>
                    <a:pt x="211667" y="940858"/>
                  </a:cubicBezTo>
                  <a:cubicBezTo>
                    <a:pt x="263525" y="897466"/>
                    <a:pt x="331259" y="858308"/>
                    <a:pt x="395817" y="839258"/>
                  </a:cubicBezTo>
                  <a:cubicBezTo>
                    <a:pt x="460375" y="820208"/>
                    <a:pt x="571500" y="839258"/>
                    <a:pt x="605367" y="820208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100000">
                  <a:srgbClr val="1E53C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400" dirty="0"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146" name="Freeform 145"/>
            <p:cNvSpPr>
              <a:spLocks noChangeArrowheads="1"/>
            </p:cNvSpPr>
            <p:nvPr/>
          </p:nvSpPr>
          <p:spPr bwMode="auto">
            <a:xfrm>
              <a:off x="7278553" y="4449931"/>
              <a:ext cx="2035868" cy="1391130"/>
            </a:xfrm>
            <a:custGeom>
              <a:avLst/>
              <a:gdLst>
                <a:gd name="T0" fmla="*/ 519715 w 3313642"/>
                <a:gd name="T1" fmla="*/ 704158 h 1931458"/>
                <a:gd name="T2" fmla="*/ 514263 w 3313642"/>
                <a:gd name="T3" fmla="*/ 622385 h 1931458"/>
                <a:gd name="T4" fmla="*/ 530618 w 3313642"/>
                <a:gd name="T5" fmla="*/ 524257 h 1931458"/>
                <a:gd name="T6" fmla="*/ 579682 w 3313642"/>
                <a:gd name="T7" fmla="*/ 431581 h 1931458"/>
                <a:gd name="T8" fmla="*/ 656004 w 3313642"/>
                <a:gd name="T9" fmla="*/ 349808 h 1931458"/>
                <a:gd name="T10" fmla="*/ 737777 w 3313642"/>
                <a:gd name="T11" fmla="*/ 295292 h 1931458"/>
                <a:gd name="T12" fmla="*/ 841356 w 3313642"/>
                <a:gd name="T13" fmla="*/ 262583 h 1931458"/>
                <a:gd name="T14" fmla="*/ 966742 w 3313642"/>
                <a:gd name="T15" fmla="*/ 262583 h 1931458"/>
                <a:gd name="T16" fmla="*/ 1032160 w 3313642"/>
                <a:gd name="T17" fmla="*/ 278937 h 1931458"/>
                <a:gd name="T18" fmla="*/ 1059418 w 3313642"/>
                <a:gd name="T19" fmla="*/ 229873 h 1931458"/>
                <a:gd name="T20" fmla="*/ 1130288 w 3313642"/>
                <a:gd name="T21" fmla="*/ 142649 h 1931458"/>
                <a:gd name="T22" fmla="*/ 1212062 w 3313642"/>
                <a:gd name="T23" fmla="*/ 71778 h 1931458"/>
                <a:gd name="T24" fmla="*/ 1331996 w 3313642"/>
                <a:gd name="T25" fmla="*/ 22715 h 1931458"/>
                <a:gd name="T26" fmla="*/ 1473736 w 3313642"/>
                <a:gd name="T27" fmla="*/ 908 h 1931458"/>
                <a:gd name="T28" fmla="*/ 1642734 w 3313642"/>
                <a:gd name="T29" fmla="*/ 28166 h 1931458"/>
                <a:gd name="T30" fmla="*/ 1800829 w 3313642"/>
                <a:gd name="T31" fmla="*/ 126294 h 1931458"/>
                <a:gd name="T32" fmla="*/ 1909860 w 3313642"/>
                <a:gd name="T33" fmla="*/ 273486 h 1931458"/>
                <a:gd name="T34" fmla="*/ 1937118 w 3313642"/>
                <a:gd name="T35" fmla="*/ 387968 h 1931458"/>
                <a:gd name="T36" fmla="*/ 1986182 w 3313642"/>
                <a:gd name="T37" fmla="*/ 366162 h 1931458"/>
                <a:gd name="T38" fmla="*/ 2117019 w 3313642"/>
                <a:gd name="T39" fmla="*/ 338905 h 1931458"/>
                <a:gd name="T40" fmla="*/ 2275114 w 3313642"/>
                <a:gd name="T41" fmla="*/ 371614 h 1931458"/>
                <a:gd name="T42" fmla="*/ 2416854 w 3313642"/>
                <a:gd name="T43" fmla="*/ 464290 h 1931458"/>
                <a:gd name="T44" fmla="*/ 2509531 w 3313642"/>
                <a:gd name="T45" fmla="*/ 606031 h 1931458"/>
                <a:gd name="T46" fmla="*/ 2531337 w 3313642"/>
                <a:gd name="T47" fmla="*/ 742319 h 1931458"/>
                <a:gd name="T48" fmla="*/ 2591304 w 3313642"/>
                <a:gd name="T49" fmla="*/ 769577 h 1931458"/>
                <a:gd name="T50" fmla="*/ 2727593 w 3313642"/>
                <a:gd name="T51" fmla="*/ 878608 h 1931458"/>
                <a:gd name="T52" fmla="*/ 2825721 w 3313642"/>
                <a:gd name="T53" fmla="*/ 1047606 h 1931458"/>
                <a:gd name="T54" fmla="*/ 2836624 w 3313642"/>
                <a:gd name="T55" fmla="*/ 1238411 h 1931458"/>
                <a:gd name="T56" fmla="*/ 2776657 w 3313642"/>
                <a:gd name="T57" fmla="*/ 1407409 h 1931458"/>
                <a:gd name="T58" fmla="*/ 2662174 w 3313642"/>
                <a:gd name="T59" fmla="*/ 1538246 h 1931458"/>
                <a:gd name="T60" fmla="*/ 2520434 w 3313642"/>
                <a:gd name="T61" fmla="*/ 1620019 h 1931458"/>
                <a:gd name="T62" fmla="*/ 2275114 w 3313642"/>
                <a:gd name="T63" fmla="*/ 1630922 h 1931458"/>
                <a:gd name="T64" fmla="*/ 421587 w 3313642"/>
                <a:gd name="T65" fmla="*/ 1636374 h 1931458"/>
                <a:gd name="T66" fmla="*/ 1817 w 3313642"/>
                <a:gd name="T67" fmla="*/ 1151186 h 1931458"/>
                <a:gd name="T68" fmla="*/ 72688 w 3313642"/>
                <a:gd name="T69" fmla="*/ 944027 h 1931458"/>
                <a:gd name="T70" fmla="*/ 181719 w 3313642"/>
                <a:gd name="T71" fmla="*/ 807738 h 1931458"/>
                <a:gd name="T72" fmla="*/ 339814 w 3313642"/>
                <a:gd name="T73" fmla="*/ 720513 h 1931458"/>
                <a:gd name="T74" fmla="*/ 519715 w 3313642"/>
                <a:gd name="T75" fmla="*/ 704158 h 193145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313642"/>
                <a:gd name="T115" fmla="*/ 0 h 1931458"/>
                <a:gd name="T116" fmla="*/ 3313642 w 3313642"/>
                <a:gd name="T117" fmla="*/ 1931458 h 193145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313642" h="1931458">
                  <a:moveTo>
                    <a:pt x="605367" y="820208"/>
                  </a:moveTo>
                  <a:cubicBezTo>
                    <a:pt x="594784" y="763058"/>
                    <a:pt x="596900" y="759883"/>
                    <a:pt x="599017" y="724958"/>
                  </a:cubicBezTo>
                  <a:cubicBezTo>
                    <a:pt x="601134" y="690033"/>
                    <a:pt x="605367" y="647700"/>
                    <a:pt x="618067" y="610658"/>
                  </a:cubicBezTo>
                  <a:cubicBezTo>
                    <a:pt x="630767" y="573616"/>
                    <a:pt x="650875" y="536575"/>
                    <a:pt x="675217" y="502708"/>
                  </a:cubicBezTo>
                  <a:cubicBezTo>
                    <a:pt x="699559" y="468841"/>
                    <a:pt x="733425" y="433916"/>
                    <a:pt x="764117" y="407458"/>
                  </a:cubicBezTo>
                  <a:cubicBezTo>
                    <a:pt x="794809" y="381000"/>
                    <a:pt x="823384" y="360891"/>
                    <a:pt x="859367" y="343958"/>
                  </a:cubicBezTo>
                  <a:cubicBezTo>
                    <a:pt x="895350" y="327025"/>
                    <a:pt x="935567" y="312208"/>
                    <a:pt x="980017" y="305858"/>
                  </a:cubicBezTo>
                  <a:cubicBezTo>
                    <a:pt x="1024467" y="299508"/>
                    <a:pt x="1089025" y="302683"/>
                    <a:pt x="1126067" y="305858"/>
                  </a:cubicBezTo>
                  <a:cubicBezTo>
                    <a:pt x="1163109" y="309033"/>
                    <a:pt x="1160991" y="316442"/>
                    <a:pt x="1202267" y="324908"/>
                  </a:cubicBezTo>
                  <a:cubicBezTo>
                    <a:pt x="1222375" y="293159"/>
                    <a:pt x="1214967" y="294216"/>
                    <a:pt x="1234017" y="267758"/>
                  </a:cubicBezTo>
                  <a:cubicBezTo>
                    <a:pt x="1253067" y="241300"/>
                    <a:pt x="1286934" y="196850"/>
                    <a:pt x="1316567" y="166158"/>
                  </a:cubicBezTo>
                  <a:cubicBezTo>
                    <a:pt x="1346200" y="135466"/>
                    <a:pt x="1372659" y="106891"/>
                    <a:pt x="1411817" y="83608"/>
                  </a:cubicBezTo>
                  <a:cubicBezTo>
                    <a:pt x="1450975" y="60325"/>
                    <a:pt x="1500717" y="40216"/>
                    <a:pt x="1551517" y="26458"/>
                  </a:cubicBezTo>
                  <a:cubicBezTo>
                    <a:pt x="1602317" y="12700"/>
                    <a:pt x="1656292" y="0"/>
                    <a:pt x="1716617" y="1058"/>
                  </a:cubicBezTo>
                  <a:cubicBezTo>
                    <a:pt x="1776942" y="2116"/>
                    <a:pt x="1849967" y="8466"/>
                    <a:pt x="1913467" y="32808"/>
                  </a:cubicBezTo>
                  <a:cubicBezTo>
                    <a:pt x="1976967" y="57150"/>
                    <a:pt x="2045759" y="99483"/>
                    <a:pt x="2097617" y="147108"/>
                  </a:cubicBezTo>
                  <a:cubicBezTo>
                    <a:pt x="2149475" y="194733"/>
                    <a:pt x="2198159" y="267758"/>
                    <a:pt x="2224617" y="318558"/>
                  </a:cubicBezTo>
                  <a:cubicBezTo>
                    <a:pt x="2251075" y="369358"/>
                    <a:pt x="2241550" y="433916"/>
                    <a:pt x="2256367" y="451908"/>
                  </a:cubicBezTo>
                  <a:cubicBezTo>
                    <a:pt x="2300817" y="433916"/>
                    <a:pt x="2278592" y="436033"/>
                    <a:pt x="2313517" y="426508"/>
                  </a:cubicBezTo>
                  <a:cubicBezTo>
                    <a:pt x="2348442" y="416983"/>
                    <a:pt x="2409825" y="393700"/>
                    <a:pt x="2465917" y="394758"/>
                  </a:cubicBezTo>
                  <a:cubicBezTo>
                    <a:pt x="2522009" y="395816"/>
                    <a:pt x="2591859" y="408516"/>
                    <a:pt x="2650067" y="432858"/>
                  </a:cubicBezTo>
                  <a:cubicBezTo>
                    <a:pt x="2708275" y="457200"/>
                    <a:pt x="2769659" y="495300"/>
                    <a:pt x="2815167" y="540808"/>
                  </a:cubicBezTo>
                  <a:cubicBezTo>
                    <a:pt x="2860675" y="586316"/>
                    <a:pt x="2900892" y="651933"/>
                    <a:pt x="2923117" y="705908"/>
                  </a:cubicBezTo>
                  <a:cubicBezTo>
                    <a:pt x="2945342" y="759883"/>
                    <a:pt x="2932642" y="832908"/>
                    <a:pt x="2948517" y="864658"/>
                  </a:cubicBezTo>
                  <a:cubicBezTo>
                    <a:pt x="2985559" y="879475"/>
                    <a:pt x="2980267" y="869950"/>
                    <a:pt x="3018367" y="896408"/>
                  </a:cubicBezTo>
                  <a:cubicBezTo>
                    <a:pt x="3056467" y="922866"/>
                    <a:pt x="3131609" y="969433"/>
                    <a:pt x="3177117" y="1023408"/>
                  </a:cubicBezTo>
                  <a:cubicBezTo>
                    <a:pt x="3222625" y="1077383"/>
                    <a:pt x="3270250" y="1150408"/>
                    <a:pt x="3291417" y="1220258"/>
                  </a:cubicBezTo>
                  <a:cubicBezTo>
                    <a:pt x="3312584" y="1290108"/>
                    <a:pt x="3313642" y="1372658"/>
                    <a:pt x="3304117" y="1442508"/>
                  </a:cubicBezTo>
                  <a:cubicBezTo>
                    <a:pt x="3294592" y="1512358"/>
                    <a:pt x="3268134" y="1581150"/>
                    <a:pt x="3234267" y="1639358"/>
                  </a:cubicBezTo>
                  <a:cubicBezTo>
                    <a:pt x="3200400" y="1697566"/>
                    <a:pt x="3150659" y="1750483"/>
                    <a:pt x="3100917" y="1791758"/>
                  </a:cubicBezTo>
                  <a:cubicBezTo>
                    <a:pt x="3051175" y="1833033"/>
                    <a:pt x="3010959" y="1869016"/>
                    <a:pt x="2935817" y="1887008"/>
                  </a:cubicBezTo>
                  <a:cubicBezTo>
                    <a:pt x="2860675" y="1905000"/>
                    <a:pt x="2650067" y="1899708"/>
                    <a:pt x="2650067" y="1899708"/>
                  </a:cubicBezTo>
                  <a:cubicBezTo>
                    <a:pt x="2242609" y="1902883"/>
                    <a:pt x="1000126" y="1931458"/>
                    <a:pt x="491067" y="1906058"/>
                  </a:cubicBezTo>
                  <a:cubicBezTo>
                    <a:pt x="49742" y="1812925"/>
                    <a:pt x="0" y="1494366"/>
                    <a:pt x="2117" y="1340908"/>
                  </a:cubicBezTo>
                  <a:cubicBezTo>
                    <a:pt x="16934" y="1187450"/>
                    <a:pt x="49742" y="1166283"/>
                    <a:pt x="84667" y="1099608"/>
                  </a:cubicBezTo>
                  <a:cubicBezTo>
                    <a:pt x="119592" y="1032933"/>
                    <a:pt x="159809" y="984250"/>
                    <a:pt x="211667" y="940858"/>
                  </a:cubicBezTo>
                  <a:cubicBezTo>
                    <a:pt x="263525" y="897466"/>
                    <a:pt x="331259" y="858308"/>
                    <a:pt x="395817" y="839258"/>
                  </a:cubicBezTo>
                  <a:cubicBezTo>
                    <a:pt x="460375" y="820208"/>
                    <a:pt x="571500" y="839258"/>
                    <a:pt x="605367" y="820208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100000">
                  <a:srgbClr val="1E53C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400" dirty="0"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145" name="Freeform 144"/>
            <p:cNvSpPr>
              <a:spLocks noChangeArrowheads="1"/>
            </p:cNvSpPr>
            <p:nvPr/>
          </p:nvSpPr>
          <p:spPr bwMode="auto">
            <a:xfrm rot="21235177">
              <a:off x="8527889" y="4771663"/>
              <a:ext cx="1013492" cy="590476"/>
            </a:xfrm>
            <a:custGeom>
              <a:avLst/>
              <a:gdLst>
                <a:gd name="T0" fmla="*/ 519715 w 3313642"/>
                <a:gd name="T1" fmla="*/ 704158 h 1931458"/>
                <a:gd name="T2" fmla="*/ 514263 w 3313642"/>
                <a:gd name="T3" fmla="*/ 622385 h 1931458"/>
                <a:gd name="T4" fmla="*/ 530618 w 3313642"/>
                <a:gd name="T5" fmla="*/ 524257 h 1931458"/>
                <a:gd name="T6" fmla="*/ 579682 w 3313642"/>
                <a:gd name="T7" fmla="*/ 431581 h 1931458"/>
                <a:gd name="T8" fmla="*/ 656004 w 3313642"/>
                <a:gd name="T9" fmla="*/ 349808 h 1931458"/>
                <a:gd name="T10" fmla="*/ 737777 w 3313642"/>
                <a:gd name="T11" fmla="*/ 295292 h 1931458"/>
                <a:gd name="T12" fmla="*/ 841356 w 3313642"/>
                <a:gd name="T13" fmla="*/ 262583 h 1931458"/>
                <a:gd name="T14" fmla="*/ 966742 w 3313642"/>
                <a:gd name="T15" fmla="*/ 262583 h 1931458"/>
                <a:gd name="T16" fmla="*/ 1032160 w 3313642"/>
                <a:gd name="T17" fmla="*/ 278937 h 1931458"/>
                <a:gd name="T18" fmla="*/ 1059418 w 3313642"/>
                <a:gd name="T19" fmla="*/ 229873 h 1931458"/>
                <a:gd name="T20" fmla="*/ 1130288 w 3313642"/>
                <a:gd name="T21" fmla="*/ 142649 h 1931458"/>
                <a:gd name="T22" fmla="*/ 1212062 w 3313642"/>
                <a:gd name="T23" fmla="*/ 71778 h 1931458"/>
                <a:gd name="T24" fmla="*/ 1331996 w 3313642"/>
                <a:gd name="T25" fmla="*/ 22715 h 1931458"/>
                <a:gd name="T26" fmla="*/ 1473736 w 3313642"/>
                <a:gd name="T27" fmla="*/ 908 h 1931458"/>
                <a:gd name="T28" fmla="*/ 1642734 w 3313642"/>
                <a:gd name="T29" fmla="*/ 28166 h 1931458"/>
                <a:gd name="T30" fmla="*/ 1800829 w 3313642"/>
                <a:gd name="T31" fmla="*/ 126294 h 1931458"/>
                <a:gd name="T32" fmla="*/ 1909860 w 3313642"/>
                <a:gd name="T33" fmla="*/ 273486 h 1931458"/>
                <a:gd name="T34" fmla="*/ 1937118 w 3313642"/>
                <a:gd name="T35" fmla="*/ 387968 h 1931458"/>
                <a:gd name="T36" fmla="*/ 1986182 w 3313642"/>
                <a:gd name="T37" fmla="*/ 366162 h 1931458"/>
                <a:gd name="T38" fmla="*/ 2117019 w 3313642"/>
                <a:gd name="T39" fmla="*/ 338905 h 1931458"/>
                <a:gd name="T40" fmla="*/ 2275114 w 3313642"/>
                <a:gd name="T41" fmla="*/ 371614 h 1931458"/>
                <a:gd name="T42" fmla="*/ 2416854 w 3313642"/>
                <a:gd name="T43" fmla="*/ 464290 h 1931458"/>
                <a:gd name="T44" fmla="*/ 2509531 w 3313642"/>
                <a:gd name="T45" fmla="*/ 606031 h 1931458"/>
                <a:gd name="T46" fmla="*/ 2531337 w 3313642"/>
                <a:gd name="T47" fmla="*/ 742319 h 1931458"/>
                <a:gd name="T48" fmla="*/ 2591304 w 3313642"/>
                <a:gd name="T49" fmla="*/ 769577 h 1931458"/>
                <a:gd name="T50" fmla="*/ 2727593 w 3313642"/>
                <a:gd name="T51" fmla="*/ 878608 h 1931458"/>
                <a:gd name="T52" fmla="*/ 2825721 w 3313642"/>
                <a:gd name="T53" fmla="*/ 1047606 h 1931458"/>
                <a:gd name="T54" fmla="*/ 2836624 w 3313642"/>
                <a:gd name="T55" fmla="*/ 1238411 h 1931458"/>
                <a:gd name="T56" fmla="*/ 2776657 w 3313642"/>
                <a:gd name="T57" fmla="*/ 1407409 h 1931458"/>
                <a:gd name="T58" fmla="*/ 2662174 w 3313642"/>
                <a:gd name="T59" fmla="*/ 1538246 h 1931458"/>
                <a:gd name="T60" fmla="*/ 2520434 w 3313642"/>
                <a:gd name="T61" fmla="*/ 1620019 h 1931458"/>
                <a:gd name="T62" fmla="*/ 2275114 w 3313642"/>
                <a:gd name="T63" fmla="*/ 1630922 h 1931458"/>
                <a:gd name="T64" fmla="*/ 421587 w 3313642"/>
                <a:gd name="T65" fmla="*/ 1636374 h 1931458"/>
                <a:gd name="T66" fmla="*/ 1817 w 3313642"/>
                <a:gd name="T67" fmla="*/ 1151186 h 1931458"/>
                <a:gd name="T68" fmla="*/ 72688 w 3313642"/>
                <a:gd name="T69" fmla="*/ 944027 h 1931458"/>
                <a:gd name="T70" fmla="*/ 181719 w 3313642"/>
                <a:gd name="T71" fmla="*/ 807738 h 1931458"/>
                <a:gd name="T72" fmla="*/ 339814 w 3313642"/>
                <a:gd name="T73" fmla="*/ 720513 h 1931458"/>
                <a:gd name="T74" fmla="*/ 519715 w 3313642"/>
                <a:gd name="T75" fmla="*/ 704158 h 193145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313642"/>
                <a:gd name="T115" fmla="*/ 0 h 1931458"/>
                <a:gd name="T116" fmla="*/ 3313642 w 3313642"/>
                <a:gd name="T117" fmla="*/ 1931458 h 193145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313642" h="1931458">
                  <a:moveTo>
                    <a:pt x="605367" y="820208"/>
                  </a:moveTo>
                  <a:cubicBezTo>
                    <a:pt x="594784" y="763058"/>
                    <a:pt x="596900" y="759883"/>
                    <a:pt x="599017" y="724958"/>
                  </a:cubicBezTo>
                  <a:cubicBezTo>
                    <a:pt x="601134" y="690033"/>
                    <a:pt x="605367" y="647700"/>
                    <a:pt x="618067" y="610658"/>
                  </a:cubicBezTo>
                  <a:cubicBezTo>
                    <a:pt x="630767" y="573616"/>
                    <a:pt x="650875" y="536575"/>
                    <a:pt x="675217" y="502708"/>
                  </a:cubicBezTo>
                  <a:cubicBezTo>
                    <a:pt x="699559" y="468841"/>
                    <a:pt x="733425" y="433916"/>
                    <a:pt x="764117" y="407458"/>
                  </a:cubicBezTo>
                  <a:cubicBezTo>
                    <a:pt x="794809" y="381000"/>
                    <a:pt x="823384" y="360891"/>
                    <a:pt x="859367" y="343958"/>
                  </a:cubicBezTo>
                  <a:cubicBezTo>
                    <a:pt x="895350" y="327025"/>
                    <a:pt x="935567" y="312208"/>
                    <a:pt x="980017" y="305858"/>
                  </a:cubicBezTo>
                  <a:cubicBezTo>
                    <a:pt x="1024467" y="299508"/>
                    <a:pt x="1089025" y="302683"/>
                    <a:pt x="1126067" y="305858"/>
                  </a:cubicBezTo>
                  <a:cubicBezTo>
                    <a:pt x="1163109" y="309033"/>
                    <a:pt x="1160991" y="316442"/>
                    <a:pt x="1202267" y="324908"/>
                  </a:cubicBezTo>
                  <a:cubicBezTo>
                    <a:pt x="1222375" y="293159"/>
                    <a:pt x="1214967" y="294216"/>
                    <a:pt x="1234017" y="267758"/>
                  </a:cubicBezTo>
                  <a:cubicBezTo>
                    <a:pt x="1253067" y="241300"/>
                    <a:pt x="1286934" y="196850"/>
                    <a:pt x="1316567" y="166158"/>
                  </a:cubicBezTo>
                  <a:cubicBezTo>
                    <a:pt x="1346200" y="135466"/>
                    <a:pt x="1372659" y="106891"/>
                    <a:pt x="1411817" y="83608"/>
                  </a:cubicBezTo>
                  <a:cubicBezTo>
                    <a:pt x="1450975" y="60325"/>
                    <a:pt x="1500717" y="40216"/>
                    <a:pt x="1551517" y="26458"/>
                  </a:cubicBezTo>
                  <a:cubicBezTo>
                    <a:pt x="1602317" y="12700"/>
                    <a:pt x="1656292" y="0"/>
                    <a:pt x="1716617" y="1058"/>
                  </a:cubicBezTo>
                  <a:cubicBezTo>
                    <a:pt x="1776942" y="2116"/>
                    <a:pt x="1849967" y="8466"/>
                    <a:pt x="1913467" y="32808"/>
                  </a:cubicBezTo>
                  <a:cubicBezTo>
                    <a:pt x="1976967" y="57150"/>
                    <a:pt x="2045759" y="99483"/>
                    <a:pt x="2097617" y="147108"/>
                  </a:cubicBezTo>
                  <a:cubicBezTo>
                    <a:pt x="2149475" y="194733"/>
                    <a:pt x="2198159" y="267758"/>
                    <a:pt x="2224617" y="318558"/>
                  </a:cubicBezTo>
                  <a:cubicBezTo>
                    <a:pt x="2251075" y="369358"/>
                    <a:pt x="2241550" y="433916"/>
                    <a:pt x="2256367" y="451908"/>
                  </a:cubicBezTo>
                  <a:cubicBezTo>
                    <a:pt x="2300817" y="433916"/>
                    <a:pt x="2278592" y="436033"/>
                    <a:pt x="2313517" y="426508"/>
                  </a:cubicBezTo>
                  <a:cubicBezTo>
                    <a:pt x="2348442" y="416983"/>
                    <a:pt x="2409825" y="393700"/>
                    <a:pt x="2465917" y="394758"/>
                  </a:cubicBezTo>
                  <a:cubicBezTo>
                    <a:pt x="2522009" y="395816"/>
                    <a:pt x="2591859" y="408516"/>
                    <a:pt x="2650067" y="432858"/>
                  </a:cubicBezTo>
                  <a:cubicBezTo>
                    <a:pt x="2708275" y="457200"/>
                    <a:pt x="2769659" y="495300"/>
                    <a:pt x="2815167" y="540808"/>
                  </a:cubicBezTo>
                  <a:cubicBezTo>
                    <a:pt x="2860675" y="586316"/>
                    <a:pt x="2900892" y="651933"/>
                    <a:pt x="2923117" y="705908"/>
                  </a:cubicBezTo>
                  <a:cubicBezTo>
                    <a:pt x="2945342" y="759883"/>
                    <a:pt x="2932642" y="832908"/>
                    <a:pt x="2948517" y="864658"/>
                  </a:cubicBezTo>
                  <a:cubicBezTo>
                    <a:pt x="2985559" y="879475"/>
                    <a:pt x="2980267" y="869950"/>
                    <a:pt x="3018367" y="896408"/>
                  </a:cubicBezTo>
                  <a:cubicBezTo>
                    <a:pt x="3056467" y="922866"/>
                    <a:pt x="3131609" y="969433"/>
                    <a:pt x="3177117" y="1023408"/>
                  </a:cubicBezTo>
                  <a:cubicBezTo>
                    <a:pt x="3222625" y="1077383"/>
                    <a:pt x="3270250" y="1150408"/>
                    <a:pt x="3291417" y="1220258"/>
                  </a:cubicBezTo>
                  <a:cubicBezTo>
                    <a:pt x="3312584" y="1290108"/>
                    <a:pt x="3313642" y="1372658"/>
                    <a:pt x="3304117" y="1442508"/>
                  </a:cubicBezTo>
                  <a:cubicBezTo>
                    <a:pt x="3294592" y="1512358"/>
                    <a:pt x="3268134" y="1581150"/>
                    <a:pt x="3234267" y="1639358"/>
                  </a:cubicBezTo>
                  <a:cubicBezTo>
                    <a:pt x="3200400" y="1697566"/>
                    <a:pt x="3150659" y="1750483"/>
                    <a:pt x="3100917" y="1791758"/>
                  </a:cubicBezTo>
                  <a:cubicBezTo>
                    <a:pt x="3051175" y="1833033"/>
                    <a:pt x="3010959" y="1869016"/>
                    <a:pt x="2935817" y="1887008"/>
                  </a:cubicBezTo>
                  <a:cubicBezTo>
                    <a:pt x="2860675" y="1905000"/>
                    <a:pt x="2650067" y="1899708"/>
                    <a:pt x="2650067" y="1899708"/>
                  </a:cubicBezTo>
                  <a:cubicBezTo>
                    <a:pt x="2242609" y="1902883"/>
                    <a:pt x="1000126" y="1931458"/>
                    <a:pt x="491067" y="1906058"/>
                  </a:cubicBezTo>
                  <a:cubicBezTo>
                    <a:pt x="49742" y="1812925"/>
                    <a:pt x="0" y="1494366"/>
                    <a:pt x="2117" y="1340908"/>
                  </a:cubicBezTo>
                  <a:cubicBezTo>
                    <a:pt x="16934" y="1187450"/>
                    <a:pt x="49742" y="1166283"/>
                    <a:pt x="84667" y="1099608"/>
                  </a:cubicBezTo>
                  <a:cubicBezTo>
                    <a:pt x="119592" y="1032933"/>
                    <a:pt x="159809" y="984250"/>
                    <a:pt x="211667" y="940858"/>
                  </a:cubicBezTo>
                  <a:cubicBezTo>
                    <a:pt x="263525" y="897466"/>
                    <a:pt x="331259" y="858308"/>
                    <a:pt x="395817" y="839258"/>
                  </a:cubicBezTo>
                  <a:cubicBezTo>
                    <a:pt x="460375" y="820208"/>
                    <a:pt x="571500" y="839258"/>
                    <a:pt x="605367" y="820208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100000">
                  <a:srgbClr val="1E53C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400" dirty="0"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143" name="Freeform 142"/>
            <p:cNvSpPr>
              <a:spLocks noChangeArrowheads="1"/>
            </p:cNvSpPr>
            <p:nvPr/>
          </p:nvSpPr>
          <p:spPr bwMode="auto">
            <a:xfrm rot="1340952">
              <a:off x="9466370" y="4653166"/>
              <a:ext cx="1013492" cy="590476"/>
            </a:xfrm>
            <a:custGeom>
              <a:avLst/>
              <a:gdLst>
                <a:gd name="T0" fmla="*/ 519715 w 3313642"/>
                <a:gd name="T1" fmla="*/ 704158 h 1931458"/>
                <a:gd name="T2" fmla="*/ 514263 w 3313642"/>
                <a:gd name="T3" fmla="*/ 622385 h 1931458"/>
                <a:gd name="T4" fmla="*/ 530618 w 3313642"/>
                <a:gd name="T5" fmla="*/ 524257 h 1931458"/>
                <a:gd name="T6" fmla="*/ 579682 w 3313642"/>
                <a:gd name="T7" fmla="*/ 431581 h 1931458"/>
                <a:gd name="T8" fmla="*/ 656004 w 3313642"/>
                <a:gd name="T9" fmla="*/ 349808 h 1931458"/>
                <a:gd name="T10" fmla="*/ 737777 w 3313642"/>
                <a:gd name="T11" fmla="*/ 295292 h 1931458"/>
                <a:gd name="T12" fmla="*/ 841356 w 3313642"/>
                <a:gd name="T13" fmla="*/ 262583 h 1931458"/>
                <a:gd name="T14" fmla="*/ 966742 w 3313642"/>
                <a:gd name="T15" fmla="*/ 262583 h 1931458"/>
                <a:gd name="T16" fmla="*/ 1032160 w 3313642"/>
                <a:gd name="T17" fmla="*/ 278937 h 1931458"/>
                <a:gd name="T18" fmla="*/ 1059418 w 3313642"/>
                <a:gd name="T19" fmla="*/ 229873 h 1931458"/>
                <a:gd name="T20" fmla="*/ 1130288 w 3313642"/>
                <a:gd name="T21" fmla="*/ 142649 h 1931458"/>
                <a:gd name="T22" fmla="*/ 1212062 w 3313642"/>
                <a:gd name="T23" fmla="*/ 71778 h 1931458"/>
                <a:gd name="T24" fmla="*/ 1331996 w 3313642"/>
                <a:gd name="T25" fmla="*/ 22715 h 1931458"/>
                <a:gd name="T26" fmla="*/ 1473736 w 3313642"/>
                <a:gd name="T27" fmla="*/ 908 h 1931458"/>
                <a:gd name="T28" fmla="*/ 1642734 w 3313642"/>
                <a:gd name="T29" fmla="*/ 28166 h 1931458"/>
                <a:gd name="T30" fmla="*/ 1800829 w 3313642"/>
                <a:gd name="T31" fmla="*/ 126294 h 1931458"/>
                <a:gd name="T32" fmla="*/ 1909860 w 3313642"/>
                <a:gd name="T33" fmla="*/ 273486 h 1931458"/>
                <a:gd name="T34" fmla="*/ 1937118 w 3313642"/>
                <a:gd name="T35" fmla="*/ 387968 h 1931458"/>
                <a:gd name="T36" fmla="*/ 1986182 w 3313642"/>
                <a:gd name="T37" fmla="*/ 366162 h 1931458"/>
                <a:gd name="T38" fmla="*/ 2117019 w 3313642"/>
                <a:gd name="T39" fmla="*/ 338905 h 1931458"/>
                <a:gd name="T40" fmla="*/ 2275114 w 3313642"/>
                <a:gd name="T41" fmla="*/ 371614 h 1931458"/>
                <a:gd name="T42" fmla="*/ 2416854 w 3313642"/>
                <a:gd name="T43" fmla="*/ 464290 h 1931458"/>
                <a:gd name="T44" fmla="*/ 2509531 w 3313642"/>
                <a:gd name="T45" fmla="*/ 606031 h 1931458"/>
                <a:gd name="T46" fmla="*/ 2531337 w 3313642"/>
                <a:gd name="T47" fmla="*/ 742319 h 1931458"/>
                <a:gd name="T48" fmla="*/ 2591304 w 3313642"/>
                <a:gd name="T49" fmla="*/ 769577 h 1931458"/>
                <a:gd name="T50" fmla="*/ 2727593 w 3313642"/>
                <a:gd name="T51" fmla="*/ 878608 h 1931458"/>
                <a:gd name="T52" fmla="*/ 2825721 w 3313642"/>
                <a:gd name="T53" fmla="*/ 1047606 h 1931458"/>
                <a:gd name="T54" fmla="*/ 2836624 w 3313642"/>
                <a:gd name="T55" fmla="*/ 1238411 h 1931458"/>
                <a:gd name="T56" fmla="*/ 2776657 w 3313642"/>
                <a:gd name="T57" fmla="*/ 1407409 h 1931458"/>
                <a:gd name="T58" fmla="*/ 2662174 w 3313642"/>
                <a:gd name="T59" fmla="*/ 1538246 h 1931458"/>
                <a:gd name="T60" fmla="*/ 2520434 w 3313642"/>
                <a:gd name="T61" fmla="*/ 1620019 h 1931458"/>
                <a:gd name="T62" fmla="*/ 2275114 w 3313642"/>
                <a:gd name="T63" fmla="*/ 1630922 h 1931458"/>
                <a:gd name="T64" fmla="*/ 421587 w 3313642"/>
                <a:gd name="T65" fmla="*/ 1636374 h 1931458"/>
                <a:gd name="T66" fmla="*/ 1817 w 3313642"/>
                <a:gd name="T67" fmla="*/ 1151186 h 1931458"/>
                <a:gd name="T68" fmla="*/ 72688 w 3313642"/>
                <a:gd name="T69" fmla="*/ 944027 h 1931458"/>
                <a:gd name="T70" fmla="*/ 181719 w 3313642"/>
                <a:gd name="T71" fmla="*/ 807738 h 1931458"/>
                <a:gd name="T72" fmla="*/ 339814 w 3313642"/>
                <a:gd name="T73" fmla="*/ 720513 h 1931458"/>
                <a:gd name="T74" fmla="*/ 519715 w 3313642"/>
                <a:gd name="T75" fmla="*/ 704158 h 193145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313642"/>
                <a:gd name="T115" fmla="*/ 0 h 1931458"/>
                <a:gd name="T116" fmla="*/ 3313642 w 3313642"/>
                <a:gd name="T117" fmla="*/ 1931458 h 193145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313642" h="1931458">
                  <a:moveTo>
                    <a:pt x="605367" y="820208"/>
                  </a:moveTo>
                  <a:cubicBezTo>
                    <a:pt x="594784" y="763058"/>
                    <a:pt x="596900" y="759883"/>
                    <a:pt x="599017" y="724958"/>
                  </a:cubicBezTo>
                  <a:cubicBezTo>
                    <a:pt x="601134" y="690033"/>
                    <a:pt x="605367" y="647700"/>
                    <a:pt x="618067" y="610658"/>
                  </a:cubicBezTo>
                  <a:cubicBezTo>
                    <a:pt x="630767" y="573616"/>
                    <a:pt x="650875" y="536575"/>
                    <a:pt x="675217" y="502708"/>
                  </a:cubicBezTo>
                  <a:cubicBezTo>
                    <a:pt x="699559" y="468841"/>
                    <a:pt x="733425" y="433916"/>
                    <a:pt x="764117" y="407458"/>
                  </a:cubicBezTo>
                  <a:cubicBezTo>
                    <a:pt x="794809" y="381000"/>
                    <a:pt x="823384" y="360891"/>
                    <a:pt x="859367" y="343958"/>
                  </a:cubicBezTo>
                  <a:cubicBezTo>
                    <a:pt x="895350" y="327025"/>
                    <a:pt x="935567" y="312208"/>
                    <a:pt x="980017" y="305858"/>
                  </a:cubicBezTo>
                  <a:cubicBezTo>
                    <a:pt x="1024467" y="299508"/>
                    <a:pt x="1089025" y="302683"/>
                    <a:pt x="1126067" y="305858"/>
                  </a:cubicBezTo>
                  <a:cubicBezTo>
                    <a:pt x="1163109" y="309033"/>
                    <a:pt x="1160991" y="316442"/>
                    <a:pt x="1202267" y="324908"/>
                  </a:cubicBezTo>
                  <a:cubicBezTo>
                    <a:pt x="1222375" y="293159"/>
                    <a:pt x="1214967" y="294216"/>
                    <a:pt x="1234017" y="267758"/>
                  </a:cubicBezTo>
                  <a:cubicBezTo>
                    <a:pt x="1253067" y="241300"/>
                    <a:pt x="1286934" y="196850"/>
                    <a:pt x="1316567" y="166158"/>
                  </a:cubicBezTo>
                  <a:cubicBezTo>
                    <a:pt x="1346200" y="135466"/>
                    <a:pt x="1372659" y="106891"/>
                    <a:pt x="1411817" y="83608"/>
                  </a:cubicBezTo>
                  <a:cubicBezTo>
                    <a:pt x="1450975" y="60325"/>
                    <a:pt x="1500717" y="40216"/>
                    <a:pt x="1551517" y="26458"/>
                  </a:cubicBezTo>
                  <a:cubicBezTo>
                    <a:pt x="1602317" y="12700"/>
                    <a:pt x="1656292" y="0"/>
                    <a:pt x="1716617" y="1058"/>
                  </a:cubicBezTo>
                  <a:cubicBezTo>
                    <a:pt x="1776942" y="2116"/>
                    <a:pt x="1849967" y="8466"/>
                    <a:pt x="1913467" y="32808"/>
                  </a:cubicBezTo>
                  <a:cubicBezTo>
                    <a:pt x="1976967" y="57150"/>
                    <a:pt x="2045759" y="99483"/>
                    <a:pt x="2097617" y="147108"/>
                  </a:cubicBezTo>
                  <a:cubicBezTo>
                    <a:pt x="2149475" y="194733"/>
                    <a:pt x="2198159" y="267758"/>
                    <a:pt x="2224617" y="318558"/>
                  </a:cubicBezTo>
                  <a:cubicBezTo>
                    <a:pt x="2251075" y="369358"/>
                    <a:pt x="2241550" y="433916"/>
                    <a:pt x="2256367" y="451908"/>
                  </a:cubicBezTo>
                  <a:cubicBezTo>
                    <a:pt x="2300817" y="433916"/>
                    <a:pt x="2278592" y="436033"/>
                    <a:pt x="2313517" y="426508"/>
                  </a:cubicBezTo>
                  <a:cubicBezTo>
                    <a:pt x="2348442" y="416983"/>
                    <a:pt x="2409825" y="393700"/>
                    <a:pt x="2465917" y="394758"/>
                  </a:cubicBezTo>
                  <a:cubicBezTo>
                    <a:pt x="2522009" y="395816"/>
                    <a:pt x="2591859" y="408516"/>
                    <a:pt x="2650067" y="432858"/>
                  </a:cubicBezTo>
                  <a:cubicBezTo>
                    <a:pt x="2708275" y="457200"/>
                    <a:pt x="2769659" y="495300"/>
                    <a:pt x="2815167" y="540808"/>
                  </a:cubicBezTo>
                  <a:cubicBezTo>
                    <a:pt x="2860675" y="586316"/>
                    <a:pt x="2900892" y="651933"/>
                    <a:pt x="2923117" y="705908"/>
                  </a:cubicBezTo>
                  <a:cubicBezTo>
                    <a:pt x="2945342" y="759883"/>
                    <a:pt x="2932642" y="832908"/>
                    <a:pt x="2948517" y="864658"/>
                  </a:cubicBezTo>
                  <a:cubicBezTo>
                    <a:pt x="2985559" y="879475"/>
                    <a:pt x="2980267" y="869950"/>
                    <a:pt x="3018367" y="896408"/>
                  </a:cubicBezTo>
                  <a:cubicBezTo>
                    <a:pt x="3056467" y="922866"/>
                    <a:pt x="3131609" y="969433"/>
                    <a:pt x="3177117" y="1023408"/>
                  </a:cubicBezTo>
                  <a:cubicBezTo>
                    <a:pt x="3222625" y="1077383"/>
                    <a:pt x="3270250" y="1150408"/>
                    <a:pt x="3291417" y="1220258"/>
                  </a:cubicBezTo>
                  <a:cubicBezTo>
                    <a:pt x="3312584" y="1290108"/>
                    <a:pt x="3313642" y="1372658"/>
                    <a:pt x="3304117" y="1442508"/>
                  </a:cubicBezTo>
                  <a:cubicBezTo>
                    <a:pt x="3294592" y="1512358"/>
                    <a:pt x="3268134" y="1581150"/>
                    <a:pt x="3234267" y="1639358"/>
                  </a:cubicBezTo>
                  <a:cubicBezTo>
                    <a:pt x="3200400" y="1697566"/>
                    <a:pt x="3150659" y="1750483"/>
                    <a:pt x="3100917" y="1791758"/>
                  </a:cubicBezTo>
                  <a:cubicBezTo>
                    <a:pt x="3051175" y="1833033"/>
                    <a:pt x="3010959" y="1869016"/>
                    <a:pt x="2935817" y="1887008"/>
                  </a:cubicBezTo>
                  <a:cubicBezTo>
                    <a:pt x="2860675" y="1905000"/>
                    <a:pt x="2650067" y="1899708"/>
                    <a:pt x="2650067" y="1899708"/>
                  </a:cubicBezTo>
                  <a:cubicBezTo>
                    <a:pt x="2242609" y="1902883"/>
                    <a:pt x="1000126" y="1931458"/>
                    <a:pt x="491067" y="1906058"/>
                  </a:cubicBezTo>
                  <a:cubicBezTo>
                    <a:pt x="49742" y="1812925"/>
                    <a:pt x="0" y="1494366"/>
                    <a:pt x="2117" y="1340908"/>
                  </a:cubicBezTo>
                  <a:cubicBezTo>
                    <a:pt x="16934" y="1187450"/>
                    <a:pt x="49742" y="1166283"/>
                    <a:pt x="84667" y="1099608"/>
                  </a:cubicBezTo>
                  <a:cubicBezTo>
                    <a:pt x="119592" y="1032933"/>
                    <a:pt x="159809" y="984250"/>
                    <a:pt x="211667" y="940858"/>
                  </a:cubicBezTo>
                  <a:cubicBezTo>
                    <a:pt x="263525" y="897466"/>
                    <a:pt x="331259" y="858308"/>
                    <a:pt x="395817" y="839258"/>
                  </a:cubicBezTo>
                  <a:cubicBezTo>
                    <a:pt x="460375" y="820208"/>
                    <a:pt x="571500" y="839258"/>
                    <a:pt x="605367" y="820208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100000">
                  <a:srgbClr val="1E53C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400" dirty="0"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36" name="Freeform 35"/>
            <p:cNvSpPr>
              <a:spLocks noChangeArrowheads="1"/>
            </p:cNvSpPr>
            <p:nvPr/>
          </p:nvSpPr>
          <p:spPr bwMode="auto">
            <a:xfrm>
              <a:off x="1371322" y="5440189"/>
              <a:ext cx="1374911" cy="801045"/>
            </a:xfrm>
            <a:custGeom>
              <a:avLst/>
              <a:gdLst>
                <a:gd name="T0" fmla="*/ 519715 w 3313642"/>
                <a:gd name="T1" fmla="*/ 704158 h 1931458"/>
                <a:gd name="T2" fmla="*/ 514263 w 3313642"/>
                <a:gd name="T3" fmla="*/ 622385 h 1931458"/>
                <a:gd name="T4" fmla="*/ 530618 w 3313642"/>
                <a:gd name="T5" fmla="*/ 524257 h 1931458"/>
                <a:gd name="T6" fmla="*/ 579682 w 3313642"/>
                <a:gd name="T7" fmla="*/ 431581 h 1931458"/>
                <a:gd name="T8" fmla="*/ 656004 w 3313642"/>
                <a:gd name="T9" fmla="*/ 349808 h 1931458"/>
                <a:gd name="T10" fmla="*/ 737777 w 3313642"/>
                <a:gd name="T11" fmla="*/ 295292 h 1931458"/>
                <a:gd name="T12" fmla="*/ 841356 w 3313642"/>
                <a:gd name="T13" fmla="*/ 262583 h 1931458"/>
                <a:gd name="T14" fmla="*/ 966742 w 3313642"/>
                <a:gd name="T15" fmla="*/ 262583 h 1931458"/>
                <a:gd name="T16" fmla="*/ 1032160 w 3313642"/>
                <a:gd name="T17" fmla="*/ 278937 h 1931458"/>
                <a:gd name="T18" fmla="*/ 1059418 w 3313642"/>
                <a:gd name="T19" fmla="*/ 229873 h 1931458"/>
                <a:gd name="T20" fmla="*/ 1130288 w 3313642"/>
                <a:gd name="T21" fmla="*/ 142649 h 1931458"/>
                <a:gd name="T22" fmla="*/ 1212062 w 3313642"/>
                <a:gd name="T23" fmla="*/ 71778 h 1931458"/>
                <a:gd name="T24" fmla="*/ 1331996 w 3313642"/>
                <a:gd name="T25" fmla="*/ 22715 h 1931458"/>
                <a:gd name="T26" fmla="*/ 1473736 w 3313642"/>
                <a:gd name="T27" fmla="*/ 908 h 1931458"/>
                <a:gd name="T28" fmla="*/ 1642734 w 3313642"/>
                <a:gd name="T29" fmla="*/ 28166 h 1931458"/>
                <a:gd name="T30" fmla="*/ 1800829 w 3313642"/>
                <a:gd name="T31" fmla="*/ 126294 h 1931458"/>
                <a:gd name="T32" fmla="*/ 1909860 w 3313642"/>
                <a:gd name="T33" fmla="*/ 273486 h 1931458"/>
                <a:gd name="T34" fmla="*/ 1937118 w 3313642"/>
                <a:gd name="T35" fmla="*/ 387968 h 1931458"/>
                <a:gd name="T36" fmla="*/ 1986182 w 3313642"/>
                <a:gd name="T37" fmla="*/ 366162 h 1931458"/>
                <a:gd name="T38" fmla="*/ 2117019 w 3313642"/>
                <a:gd name="T39" fmla="*/ 338905 h 1931458"/>
                <a:gd name="T40" fmla="*/ 2275114 w 3313642"/>
                <a:gd name="T41" fmla="*/ 371614 h 1931458"/>
                <a:gd name="T42" fmla="*/ 2416854 w 3313642"/>
                <a:gd name="T43" fmla="*/ 464290 h 1931458"/>
                <a:gd name="T44" fmla="*/ 2509531 w 3313642"/>
                <a:gd name="T45" fmla="*/ 606031 h 1931458"/>
                <a:gd name="T46" fmla="*/ 2531337 w 3313642"/>
                <a:gd name="T47" fmla="*/ 742319 h 1931458"/>
                <a:gd name="T48" fmla="*/ 2591304 w 3313642"/>
                <a:gd name="T49" fmla="*/ 769577 h 1931458"/>
                <a:gd name="T50" fmla="*/ 2727593 w 3313642"/>
                <a:gd name="T51" fmla="*/ 878608 h 1931458"/>
                <a:gd name="T52" fmla="*/ 2825721 w 3313642"/>
                <a:gd name="T53" fmla="*/ 1047606 h 1931458"/>
                <a:gd name="T54" fmla="*/ 2836624 w 3313642"/>
                <a:gd name="T55" fmla="*/ 1238411 h 1931458"/>
                <a:gd name="T56" fmla="*/ 2776657 w 3313642"/>
                <a:gd name="T57" fmla="*/ 1407409 h 1931458"/>
                <a:gd name="T58" fmla="*/ 2662174 w 3313642"/>
                <a:gd name="T59" fmla="*/ 1538246 h 1931458"/>
                <a:gd name="T60" fmla="*/ 2520434 w 3313642"/>
                <a:gd name="T61" fmla="*/ 1620019 h 1931458"/>
                <a:gd name="T62" fmla="*/ 2275114 w 3313642"/>
                <a:gd name="T63" fmla="*/ 1630922 h 1931458"/>
                <a:gd name="T64" fmla="*/ 421587 w 3313642"/>
                <a:gd name="T65" fmla="*/ 1636374 h 1931458"/>
                <a:gd name="T66" fmla="*/ 1817 w 3313642"/>
                <a:gd name="T67" fmla="*/ 1151186 h 1931458"/>
                <a:gd name="T68" fmla="*/ 72688 w 3313642"/>
                <a:gd name="T69" fmla="*/ 944027 h 1931458"/>
                <a:gd name="T70" fmla="*/ 181719 w 3313642"/>
                <a:gd name="T71" fmla="*/ 807738 h 1931458"/>
                <a:gd name="T72" fmla="*/ 339814 w 3313642"/>
                <a:gd name="T73" fmla="*/ 720513 h 1931458"/>
                <a:gd name="T74" fmla="*/ 519715 w 3313642"/>
                <a:gd name="T75" fmla="*/ 704158 h 193145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313642"/>
                <a:gd name="T115" fmla="*/ 0 h 1931458"/>
                <a:gd name="T116" fmla="*/ 3313642 w 3313642"/>
                <a:gd name="T117" fmla="*/ 1931458 h 193145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313642" h="1931458">
                  <a:moveTo>
                    <a:pt x="605367" y="820208"/>
                  </a:moveTo>
                  <a:cubicBezTo>
                    <a:pt x="594784" y="763058"/>
                    <a:pt x="596900" y="759883"/>
                    <a:pt x="599017" y="724958"/>
                  </a:cubicBezTo>
                  <a:cubicBezTo>
                    <a:pt x="601134" y="690033"/>
                    <a:pt x="605367" y="647700"/>
                    <a:pt x="618067" y="610658"/>
                  </a:cubicBezTo>
                  <a:cubicBezTo>
                    <a:pt x="630767" y="573616"/>
                    <a:pt x="650875" y="536575"/>
                    <a:pt x="675217" y="502708"/>
                  </a:cubicBezTo>
                  <a:cubicBezTo>
                    <a:pt x="699559" y="468841"/>
                    <a:pt x="733425" y="433916"/>
                    <a:pt x="764117" y="407458"/>
                  </a:cubicBezTo>
                  <a:cubicBezTo>
                    <a:pt x="794809" y="381000"/>
                    <a:pt x="823384" y="360891"/>
                    <a:pt x="859367" y="343958"/>
                  </a:cubicBezTo>
                  <a:cubicBezTo>
                    <a:pt x="895350" y="327025"/>
                    <a:pt x="935567" y="312208"/>
                    <a:pt x="980017" y="305858"/>
                  </a:cubicBezTo>
                  <a:cubicBezTo>
                    <a:pt x="1024467" y="299508"/>
                    <a:pt x="1089025" y="302683"/>
                    <a:pt x="1126067" y="305858"/>
                  </a:cubicBezTo>
                  <a:cubicBezTo>
                    <a:pt x="1163109" y="309033"/>
                    <a:pt x="1160991" y="316442"/>
                    <a:pt x="1202267" y="324908"/>
                  </a:cubicBezTo>
                  <a:cubicBezTo>
                    <a:pt x="1222375" y="293159"/>
                    <a:pt x="1214967" y="294216"/>
                    <a:pt x="1234017" y="267758"/>
                  </a:cubicBezTo>
                  <a:cubicBezTo>
                    <a:pt x="1253067" y="241300"/>
                    <a:pt x="1286934" y="196850"/>
                    <a:pt x="1316567" y="166158"/>
                  </a:cubicBezTo>
                  <a:cubicBezTo>
                    <a:pt x="1346200" y="135466"/>
                    <a:pt x="1372659" y="106891"/>
                    <a:pt x="1411817" y="83608"/>
                  </a:cubicBezTo>
                  <a:cubicBezTo>
                    <a:pt x="1450975" y="60325"/>
                    <a:pt x="1500717" y="40216"/>
                    <a:pt x="1551517" y="26458"/>
                  </a:cubicBezTo>
                  <a:cubicBezTo>
                    <a:pt x="1602317" y="12700"/>
                    <a:pt x="1656292" y="0"/>
                    <a:pt x="1716617" y="1058"/>
                  </a:cubicBezTo>
                  <a:cubicBezTo>
                    <a:pt x="1776942" y="2116"/>
                    <a:pt x="1849967" y="8466"/>
                    <a:pt x="1913467" y="32808"/>
                  </a:cubicBezTo>
                  <a:cubicBezTo>
                    <a:pt x="1976967" y="57150"/>
                    <a:pt x="2045759" y="99483"/>
                    <a:pt x="2097617" y="147108"/>
                  </a:cubicBezTo>
                  <a:cubicBezTo>
                    <a:pt x="2149475" y="194733"/>
                    <a:pt x="2198159" y="267758"/>
                    <a:pt x="2224617" y="318558"/>
                  </a:cubicBezTo>
                  <a:cubicBezTo>
                    <a:pt x="2251075" y="369358"/>
                    <a:pt x="2241550" y="433916"/>
                    <a:pt x="2256367" y="451908"/>
                  </a:cubicBezTo>
                  <a:cubicBezTo>
                    <a:pt x="2300817" y="433916"/>
                    <a:pt x="2278592" y="436033"/>
                    <a:pt x="2313517" y="426508"/>
                  </a:cubicBezTo>
                  <a:cubicBezTo>
                    <a:pt x="2348442" y="416983"/>
                    <a:pt x="2409825" y="393700"/>
                    <a:pt x="2465917" y="394758"/>
                  </a:cubicBezTo>
                  <a:cubicBezTo>
                    <a:pt x="2522009" y="395816"/>
                    <a:pt x="2591859" y="408516"/>
                    <a:pt x="2650067" y="432858"/>
                  </a:cubicBezTo>
                  <a:cubicBezTo>
                    <a:pt x="2708275" y="457200"/>
                    <a:pt x="2769659" y="495300"/>
                    <a:pt x="2815167" y="540808"/>
                  </a:cubicBezTo>
                  <a:cubicBezTo>
                    <a:pt x="2860675" y="586316"/>
                    <a:pt x="2900892" y="651933"/>
                    <a:pt x="2923117" y="705908"/>
                  </a:cubicBezTo>
                  <a:cubicBezTo>
                    <a:pt x="2945342" y="759883"/>
                    <a:pt x="2932642" y="832908"/>
                    <a:pt x="2948517" y="864658"/>
                  </a:cubicBezTo>
                  <a:cubicBezTo>
                    <a:pt x="2985559" y="879475"/>
                    <a:pt x="2980267" y="869950"/>
                    <a:pt x="3018367" y="896408"/>
                  </a:cubicBezTo>
                  <a:cubicBezTo>
                    <a:pt x="3056467" y="922866"/>
                    <a:pt x="3131609" y="969433"/>
                    <a:pt x="3177117" y="1023408"/>
                  </a:cubicBezTo>
                  <a:cubicBezTo>
                    <a:pt x="3222625" y="1077383"/>
                    <a:pt x="3270250" y="1150408"/>
                    <a:pt x="3291417" y="1220258"/>
                  </a:cubicBezTo>
                  <a:cubicBezTo>
                    <a:pt x="3312584" y="1290108"/>
                    <a:pt x="3313642" y="1372658"/>
                    <a:pt x="3304117" y="1442508"/>
                  </a:cubicBezTo>
                  <a:cubicBezTo>
                    <a:pt x="3294592" y="1512358"/>
                    <a:pt x="3268134" y="1581150"/>
                    <a:pt x="3234267" y="1639358"/>
                  </a:cubicBezTo>
                  <a:cubicBezTo>
                    <a:pt x="3200400" y="1697566"/>
                    <a:pt x="3150659" y="1750483"/>
                    <a:pt x="3100917" y="1791758"/>
                  </a:cubicBezTo>
                  <a:cubicBezTo>
                    <a:pt x="3051175" y="1833033"/>
                    <a:pt x="3010959" y="1869016"/>
                    <a:pt x="2935817" y="1887008"/>
                  </a:cubicBezTo>
                  <a:cubicBezTo>
                    <a:pt x="2860675" y="1905000"/>
                    <a:pt x="2650067" y="1899708"/>
                    <a:pt x="2650067" y="1899708"/>
                  </a:cubicBezTo>
                  <a:cubicBezTo>
                    <a:pt x="2242609" y="1902883"/>
                    <a:pt x="1000126" y="1931458"/>
                    <a:pt x="491067" y="1906058"/>
                  </a:cubicBezTo>
                  <a:cubicBezTo>
                    <a:pt x="49742" y="1812925"/>
                    <a:pt x="0" y="1494366"/>
                    <a:pt x="2117" y="1340908"/>
                  </a:cubicBezTo>
                  <a:cubicBezTo>
                    <a:pt x="16934" y="1187450"/>
                    <a:pt x="49742" y="1166283"/>
                    <a:pt x="84667" y="1099608"/>
                  </a:cubicBezTo>
                  <a:cubicBezTo>
                    <a:pt x="119592" y="1032933"/>
                    <a:pt x="159809" y="984250"/>
                    <a:pt x="211667" y="940858"/>
                  </a:cubicBezTo>
                  <a:cubicBezTo>
                    <a:pt x="263525" y="897466"/>
                    <a:pt x="331259" y="858308"/>
                    <a:pt x="395817" y="839258"/>
                  </a:cubicBezTo>
                  <a:cubicBezTo>
                    <a:pt x="460375" y="820208"/>
                    <a:pt x="571500" y="839258"/>
                    <a:pt x="605367" y="820208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100000">
                  <a:srgbClr val="1E53C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400" dirty="0"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100" name="Freeform 99"/>
            <p:cNvSpPr>
              <a:spLocks noChangeArrowheads="1"/>
            </p:cNvSpPr>
            <p:nvPr/>
          </p:nvSpPr>
          <p:spPr bwMode="auto">
            <a:xfrm>
              <a:off x="1744935" y="5056229"/>
              <a:ext cx="1643649" cy="957615"/>
            </a:xfrm>
            <a:custGeom>
              <a:avLst/>
              <a:gdLst>
                <a:gd name="T0" fmla="*/ 519715 w 3313642"/>
                <a:gd name="T1" fmla="*/ 704158 h 1931458"/>
                <a:gd name="T2" fmla="*/ 514263 w 3313642"/>
                <a:gd name="T3" fmla="*/ 622385 h 1931458"/>
                <a:gd name="T4" fmla="*/ 530618 w 3313642"/>
                <a:gd name="T5" fmla="*/ 524257 h 1931458"/>
                <a:gd name="T6" fmla="*/ 579682 w 3313642"/>
                <a:gd name="T7" fmla="*/ 431581 h 1931458"/>
                <a:gd name="T8" fmla="*/ 656004 w 3313642"/>
                <a:gd name="T9" fmla="*/ 349808 h 1931458"/>
                <a:gd name="T10" fmla="*/ 737777 w 3313642"/>
                <a:gd name="T11" fmla="*/ 295292 h 1931458"/>
                <a:gd name="T12" fmla="*/ 841356 w 3313642"/>
                <a:gd name="T13" fmla="*/ 262583 h 1931458"/>
                <a:gd name="T14" fmla="*/ 966742 w 3313642"/>
                <a:gd name="T15" fmla="*/ 262583 h 1931458"/>
                <a:gd name="T16" fmla="*/ 1032160 w 3313642"/>
                <a:gd name="T17" fmla="*/ 278937 h 1931458"/>
                <a:gd name="T18" fmla="*/ 1059418 w 3313642"/>
                <a:gd name="T19" fmla="*/ 229873 h 1931458"/>
                <a:gd name="T20" fmla="*/ 1130288 w 3313642"/>
                <a:gd name="T21" fmla="*/ 142649 h 1931458"/>
                <a:gd name="T22" fmla="*/ 1212062 w 3313642"/>
                <a:gd name="T23" fmla="*/ 71778 h 1931458"/>
                <a:gd name="T24" fmla="*/ 1331996 w 3313642"/>
                <a:gd name="T25" fmla="*/ 22715 h 1931458"/>
                <a:gd name="T26" fmla="*/ 1473736 w 3313642"/>
                <a:gd name="T27" fmla="*/ 908 h 1931458"/>
                <a:gd name="T28" fmla="*/ 1642734 w 3313642"/>
                <a:gd name="T29" fmla="*/ 28166 h 1931458"/>
                <a:gd name="T30" fmla="*/ 1800829 w 3313642"/>
                <a:gd name="T31" fmla="*/ 126294 h 1931458"/>
                <a:gd name="T32" fmla="*/ 1909860 w 3313642"/>
                <a:gd name="T33" fmla="*/ 273486 h 1931458"/>
                <a:gd name="T34" fmla="*/ 1937118 w 3313642"/>
                <a:gd name="T35" fmla="*/ 387968 h 1931458"/>
                <a:gd name="T36" fmla="*/ 1986182 w 3313642"/>
                <a:gd name="T37" fmla="*/ 366162 h 1931458"/>
                <a:gd name="T38" fmla="*/ 2117019 w 3313642"/>
                <a:gd name="T39" fmla="*/ 338905 h 1931458"/>
                <a:gd name="T40" fmla="*/ 2275114 w 3313642"/>
                <a:gd name="T41" fmla="*/ 371614 h 1931458"/>
                <a:gd name="T42" fmla="*/ 2416854 w 3313642"/>
                <a:gd name="T43" fmla="*/ 464290 h 1931458"/>
                <a:gd name="T44" fmla="*/ 2509531 w 3313642"/>
                <a:gd name="T45" fmla="*/ 606031 h 1931458"/>
                <a:gd name="T46" fmla="*/ 2531337 w 3313642"/>
                <a:gd name="T47" fmla="*/ 742319 h 1931458"/>
                <a:gd name="T48" fmla="*/ 2591304 w 3313642"/>
                <a:gd name="T49" fmla="*/ 769577 h 1931458"/>
                <a:gd name="T50" fmla="*/ 2727593 w 3313642"/>
                <a:gd name="T51" fmla="*/ 878608 h 1931458"/>
                <a:gd name="T52" fmla="*/ 2825721 w 3313642"/>
                <a:gd name="T53" fmla="*/ 1047606 h 1931458"/>
                <a:gd name="T54" fmla="*/ 2836624 w 3313642"/>
                <a:gd name="T55" fmla="*/ 1238411 h 1931458"/>
                <a:gd name="T56" fmla="*/ 2776657 w 3313642"/>
                <a:gd name="T57" fmla="*/ 1407409 h 1931458"/>
                <a:gd name="T58" fmla="*/ 2662174 w 3313642"/>
                <a:gd name="T59" fmla="*/ 1538246 h 1931458"/>
                <a:gd name="T60" fmla="*/ 2520434 w 3313642"/>
                <a:gd name="T61" fmla="*/ 1620019 h 1931458"/>
                <a:gd name="T62" fmla="*/ 2275114 w 3313642"/>
                <a:gd name="T63" fmla="*/ 1630922 h 1931458"/>
                <a:gd name="T64" fmla="*/ 421587 w 3313642"/>
                <a:gd name="T65" fmla="*/ 1636374 h 1931458"/>
                <a:gd name="T66" fmla="*/ 1817 w 3313642"/>
                <a:gd name="T67" fmla="*/ 1151186 h 1931458"/>
                <a:gd name="T68" fmla="*/ 72688 w 3313642"/>
                <a:gd name="T69" fmla="*/ 944027 h 1931458"/>
                <a:gd name="T70" fmla="*/ 181719 w 3313642"/>
                <a:gd name="T71" fmla="*/ 807738 h 1931458"/>
                <a:gd name="T72" fmla="*/ 339814 w 3313642"/>
                <a:gd name="T73" fmla="*/ 720513 h 1931458"/>
                <a:gd name="T74" fmla="*/ 519715 w 3313642"/>
                <a:gd name="T75" fmla="*/ 704158 h 193145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313642"/>
                <a:gd name="T115" fmla="*/ 0 h 1931458"/>
                <a:gd name="T116" fmla="*/ 3313642 w 3313642"/>
                <a:gd name="T117" fmla="*/ 1931458 h 193145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313642" h="1931458">
                  <a:moveTo>
                    <a:pt x="605367" y="820208"/>
                  </a:moveTo>
                  <a:cubicBezTo>
                    <a:pt x="594784" y="763058"/>
                    <a:pt x="596900" y="759883"/>
                    <a:pt x="599017" y="724958"/>
                  </a:cubicBezTo>
                  <a:cubicBezTo>
                    <a:pt x="601134" y="690033"/>
                    <a:pt x="605367" y="647700"/>
                    <a:pt x="618067" y="610658"/>
                  </a:cubicBezTo>
                  <a:cubicBezTo>
                    <a:pt x="630767" y="573616"/>
                    <a:pt x="650875" y="536575"/>
                    <a:pt x="675217" y="502708"/>
                  </a:cubicBezTo>
                  <a:cubicBezTo>
                    <a:pt x="699559" y="468841"/>
                    <a:pt x="733425" y="433916"/>
                    <a:pt x="764117" y="407458"/>
                  </a:cubicBezTo>
                  <a:cubicBezTo>
                    <a:pt x="794809" y="381000"/>
                    <a:pt x="823384" y="360891"/>
                    <a:pt x="859367" y="343958"/>
                  </a:cubicBezTo>
                  <a:cubicBezTo>
                    <a:pt x="895350" y="327025"/>
                    <a:pt x="935567" y="312208"/>
                    <a:pt x="980017" y="305858"/>
                  </a:cubicBezTo>
                  <a:cubicBezTo>
                    <a:pt x="1024467" y="299508"/>
                    <a:pt x="1089025" y="302683"/>
                    <a:pt x="1126067" y="305858"/>
                  </a:cubicBezTo>
                  <a:cubicBezTo>
                    <a:pt x="1163109" y="309033"/>
                    <a:pt x="1160991" y="316442"/>
                    <a:pt x="1202267" y="324908"/>
                  </a:cubicBezTo>
                  <a:cubicBezTo>
                    <a:pt x="1222375" y="293159"/>
                    <a:pt x="1214967" y="294216"/>
                    <a:pt x="1234017" y="267758"/>
                  </a:cubicBezTo>
                  <a:cubicBezTo>
                    <a:pt x="1253067" y="241300"/>
                    <a:pt x="1286934" y="196850"/>
                    <a:pt x="1316567" y="166158"/>
                  </a:cubicBezTo>
                  <a:cubicBezTo>
                    <a:pt x="1346200" y="135466"/>
                    <a:pt x="1372659" y="106891"/>
                    <a:pt x="1411817" y="83608"/>
                  </a:cubicBezTo>
                  <a:cubicBezTo>
                    <a:pt x="1450975" y="60325"/>
                    <a:pt x="1500717" y="40216"/>
                    <a:pt x="1551517" y="26458"/>
                  </a:cubicBezTo>
                  <a:cubicBezTo>
                    <a:pt x="1602317" y="12700"/>
                    <a:pt x="1656292" y="0"/>
                    <a:pt x="1716617" y="1058"/>
                  </a:cubicBezTo>
                  <a:cubicBezTo>
                    <a:pt x="1776942" y="2116"/>
                    <a:pt x="1849967" y="8466"/>
                    <a:pt x="1913467" y="32808"/>
                  </a:cubicBezTo>
                  <a:cubicBezTo>
                    <a:pt x="1976967" y="57150"/>
                    <a:pt x="2045759" y="99483"/>
                    <a:pt x="2097617" y="147108"/>
                  </a:cubicBezTo>
                  <a:cubicBezTo>
                    <a:pt x="2149475" y="194733"/>
                    <a:pt x="2198159" y="267758"/>
                    <a:pt x="2224617" y="318558"/>
                  </a:cubicBezTo>
                  <a:cubicBezTo>
                    <a:pt x="2251075" y="369358"/>
                    <a:pt x="2241550" y="433916"/>
                    <a:pt x="2256367" y="451908"/>
                  </a:cubicBezTo>
                  <a:cubicBezTo>
                    <a:pt x="2300817" y="433916"/>
                    <a:pt x="2278592" y="436033"/>
                    <a:pt x="2313517" y="426508"/>
                  </a:cubicBezTo>
                  <a:cubicBezTo>
                    <a:pt x="2348442" y="416983"/>
                    <a:pt x="2409825" y="393700"/>
                    <a:pt x="2465917" y="394758"/>
                  </a:cubicBezTo>
                  <a:cubicBezTo>
                    <a:pt x="2522009" y="395816"/>
                    <a:pt x="2591859" y="408516"/>
                    <a:pt x="2650067" y="432858"/>
                  </a:cubicBezTo>
                  <a:cubicBezTo>
                    <a:pt x="2708275" y="457200"/>
                    <a:pt x="2769659" y="495300"/>
                    <a:pt x="2815167" y="540808"/>
                  </a:cubicBezTo>
                  <a:cubicBezTo>
                    <a:pt x="2860675" y="586316"/>
                    <a:pt x="2900892" y="651933"/>
                    <a:pt x="2923117" y="705908"/>
                  </a:cubicBezTo>
                  <a:cubicBezTo>
                    <a:pt x="2945342" y="759883"/>
                    <a:pt x="2932642" y="832908"/>
                    <a:pt x="2948517" y="864658"/>
                  </a:cubicBezTo>
                  <a:cubicBezTo>
                    <a:pt x="2985559" y="879475"/>
                    <a:pt x="2980267" y="869950"/>
                    <a:pt x="3018367" y="896408"/>
                  </a:cubicBezTo>
                  <a:cubicBezTo>
                    <a:pt x="3056467" y="922866"/>
                    <a:pt x="3131609" y="969433"/>
                    <a:pt x="3177117" y="1023408"/>
                  </a:cubicBezTo>
                  <a:cubicBezTo>
                    <a:pt x="3222625" y="1077383"/>
                    <a:pt x="3270250" y="1150408"/>
                    <a:pt x="3291417" y="1220258"/>
                  </a:cubicBezTo>
                  <a:cubicBezTo>
                    <a:pt x="3312584" y="1290108"/>
                    <a:pt x="3313642" y="1372658"/>
                    <a:pt x="3304117" y="1442508"/>
                  </a:cubicBezTo>
                  <a:cubicBezTo>
                    <a:pt x="3294592" y="1512358"/>
                    <a:pt x="3268134" y="1581150"/>
                    <a:pt x="3234267" y="1639358"/>
                  </a:cubicBezTo>
                  <a:cubicBezTo>
                    <a:pt x="3200400" y="1697566"/>
                    <a:pt x="3150659" y="1750483"/>
                    <a:pt x="3100917" y="1791758"/>
                  </a:cubicBezTo>
                  <a:cubicBezTo>
                    <a:pt x="3051175" y="1833033"/>
                    <a:pt x="3010959" y="1869016"/>
                    <a:pt x="2935817" y="1887008"/>
                  </a:cubicBezTo>
                  <a:cubicBezTo>
                    <a:pt x="2860675" y="1905000"/>
                    <a:pt x="2650067" y="1899708"/>
                    <a:pt x="2650067" y="1899708"/>
                  </a:cubicBezTo>
                  <a:cubicBezTo>
                    <a:pt x="2242609" y="1902883"/>
                    <a:pt x="1000126" y="1931458"/>
                    <a:pt x="491067" y="1906058"/>
                  </a:cubicBezTo>
                  <a:cubicBezTo>
                    <a:pt x="49742" y="1812925"/>
                    <a:pt x="0" y="1494366"/>
                    <a:pt x="2117" y="1340908"/>
                  </a:cubicBezTo>
                  <a:cubicBezTo>
                    <a:pt x="16934" y="1187450"/>
                    <a:pt x="49742" y="1166283"/>
                    <a:pt x="84667" y="1099608"/>
                  </a:cubicBezTo>
                  <a:cubicBezTo>
                    <a:pt x="119592" y="1032933"/>
                    <a:pt x="159809" y="984250"/>
                    <a:pt x="211667" y="940858"/>
                  </a:cubicBezTo>
                  <a:cubicBezTo>
                    <a:pt x="263525" y="897466"/>
                    <a:pt x="331259" y="858308"/>
                    <a:pt x="395817" y="839258"/>
                  </a:cubicBezTo>
                  <a:cubicBezTo>
                    <a:pt x="460375" y="820208"/>
                    <a:pt x="571500" y="839258"/>
                    <a:pt x="605367" y="820208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100000">
                  <a:srgbClr val="1E53C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400" dirty="0"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101" name="Freeform 100"/>
            <p:cNvSpPr>
              <a:spLocks noChangeArrowheads="1"/>
            </p:cNvSpPr>
            <p:nvPr/>
          </p:nvSpPr>
          <p:spPr bwMode="auto">
            <a:xfrm>
              <a:off x="-1690" y="5134021"/>
              <a:ext cx="1921381" cy="1119427"/>
            </a:xfrm>
            <a:custGeom>
              <a:avLst/>
              <a:gdLst>
                <a:gd name="T0" fmla="*/ 519715 w 3313642"/>
                <a:gd name="T1" fmla="*/ 704158 h 1931458"/>
                <a:gd name="T2" fmla="*/ 514263 w 3313642"/>
                <a:gd name="T3" fmla="*/ 622385 h 1931458"/>
                <a:gd name="T4" fmla="*/ 530618 w 3313642"/>
                <a:gd name="T5" fmla="*/ 524257 h 1931458"/>
                <a:gd name="T6" fmla="*/ 579682 w 3313642"/>
                <a:gd name="T7" fmla="*/ 431581 h 1931458"/>
                <a:gd name="T8" fmla="*/ 656004 w 3313642"/>
                <a:gd name="T9" fmla="*/ 349808 h 1931458"/>
                <a:gd name="T10" fmla="*/ 737777 w 3313642"/>
                <a:gd name="T11" fmla="*/ 295292 h 1931458"/>
                <a:gd name="T12" fmla="*/ 841356 w 3313642"/>
                <a:gd name="T13" fmla="*/ 262583 h 1931458"/>
                <a:gd name="T14" fmla="*/ 966742 w 3313642"/>
                <a:gd name="T15" fmla="*/ 262583 h 1931458"/>
                <a:gd name="T16" fmla="*/ 1032160 w 3313642"/>
                <a:gd name="T17" fmla="*/ 278937 h 1931458"/>
                <a:gd name="T18" fmla="*/ 1059418 w 3313642"/>
                <a:gd name="T19" fmla="*/ 229873 h 1931458"/>
                <a:gd name="T20" fmla="*/ 1130288 w 3313642"/>
                <a:gd name="T21" fmla="*/ 142649 h 1931458"/>
                <a:gd name="T22" fmla="*/ 1212062 w 3313642"/>
                <a:gd name="T23" fmla="*/ 71778 h 1931458"/>
                <a:gd name="T24" fmla="*/ 1331996 w 3313642"/>
                <a:gd name="T25" fmla="*/ 22715 h 1931458"/>
                <a:gd name="T26" fmla="*/ 1473736 w 3313642"/>
                <a:gd name="T27" fmla="*/ 908 h 1931458"/>
                <a:gd name="T28" fmla="*/ 1642734 w 3313642"/>
                <a:gd name="T29" fmla="*/ 28166 h 1931458"/>
                <a:gd name="T30" fmla="*/ 1800829 w 3313642"/>
                <a:gd name="T31" fmla="*/ 126294 h 1931458"/>
                <a:gd name="T32" fmla="*/ 1909860 w 3313642"/>
                <a:gd name="T33" fmla="*/ 273486 h 1931458"/>
                <a:gd name="T34" fmla="*/ 1937118 w 3313642"/>
                <a:gd name="T35" fmla="*/ 387968 h 1931458"/>
                <a:gd name="T36" fmla="*/ 1986182 w 3313642"/>
                <a:gd name="T37" fmla="*/ 366162 h 1931458"/>
                <a:gd name="T38" fmla="*/ 2117019 w 3313642"/>
                <a:gd name="T39" fmla="*/ 338905 h 1931458"/>
                <a:gd name="T40" fmla="*/ 2275114 w 3313642"/>
                <a:gd name="T41" fmla="*/ 371614 h 1931458"/>
                <a:gd name="T42" fmla="*/ 2416854 w 3313642"/>
                <a:gd name="T43" fmla="*/ 464290 h 1931458"/>
                <a:gd name="T44" fmla="*/ 2509531 w 3313642"/>
                <a:gd name="T45" fmla="*/ 606031 h 1931458"/>
                <a:gd name="T46" fmla="*/ 2531337 w 3313642"/>
                <a:gd name="T47" fmla="*/ 742319 h 1931458"/>
                <a:gd name="T48" fmla="*/ 2591304 w 3313642"/>
                <a:gd name="T49" fmla="*/ 769577 h 1931458"/>
                <a:gd name="T50" fmla="*/ 2727593 w 3313642"/>
                <a:gd name="T51" fmla="*/ 878608 h 1931458"/>
                <a:gd name="T52" fmla="*/ 2825721 w 3313642"/>
                <a:gd name="T53" fmla="*/ 1047606 h 1931458"/>
                <a:gd name="T54" fmla="*/ 2836624 w 3313642"/>
                <a:gd name="T55" fmla="*/ 1238411 h 1931458"/>
                <a:gd name="T56" fmla="*/ 2776657 w 3313642"/>
                <a:gd name="T57" fmla="*/ 1407409 h 1931458"/>
                <a:gd name="T58" fmla="*/ 2662174 w 3313642"/>
                <a:gd name="T59" fmla="*/ 1538246 h 1931458"/>
                <a:gd name="T60" fmla="*/ 2520434 w 3313642"/>
                <a:gd name="T61" fmla="*/ 1620019 h 1931458"/>
                <a:gd name="T62" fmla="*/ 2275114 w 3313642"/>
                <a:gd name="T63" fmla="*/ 1630922 h 1931458"/>
                <a:gd name="T64" fmla="*/ 421587 w 3313642"/>
                <a:gd name="T65" fmla="*/ 1636374 h 1931458"/>
                <a:gd name="T66" fmla="*/ 1817 w 3313642"/>
                <a:gd name="T67" fmla="*/ 1151186 h 1931458"/>
                <a:gd name="T68" fmla="*/ 72688 w 3313642"/>
                <a:gd name="T69" fmla="*/ 944027 h 1931458"/>
                <a:gd name="T70" fmla="*/ 181719 w 3313642"/>
                <a:gd name="T71" fmla="*/ 807738 h 1931458"/>
                <a:gd name="T72" fmla="*/ 339814 w 3313642"/>
                <a:gd name="T73" fmla="*/ 720513 h 1931458"/>
                <a:gd name="T74" fmla="*/ 519715 w 3313642"/>
                <a:gd name="T75" fmla="*/ 704158 h 193145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313642"/>
                <a:gd name="T115" fmla="*/ 0 h 1931458"/>
                <a:gd name="T116" fmla="*/ 3313642 w 3313642"/>
                <a:gd name="T117" fmla="*/ 1931458 h 193145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313642" h="1931458">
                  <a:moveTo>
                    <a:pt x="605367" y="820208"/>
                  </a:moveTo>
                  <a:cubicBezTo>
                    <a:pt x="594784" y="763058"/>
                    <a:pt x="596900" y="759883"/>
                    <a:pt x="599017" y="724958"/>
                  </a:cubicBezTo>
                  <a:cubicBezTo>
                    <a:pt x="601134" y="690033"/>
                    <a:pt x="605367" y="647700"/>
                    <a:pt x="618067" y="610658"/>
                  </a:cubicBezTo>
                  <a:cubicBezTo>
                    <a:pt x="630767" y="573616"/>
                    <a:pt x="650875" y="536575"/>
                    <a:pt x="675217" y="502708"/>
                  </a:cubicBezTo>
                  <a:cubicBezTo>
                    <a:pt x="699559" y="468841"/>
                    <a:pt x="733425" y="433916"/>
                    <a:pt x="764117" y="407458"/>
                  </a:cubicBezTo>
                  <a:cubicBezTo>
                    <a:pt x="794809" y="381000"/>
                    <a:pt x="823384" y="360891"/>
                    <a:pt x="859367" y="343958"/>
                  </a:cubicBezTo>
                  <a:cubicBezTo>
                    <a:pt x="895350" y="327025"/>
                    <a:pt x="935567" y="312208"/>
                    <a:pt x="980017" y="305858"/>
                  </a:cubicBezTo>
                  <a:cubicBezTo>
                    <a:pt x="1024467" y="299508"/>
                    <a:pt x="1089025" y="302683"/>
                    <a:pt x="1126067" y="305858"/>
                  </a:cubicBezTo>
                  <a:cubicBezTo>
                    <a:pt x="1163109" y="309033"/>
                    <a:pt x="1160991" y="316442"/>
                    <a:pt x="1202267" y="324908"/>
                  </a:cubicBezTo>
                  <a:cubicBezTo>
                    <a:pt x="1222375" y="293159"/>
                    <a:pt x="1214967" y="294216"/>
                    <a:pt x="1234017" y="267758"/>
                  </a:cubicBezTo>
                  <a:cubicBezTo>
                    <a:pt x="1253067" y="241300"/>
                    <a:pt x="1286934" y="196850"/>
                    <a:pt x="1316567" y="166158"/>
                  </a:cubicBezTo>
                  <a:cubicBezTo>
                    <a:pt x="1346200" y="135466"/>
                    <a:pt x="1372659" y="106891"/>
                    <a:pt x="1411817" y="83608"/>
                  </a:cubicBezTo>
                  <a:cubicBezTo>
                    <a:pt x="1450975" y="60325"/>
                    <a:pt x="1500717" y="40216"/>
                    <a:pt x="1551517" y="26458"/>
                  </a:cubicBezTo>
                  <a:cubicBezTo>
                    <a:pt x="1602317" y="12700"/>
                    <a:pt x="1656292" y="0"/>
                    <a:pt x="1716617" y="1058"/>
                  </a:cubicBezTo>
                  <a:cubicBezTo>
                    <a:pt x="1776942" y="2116"/>
                    <a:pt x="1849967" y="8466"/>
                    <a:pt x="1913467" y="32808"/>
                  </a:cubicBezTo>
                  <a:cubicBezTo>
                    <a:pt x="1976967" y="57150"/>
                    <a:pt x="2045759" y="99483"/>
                    <a:pt x="2097617" y="147108"/>
                  </a:cubicBezTo>
                  <a:cubicBezTo>
                    <a:pt x="2149475" y="194733"/>
                    <a:pt x="2198159" y="267758"/>
                    <a:pt x="2224617" y="318558"/>
                  </a:cubicBezTo>
                  <a:cubicBezTo>
                    <a:pt x="2251075" y="369358"/>
                    <a:pt x="2241550" y="433916"/>
                    <a:pt x="2256367" y="451908"/>
                  </a:cubicBezTo>
                  <a:cubicBezTo>
                    <a:pt x="2300817" y="433916"/>
                    <a:pt x="2278592" y="436033"/>
                    <a:pt x="2313517" y="426508"/>
                  </a:cubicBezTo>
                  <a:cubicBezTo>
                    <a:pt x="2348442" y="416983"/>
                    <a:pt x="2409825" y="393700"/>
                    <a:pt x="2465917" y="394758"/>
                  </a:cubicBezTo>
                  <a:cubicBezTo>
                    <a:pt x="2522009" y="395816"/>
                    <a:pt x="2591859" y="408516"/>
                    <a:pt x="2650067" y="432858"/>
                  </a:cubicBezTo>
                  <a:cubicBezTo>
                    <a:pt x="2708275" y="457200"/>
                    <a:pt x="2769659" y="495300"/>
                    <a:pt x="2815167" y="540808"/>
                  </a:cubicBezTo>
                  <a:cubicBezTo>
                    <a:pt x="2860675" y="586316"/>
                    <a:pt x="2900892" y="651933"/>
                    <a:pt x="2923117" y="705908"/>
                  </a:cubicBezTo>
                  <a:cubicBezTo>
                    <a:pt x="2945342" y="759883"/>
                    <a:pt x="2932642" y="832908"/>
                    <a:pt x="2948517" y="864658"/>
                  </a:cubicBezTo>
                  <a:cubicBezTo>
                    <a:pt x="2985559" y="879475"/>
                    <a:pt x="2980267" y="869950"/>
                    <a:pt x="3018367" y="896408"/>
                  </a:cubicBezTo>
                  <a:cubicBezTo>
                    <a:pt x="3056467" y="922866"/>
                    <a:pt x="3131609" y="969433"/>
                    <a:pt x="3177117" y="1023408"/>
                  </a:cubicBezTo>
                  <a:cubicBezTo>
                    <a:pt x="3222625" y="1077383"/>
                    <a:pt x="3270250" y="1150408"/>
                    <a:pt x="3291417" y="1220258"/>
                  </a:cubicBezTo>
                  <a:cubicBezTo>
                    <a:pt x="3312584" y="1290108"/>
                    <a:pt x="3313642" y="1372658"/>
                    <a:pt x="3304117" y="1442508"/>
                  </a:cubicBezTo>
                  <a:cubicBezTo>
                    <a:pt x="3294592" y="1512358"/>
                    <a:pt x="3268134" y="1581150"/>
                    <a:pt x="3234267" y="1639358"/>
                  </a:cubicBezTo>
                  <a:cubicBezTo>
                    <a:pt x="3200400" y="1697566"/>
                    <a:pt x="3150659" y="1750483"/>
                    <a:pt x="3100917" y="1791758"/>
                  </a:cubicBezTo>
                  <a:cubicBezTo>
                    <a:pt x="3051175" y="1833033"/>
                    <a:pt x="3010959" y="1869016"/>
                    <a:pt x="2935817" y="1887008"/>
                  </a:cubicBezTo>
                  <a:cubicBezTo>
                    <a:pt x="2860675" y="1905000"/>
                    <a:pt x="2650067" y="1899708"/>
                    <a:pt x="2650067" y="1899708"/>
                  </a:cubicBezTo>
                  <a:cubicBezTo>
                    <a:pt x="2242609" y="1902883"/>
                    <a:pt x="1000126" y="1931458"/>
                    <a:pt x="491067" y="1906058"/>
                  </a:cubicBezTo>
                  <a:cubicBezTo>
                    <a:pt x="49742" y="1812925"/>
                    <a:pt x="0" y="1494366"/>
                    <a:pt x="2117" y="1340908"/>
                  </a:cubicBezTo>
                  <a:cubicBezTo>
                    <a:pt x="16934" y="1187450"/>
                    <a:pt x="49742" y="1166283"/>
                    <a:pt x="84667" y="1099608"/>
                  </a:cubicBezTo>
                  <a:cubicBezTo>
                    <a:pt x="119592" y="1032933"/>
                    <a:pt x="159809" y="984250"/>
                    <a:pt x="211667" y="940858"/>
                  </a:cubicBezTo>
                  <a:cubicBezTo>
                    <a:pt x="263525" y="897466"/>
                    <a:pt x="331259" y="858308"/>
                    <a:pt x="395817" y="839258"/>
                  </a:cubicBezTo>
                  <a:cubicBezTo>
                    <a:pt x="460375" y="820208"/>
                    <a:pt x="571500" y="839258"/>
                    <a:pt x="605367" y="820208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100000">
                  <a:srgbClr val="1E53C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400" dirty="0"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99" name="Freeform 98"/>
            <p:cNvSpPr>
              <a:spLocks noChangeArrowheads="1"/>
            </p:cNvSpPr>
            <p:nvPr/>
          </p:nvSpPr>
          <p:spPr bwMode="auto">
            <a:xfrm>
              <a:off x="8097653" y="4822643"/>
              <a:ext cx="2738010" cy="1595207"/>
            </a:xfrm>
            <a:custGeom>
              <a:avLst/>
              <a:gdLst>
                <a:gd name="T0" fmla="*/ 519715 w 3313642"/>
                <a:gd name="T1" fmla="*/ 704158 h 1931458"/>
                <a:gd name="T2" fmla="*/ 514263 w 3313642"/>
                <a:gd name="T3" fmla="*/ 622385 h 1931458"/>
                <a:gd name="T4" fmla="*/ 530618 w 3313642"/>
                <a:gd name="T5" fmla="*/ 524257 h 1931458"/>
                <a:gd name="T6" fmla="*/ 579682 w 3313642"/>
                <a:gd name="T7" fmla="*/ 431581 h 1931458"/>
                <a:gd name="T8" fmla="*/ 656004 w 3313642"/>
                <a:gd name="T9" fmla="*/ 349808 h 1931458"/>
                <a:gd name="T10" fmla="*/ 737777 w 3313642"/>
                <a:gd name="T11" fmla="*/ 295292 h 1931458"/>
                <a:gd name="T12" fmla="*/ 841356 w 3313642"/>
                <a:gd name="T13" fmla="*/ 262583 h 1931458"/>
                <a:gd name="T14" fmla="*/ 966742 w 3313642"/>
                <a:gd name="T15" fmla="*/ 262583 h 1931458"/>
                <a:gd name="T16" fmla="*/ 1032160 w 3313642"/>
                <a:gd name="T17" fmla="*/ 278937 h 1931458"/>
                <a:gd name="T18" fmla="*/ 1059418 w 3313642"/>
                <a:gd name="T19" fmla="*/ 229873 h 1931458"/>
                <a:gd name="T20" fmla="*/ 1130288 w 3313642"/>
                <a:gd name="T21" fmla="*/ 142649 h 1931458"/>
                <a:gd name="T22" fmla="*/ 1212062 w 3313642"/>
                <a:gd name="T23" fmla="*/ 71778 h 1931458"/>
                <a:gd name="T24" fmla="*/ 1331996 w 3313642"/>
                <a:gd name="T25" fmla="*/ 22715 h 1931458"/>
                <a:gd name="T26" fmla="*/ 1473736 w 3313642"/>
                <a:gd name="T27" fmla="*/ 908 h 1931458"/>
                <a:gd name="T28" fmla="*/ 1642734 w 3313642"/>
                <a:gd name="T29" fmla="*/ 28166 h 1931458"/>
                <a:gd name="T30" fmla="*/ 1800829 w 3313642"/>
                <a:gd name="T31" fmla="*/ 126294 h 1931458"/>
                <a:gd name="T32" fmla="*/ 1909860 w 3313642"/>
                <a:gd name="T33" fmla="*/ 273486 h 1931458"/>
                <a:gd name="T34" fmla="*/ 1937118 w 3313642"/>
                <a:gd name="T35" fmla="*/ 387968 h 1931458"/>
                <a:gd name="T36" fmla="*/ 1986182 w 3313642"/>
                <a:gd name="T37" fmla="*/ 366162 h 1931458"/>
                <a:gd name="T38" fmla="*/ 2117019 w 3313642"/>
                <a:gd name="T39" fmla="*/ 338905 h 1931458"/>
                <a:gd name="T40" fmla="*/ 2275114 w 3313642"/>
                <a:gd name="T41" fmla="*/ 371614 h 1931458"/>
                <a:gd name="T42" fmla="*/ 2416854 w 3313642"/>
                <a:gd name="T43" fmla="*/ 464290 h 1931458"/>
                <a:gd name="T44" fmla="*/ 2509531 w 3313642"/>
                <a:gd name="T45" fmla="*/ 606031 h 1931458"/>
                <a:gd name="T46" fmla="*/ 2531337 w 3313642"/>
                <a:gd name="T47" fmla="*/ 742319 h 1931458"/>
                <a:gd name="T48" fmla="*/ 2591304 w 3313642"/>
                <a:gd name="T49" fmla="*/ 769577 h 1931458"/>
                <a:gd name="T50" fmla="*/ 2727593 w 3313642"/>
                <a:gd name="T51" fmla="*/ 878608 h 1931458"/>
                <a:gd name="T52" fmla="*/ 2825721 w 3313642"/>
                <a:gd name="T53" fmla="*/ 1047606 h 1931458"/>
                <a:gd name="T54" fmla="*/ 2836624 w 3313642"/>
                <a:gd name="T55" fmla="*/ 1238411 h 1931458"/>
                <a:gd name="T56" fmla="*/ 2776657 w 3313642"/>
                <a:gd name="T57" fmla="*/ 1407409 h 1931458"/>
                <a:gd name="T58" fmla="*/ 2662174 w 3313642"/>
                <a:gd name="T59" fmla="*/ 1538246 h 1931458"/>
                <a:gd name="T60" fmla="*/ 2520434 w 3313642"/>
                <a:gd name="T61" fmla="*/ 1620019 h 1931458"/>
                <a:gd name="T62" fmla="*/ 2275114 w 3313642"/>
                <a:gd name="T63" fmla="*/ 1630922 h 1931458"/>
                <a:gd name="T64" fmla="*/ 421587 w 3313642"/>
                <a:gd name="T65" fmla="*/ 1636374 h 1931458"/>
                <a:gd name="T66" fmla="*/ 1817 w 3313642"/>
                <a:gd name="T67" fmla="*/ 1151186 h 1931458"/>
                <a:gd name="T68" fmla="*/ 72688 w 3313642"/>
                <a:gd name="T69" fmla="*/ 944027 h 1931458"/>
                <a:gd name="T70" fmla="*/ 181719 w 3313642"/>
                <a:gd name="T71" fmla="*/ 807738 h 1931458"/>
                <a:gd name="T72" fmla="*/ 339814 w 3313642"/>
                <a:gd name="T73" fmla="*/ 720513 h 1931458"/>
                <a:gd name="T74" fmla="*/ 519715 w 3313642"/>
                <a:gd name="T75" fmla="*/ 704158 h 193145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313642"/>
                <a:gd name="T115" fmla="*/ 0 h 1931458"/>
                <a:gd name="T116" fmla="*/ 3313642 w 3313642"/>
                <a:gd name="T117" fmla="*/ 1931458 h 193145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313642" h="1931458">
                  <a:moveTo>
                    <a:pt x="605367" y="820208"/>
                  </a:moveTo>
                  <a:cubicBezTo>
                    <a:pt x="594784" y="763058"/>
                    <a:pt x="596900" y="759883"/>
                    <a:pt x="599017" y="724958"/>
                  </a:cubicBezTo>
                  <a:cubicBezTo>
                    <a:pt x="601134" y="690033"/>
                    <a:pt x="605367" y="647700"/>
                    <a:pt x="618067" y="610658"/>
                  </a:cubicBezTo>
                  <a:cubicBezTo>
                    <a:pt x="630767" y="573616"/>
                    <a:pt x="650875" y="536575"/>
                    <a:pt x="675217" y="502708"/>
                  </a:cubicBezTo>
                  <a:cubicBezTo>
                    <a:pt x="699559" y="468841"/>
                    <a:pt x="733425" y="433916"/>
                    <a:pt x="764117" y="407458"/>
                  </a:cubicBezTo>
                  <a:cubicBezTo>
                    <a:pt x="794809" y="381000"/>
                    <a:pt x="823384" y="360891"/>
                    <a:pt x="859367" y="343958"/>
                  </a:cubicBezTo>
                  <a:cubicBezTo>
                    <a:pt x="895350" y="327025"/>
                    <a:pt x="935567" y="312208"/>
                    <a:pt x="980017" y="305858"/>
                  </a:cubicBezTo>
                  <a:cubicBezTo>
                    <a:pt x="1024467" y="299508"/>
                    <a:pt x="1089025" y="302683"/>
                    <a:pt x="1126067" y="305858"/>
                  </a:cubicBezTo>
                  <a:cubicBezTo>
                    <a:pt x="1163109" y="309033"/>
                    <a:pt x="1160991" y="316442"/>
                    <a:pt x="1202267" y="324908"/>
                  </a:cubicBezTo>
                  <a:cubicBezTo>
                    <a:pt x="1222375" y="293159"/>
                    <a:pt x="1214967" y="294216"/>
                    <a:pt x="1234017" y="267758"/>
                  </a:cubicBezTo>
                  <a:cubicBezTo>
                    <a:pt x="1253067" y="241300"/>
                    <a:pt x="1286934" y="196850"/>
                    <a:pt x="1316567" y="166158"/>
                  </a:cubicBezTo>
                  <a:cubicBezTo>
                    <a:pt x="1346200" y="135466"/>
                    <a:pt x="1372659" y="106891"/>
                    <a:pt x="1411817" y="83608"/>
                  </a:cubicBezTo>
                  <a:cubicBezTo>
                    <a:pt x="1450975" y="60325"/>
                    <a:pt x="1500717" y="40216"/>
                    <a:pt x="1551517" y="26458"/>
                  </a:cubicBezTo>
                  <a:cubicBezTo>
                    <a:pt x="1602317" y="12700"/>
                    <a:pt x="1656292" y="0"/>
                    <a:pt x="1716617" y="1058"/>
                  </a:cubicBezTo>
                  <a:cubicBezTo>
                    <a:pt x="1776942" y="2116"/>
                    <a:pt x="1849967" y="8466"/>
                    <a:pt x="1913467" y="32808"/>
                  </a:cubicBezTo>
                  <a:cubicBezTo>
                    <a:pt x="1976967" y="57150"/>
                    <a:pt x="2045759" y="99483"/>
                    <a:pt x="2097617" y="147108"/>
                  </a:cubicBezTo>
                  <a:cubicBezTo>
                    <a:pt x="2149475" y="194733"/>
                    <a:pt x="2198159" y="267758"/>
                    <a:pt x="2224617" y="318558"/>
                  </a:cubicBezTo>
                  <a:cubicBezTo>
                    <a:pt x="2251075" y="369358"/>
                    <a:pt x="2241550" y="433916"/>
                    <a:pt x="2256367" y="451908"/>
                  </a:cubicBezTo>
                  <a:cubicBezTo>
                    <a:pt x="2300817" y="433916"/>
                    <a:pt x="2278592" y="436033"/>
                    <a:pt x="2313517" y="426508"/>
                  </a:cubicBezTo>
                  <a:cubicBezTo>
                    <a:pt x="2348442" y="416983"/>
                    <a:pt x="2409825" y="393700"/>
                    <a:pt x="2465917" y="394758"/>
                  </a:cubicBezTo>
                  <a:cubicBezTo>
                    <a:pt x="2522009" y="395816"/>
                    <a:pt x="2591859" y="408516"/>
                    <a:pt x="2650067" y="432858"/>
                  </a:cubicBezTo>
                  <a:cubicBezTo>
                    <a:pt x="2708275" y="457200"/>
                    <a:pt x="2769659" y="495300"/>
                    <a:pt x="2815167" y="540808"/>
                  </a:cubicBezTo>
                  <a:cubicBezTo>
                    <a:pt x="2860675" y="586316"/>
                    <a:pt x="2900892" y="651933"/>
                    <a:pt x="2923117" y="705908"/>
                  </a:cubicBezTo>
                  <a:cubicBezTo>
                    <a:pt x="2945342" y="759883"/>
                    <a:pt x="2932642" y="832908"/>
                    <a:pt x="2948517" y="864658"/>
                  </a:cubicBezTo>
                  <a:cubicBezTo>
                    <a:pt x="2985559" y="879475"/>
                    <a:pt x="2980267" y="869950"/>
                    <a:pt x="3018367" y="896408"/>
                  </a:cubicBezTo>
                  <a:cubicBezTo>
                    <a:pt x="3056467" y="922866"/>
                    <a:pt x="3131609" y="969433"/>
                    <a:pt x="3177117" y="1023408"/>
                  </a:cubicBezTo>
                  <a:cubicBezTo>
                    <a:pt x="3222625" y="1077383"/>
                    <a:pt x="3270250" y="1150408"/>
                    <a:pt x="3291417" y="1220258"/>
                  </a:cubicBezTo>
                  <a:cubicBezTo>
                    <a:pt x="3312584" y="1290108"/>
                    <a:pt x="3313642" y="1372658"/>
                    <a:pt x="3304117" y="1442508"/>
                  </a:cubicBezTo>
                  <a:cubicBezTo>
                    <a:pt x="3294592" y="1512358"/>
                    <a:pt x="3268134" y="1581150"/>
                    <a:pt x="3234267" y="1639358"/>
                  </a:cubicBezTo>
                  <a:cubicBezTo>
                    <a:pt x="3200400" y="1697566"/>
                    <a:pt x="3150659" y="1750483"/>
                    <a:pt x="3100917" y="1791758"/>
                  </a:cubicBezTo>
                  <a:cubicBezTo>
                    <a:pt x="3051175" y="1833033"/>
                    <a:pt x="3010959" y="1869016"/>
                    <a:pt x="2935817" y="1887008"/>
                  </a:cubicBezTo>
                  <a:cubicBezTo>
                    <a:pt x="2860675" y="1905000"/>
                    <a:pt x="2650067" y="1899708"/>
                    <a:pt x="2650067" y="1899708"/>
                  </a:cubicBezTo>
                  <a:cubicBezTo>
                    <a:pt x="2242609" y="1902883"/>
                    <a:pt x="1000126" y="1931458"/>
                    <a:pt x="491067" y="1906058"/>
                  </a:cubicBezTo>
                  <a:cubicBezTo>
                    <a:pt x="49742" y="1812925"/>
                    <a:pt x="0" y="1494366"/>
                    <a:pt x="2117" y="1340908"/>
                  </a:cubicBezTo>
                  <a:cubicBezTo>
                    <a:pt x="16934" y="1187450"/>
                    <a:pt x="49742" y="1166283"/>
                    <a:pt x="84667" y="1099608"/>
                  </a:cubicBezTo>
                  <a:cubicBezTo>
                    <a:pt x="119592" y="1032933"/>
                    <a:pt x="159809" y="984250"/>
                    <a:pt x="211667" y="940858"/>
                  </a:cubicBezTo>
                  <a:cubicBezTo>
                    <a:pt x="263525" y="897466"/>
                    <a:pt x="331259" y="858308"/>
                    <a:pt x="395817" y="839258"/>
                  </a:cubicBezTo>
                  <a:cubicBezTo>
                    <a:pt x="460375" y="820208"/>
                    <a:pt x="571500" y="839258"/>
                    <a:pt x="605367" y="820208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100000">
                  <a:srgbClr val="1E53C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400" dirty="0"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94" name="Freeform 93"/>
            <p:cNvSpPr>
              <a:spLocks noChangeArrowheads="1"/>
            </p:cNvSpPr>
            <p:nvPr/>
          </p:nvSpPr>
          <p:spPr bwMode="auto">
            <a:xfrm>
              <a:off x="3566469" y="4951871"/>
              <a:ext cx="2546666" cy="1483728"/>
            </a:xfrm>
            <a:custGeom>
              <a:avLst/>
              <a:gdLst>
                <a:gd name="T0" fmla="*/ 519715 w 3313642"/>
                <a:gd name="T1" fmla="*/ 704158 h 1931458"/>
                <a:gd name="T2" fmla="*/ 514263 w 3313642"/>
                <a:gd name="T3" fmla="*/ 622385 h 1931458"/>
                <a:gd name="T4" fmla="*/ 530618 w 3313642"/>
                <a:gd name="T5" fmla="*/ 524257 h 1931458"/>
                <a:gd name="T6" fmla="*/ 579682 w 3313642"/>
                <a:gd name="T7" fmla="*/ 431581 h 1931458"/>
                <a:gd name="T8" fmla="*/ 656004 w 3313642"/>
                <a:gd name="T9" fmla="*/ 349808 h 1931458"/>
                <a:gd name="T10" fmla="*/ 737777 w 3313642"/>
                <a:gd name="T11" fmla="*/ 295292 h 1931458"/>
                <a:gd name="T12" fmla="*/ 841356 w 3313642"/>
                <a:gd name="T13" fmla="*/ 262583 h 1931458"/>
                <a:gd name="T14" fmla="*/ 966742 w 3313642"/>
                <a:gd name="T15" fmla="*/ 262583 h 1931458"/>
                <a:gd name="T16" fmla="*/ 1032160 w 3313642"/>
                <a:gd name="T17" fmla="*/ 278937 h 1931458"/>
                <a:gd name="T18" fmla="*/ 1059418 w 3313642"/>
                <a:gd name="T19" fmla="*/ 229873 h 1931458"/>
                <a:gd name="T20" fmla="*/ 1130288 w 3313642"/>
                <a:gd name="T21" fmla="*/ 142649 h 1931458"/>
                <a:gd name="T22" fmla="*/ 1212062 w 3313642"/>
                <a:gd name="T23" fmla="*/ 71778 h 1931458"/>
                <a:gd name="T24" fmla="*/ 1331996 w 3313642"/>
                <a:gd name="T25" fmla="*/ 22715 h 1931458"/>
                <a:gd name="T26" fmla="*/ 1473736 w 3313642"/>
                <a:gd name="T27" fmla="*/ 908 h 1931458"/>
                <a:gd name="T28" fmla="*/ 1642734 w 3313642"/>
                <a:gd name="T29" fmla="*/ 28166 h 1931458"/>
                <a:gd name="T30" fmla="*/ 1800829 w 3313642"/>
                <a:gd name="T31" fmla="*/ 126294 h 1931458"/>
                <a:gd name="T32" fmla="*/ 1909860 w 3313642"/>
                <a:gd name="T33" fmla="*/ 273486 h 1931458"/>
                <a:gd name="T34" fmla="*/ 1937118 w 3313642"/>
                <a:gd name="T35" fmla="*/ 387968 h 1931458"/>
                <a:gd name="T36" fmla="*/ 1986182 w 3313642"/>
                <a:gd name="T37" fmla="*/ 366162 h 1931458"/>
                <a:gd name="T38" fmla="*/ 2117019 w 3313642"/>
                <a:gd name="T39" fmla="*/ 338905 h 1931458"/>
                <a:gd name="T40" fmla="*/ 2275114 w 3313642"/>
                <a:gd name="T41" fmla="*/ 371614 h 1931458"/>
                <a:gd name="T42" fmla="*/ 2416854 w 3313642"/>
                <a:gd name="T43" fmla="*/ 464290 h 1931458"/>
                <a:gd name="T44" fmla="*/ 2509531 w 3313642"/>
                <a:gd name="T45" fmla="*/ 606031 h 1931458"/>
                <a:gd name="T46" fmla="*/ 2531337 w 3313642"/>
                <a:gd name="T47" fmla="*/ 742319 h 1931458"/>
                <a:gd name="T48" fmla="*/ 2591304 w 3313642"/>
                <a:gd name="T49" fmla="*/ 769577 h 1931458"/>
                <a:gd name="T50" fmla="*/ 2727593 w 3313642"/>
                <a:gd name="T51" fmla="*/ 878608 h 1931458"/>
                <a:gd name="T52" fmla="*/ 2825721 w 3313642"/>
                <a:gd name="T53" fmla="*/ 1047606 h 1931458"/>
                <a:gd name="T54" fmla="*/ 2836624 w 3313642"/>
                <a:gd name="T55" fmla="*/ 1238411 h 1931458"/>
                <a:gd name="T56" fmla="*/ 2776657 w 3313642"/>
                <a:gd name="T57" fmla="*/ 1407409 h 1931458"/>
                <a:gd name="T58" fmla="*/ 2662174 w 3313642"/>
                <a:gd name="T59" fmla="*/ 1538246 h 1931458"/>
                <a:gd name="T60" fmla="*/ 2520434 w 3313642"/>
                <a:gd name="T61" fmla="*/ 1620019 h 1931458"/>
                <a:gd name="T62" fmla="*/ 2275114 w 3313642"/>
                <a:gd name="T63" fmla="*/ 1630922 h 1931458"/>
                <a:gd name="T64" fmla="*/ 421587 w 3313642"/>
                <a:gd name="T65" fmla="*/ 1636374 h 1931458"/>
                <a:gd name="T66" fmla="*/ 1817 w 3313642"/>
                <a:gd name="T67" fmla="*/ 1151186 h 1931458"/>
                <a:gd name="T68" fmla="*/ 72688 w 3313642"/>
                <a:gd name="T69" fmla="*/ 944027 h 1931458"/>
                <a:gd name="T70" fmla="*/ 181719 w 3313642"/>
                <a:gd name="T71" fmla="*/ 807738 h 1931458"/>
                <a:gd name="T72" fmla="*/ 339814 w 3313642"/>
                <a:gd name="T73" fmla="*/ 720513 h 1931458"/>
                <a:gd name="T74" fmla="*/ 519715 w 3313642"/>
                <a:gd name="T75" fmla="*/ 704158 h 193145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313642"/>
                <a:gd name="T115" fmla="*/ 0 h 1931458"/>
                <a:gd name="T116" fmla="*/ 3313642 w 3313642"/>
                <a:gd name="T117" fmla="*/ 1931458 h 193145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313642" h="1931458">
                  <a:moveTo>
                    <a:pt x="605367" y="820208"/>
                  </a:moveTo>
                  <a:cubicBezTo>
                    <a:pt x="594784" y="763058"/>
                    <a:pt x="596900" y="759883"/>
                    <a:pt x="599017" y="724958"/>
                  </a:cubicBezTo>
                  <a:cubicBezTo>
                    <a:pt x="601134" y="690033"/>
                    <a:pt x="605367" y="647700"/>
                    <a:pt x="618067" y="610658"/>
                  </a:cubicBezTo>
                  <a:cubicBezTo>
                    <a:pt x="630767" y="573616"/>
                    <a:pt x="650875" y="536575"/>
                    <a:pt x="675217" y="502708"/>
                  </a:cubicBezTo>
                  <a:cubicBezTo>
                    <a:pt x="699559" y="468841"/>
                    <a:pt x="733425" y="433916"/>
                    <a:pt x="764117" y="407458"/>
                  </a:cubicBezTo>
                  <a:cubicBezTo>
                    <a:pt x="794809" y="381000"/>
                    <a:pt x="823384" y="360891"/>
                    <a:pt x="859367" y="343958"/>
                  </a:cubicBezTo>
                  <a:cubicBezTo>
                    <a:pt x="895350" y="327025"/>
                    <a:pt x="935567" y="312208"/>
                    <a:pt x="980017" y="305858"/>
                  </a:cubicBezTo>
                  <a:cubicBezTo>
                    <a:pt x="1024467" y="299508"/>
                    <a:pt x="1089025" y="302683"/>
                    <a:pt x="1126067" y="305858"/>
                  </a:cubicBezTo>
                  <a:cubicBezTo>
                    <a:pt x="1163109" y="309033"/>
                    <a:pt x="1160991" y="316442"/>
                    <a:pt x="1202267" y="324908"/>
                  </a:cubicBezTo>
                  <a:cubicBezTo>
                    <a:pt x="1222375" y="293159"/>
                    <a:pt x="1214967" y="294216"/>
                    <a:pt x="1234017" y="267758"/>
                  </a:cubicBezTo>
                  <a:cubicBezTo>
                    <a:pt x="1253067" y="241300"/>
                    <a:pt x="1286934" y="196850"/>
                    <a:pt x="1316567" y="166158"/>
                  </a:cubicBezTo>
                  <a:cubicBezTo>
                    <a:pt x="1346200" y="135466"/>
                    <a:pt x="1372659" y="106891"/>
                    <a:pt x="1411817" y="83608"/>
                  </a:cubicBezTo>
                  <a:cubicBezTo>
                    <a:pt x="1450975" y="60325"/>
                    <a:pt x="1500717" y="40216"/>
                    <a:pt x="1551517" y="26458"/>
                  </a:cubicBezTo>
                  <a:cubicBezTo>
                    <a:pt x="1602317" y="12700"/>
                    <a:pt x="1656292" y="0"/>
                    <a:pt x="1716617" y="1058"/>
                  </a:cubicBezTo>
                  <a:cubicBezTo>
                    <a:pt x="1776942" y="2116"/>
                    <a:pt x="1849967" y="8466"/>
                    <a:pt x="1913467" y="32808"/>
                  </a:cubicBezTo>
                  <a:cubicBezTo>
                    <a:pt x="1976967" y="57150"/>
                    <a:pt x="2045759" y="99483"/>
                    <a:pt x="2097617" y="147108"/>
                  </a:cubicBezTo>
                  <a:cubicBezTo>
                    <a:pt x="2149475" y="194733"/>
                    <a:pt x="2198159" y="267758"/>
                    <a:pt x="2224617" y="318558"/>
                  </a:cubicBezTo>
                  <a:cubicBezTo>
                    <a:pt x="2251075" y="369358"/>
                    <a:pt x="2241550" y="433916"/>
                    <a:pt x="2256367" y="451908"/>
                  </a:cubicBezTo>
                  <a:cubicBezTo>
                    <a:pt x="2300817" y="433916"/>
                    <a:pt x="2278592" y="436033"/>
                    <a:pt x="2313517" y="426508"/>
                  </a:cubicBezTo>
                  <a:cubicBezTo>
                    <a:pt x="2348442" y="416983"/>
                    <a:pt x="2409825" y="393700"/>
                    <a:pt x="2465917" y="394758"/>
                  </a:cubicBezTo>
                  <a:cubicBezTo>
                    <a:pt x="2522009" y="395816"/>
                    <a:pt x="2591859" y="408516"/>
                    <a:pt x="2650067" y="432858"/>
                  </a:cubicBezTo>
                  <a:cubicBezTo>
                    <a:pt x="2708275" y="457200"/>
                    <a:pt x="2769659" y="495300"/>
                    <a:pt x="2815167" y="540808"/>
                  </a:cubicBezTo>
                  <a:cubicBezTo>
                    <a:pt x="2860675" y="586316"/>
                    <a:pt x="2900892" y="651933"/>
                    <a:pt x="2923117" y="705908"/>
                  </a:cubicBezTo>
                  <a:cubicBezTo>
                    <a:pt x="2945342" y="759883"/>
                    <a:pt x="2932642" y="832908"/>
                    <a:pt x="2948517" y="864658"/>
                  </a:cubicBezTo>
                  <a:cubicBezTo>
                    <a:pt x="2985559" y="879475"/>
                    <a:pt x="2980267" y="869950"/>
                    <a:pt x="3018367" y="896408"/>
                  </a:cubicBezTo>
                  <a:cubicBezTo>
                    <a:pt x="3056467" y="922866"/>
                    <a:pt x="3131609" y="969433"/>
                    <a:pt x="3177117" y="1023408"/>
                  </a:cubicBezTo>
                  <a:cubicBezTo>
                    <a:pt x="3222625" y="1077383"/>
                    <a:pt x="3270250" y="1150408"/>
                    <a:pt x="3291417" y="1220258"/>
                  </a:cubicBezTo>
                  <a:cubicBezTo>
                    <a:pt x="3312584" y="1290108"/>
                    <a:pt x="3313642" y="1372658"/>
                    <a:pt x="3304117" y="1442508"/>
                  </a:cubicBezTo>
                  <a:cubicBezTo>
                    <a:pt x="3294592" y="1512358"/>
                    <a:pt x="3268134" y="1581150"/>
                    <a:pt x="3234267" y="1639358"/>
                  </a:cubicBezTo>
                  <a:cubicBezTo>
                    <a:pt x="3200400" y="1697566"/>
                    <a:pt x="3150659" y="1750483"/>
                    <a:pt x="3100917" y="1791758"/>
                  </a:cubicBezTo>
                  <a:cubicBezTo>
                    <a:pt x="3051175" y="1833033"/>
                    <a:pt x="3010959" y="1869016"/>
                    <a:pt x="2935817" y="1887008"/>
                  </a:cubicBezTo>
                  <a:cubicBezTo>
                    <a:pt x="2860675" y="1905000"/>
                    <a:pt x="2650067" y="1899708"/>
                    <a:pt x="2650067" y="1899708"/>
                  </a:cubicBezTo>
                  <a:cubicBezTo>
                    <a:pt x="2242609" y="1902883"/>
                    <a:pt x="1000126" y="1931458"/>
                    <a:pt x="491067" y="1906058"/>
                  </a:cubicBezTo>
                  <a:cubicBezTo>
                    <a:pt x="49742" y="1812925"/>
                    <a:pt x="0" y="1494366"/>
                    <a:pt x="2117" y="1340908"/>
                  </a:cubicBezTo>
                  <a:cubicBezTo>
                    <a:pt x="16934" y="1187450"/>
                    <a:pt x="49742" y="1166283"/>
                    <a:pt x="84667" y="1099608"/>
                  </a:cubicBezTo>
                  <a:cubicBezTo>
                    <a:pt x="119592" y="1032933"/>
                    <a:pt x="159809" y="984250"/>
                    <a:pt x="211667" y="940858"/>
                  </a:cubicBezTo>
                  <a:cubicBezTo>
                    <a:pt x="263525" y="897466"/>
                    <a:pt x="331259" y="858308"/>
                    <a:pt x="395817" y="839258"/>
                  </a:cubicBezTo>
                  <a:cubicBezTo>
                    <a:pt x="460375" y="820208"/>
                    <a:pt x="571500" y="839258"/>
                    <a:pt x="605367" y="820208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100000">
                  <a:srgbClr val="1E53C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400" dirty="0"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95" name="Freeform 94"/>
            <p:cNvSpPr>
              <a:spLocks noChangeArrowheads="1"/>
            </p:cNvSpPr>
            <p:nvPr/>
          </p:nvSpPr>
          <p:spPr bwMode="auto">
            <a:xfrm>
              <a:off x="5433593" y="4750140"/>
              <a:ext cx="2546666" cy="1483729"/>
            </a:xfrm>
            <a:custGeom>
              <a:avLst/>
              <a:gdLst>
                <a:gd name="T0" fmla="*/ 519715 w 3313642"/>
                <a:gd name="T1" fmla="*/ 704158 h 1931458"/>
                <a:gd name="T2" fmla="*/ 514263 w 3313642"/>
                <a:gd name="T3" fmla="*/ 622385 h 1931458"/>
                <a:gd name="T4" fmla="*/ 530618 w 3313642"/>
                <a:gd name="T5" fmla="*/ 524257 h 1931458"/>
                <a:gd name="T6" fmla="*/ 579682 w 3313642"/>
                <a:gd name="T7" fmla="*/ 431581 h 1931458"/>
                <a:gd name="T8" fmla="*/ 656004 w 3313642"/>
                <a:gd name="T9" fmla="*/ 349808 h 1931458"/>
                <a:gd name="T10" fmla="*/ 737777 w 3313642"/>
                <a:gd name="T11" fmla="*/ 295292 h 1931458"/>
                <a:gd name="T12" fmla="*/ 841356 w 3313642"/>
                <a:gd name="T13" fmla="*/ 262583 h 1931458"/>
                <a:gd name="T14" fmla="*/ 966742 w 3313642"/>
                <a:gd name="T15" fmla="*/ 262583 h 1931458"/>
                <a:gd name="T16" fmla="*/ 1032160 w 3313642"/>
                <a:gd name="T17" fmla="*/ 278937 h 1931458"/>
                <a:gd name="T18" fmla="*/ 1059418 w 3313642"/>
                <a:gd name="T19" fmla="*/ 229873 h 1931458"/>
                <a:gd name="T20" fmla="*/ 1130288 w 3313642"/>
                <a:gd name="T21" fmla="*/ 142649 h 1931458"/>
                <a:gd name="T22" fmla="*/ 1212062 w 3313642"/>
                <a:gd name="T23" fmla="*/ 71778 h 1931458"/>
                <a:gd name="T24" fmla="*/ 1331996 w 3313642"/>
                <a:gd name="T25" fmla="*/ 22715 h 1931458"/>
                <a:gd name="T26" fmla="*/ 1473736 w 3313642"/>
                <a:gd name="T27" fmla="*/ 908 h 1931458"/>
                <a:gd name="T28" fmla="*/ 1642734 w 3313642"/>
                <a:gd name="T29" fmla="*/ 28166 h 1931458"/>
                <a:gd name="T30" fmla="*/ 1800829 w 3313642"/>
                <a:gd name="T31" fmla="*/ 126294 h 1931458"/>
                <a:gd name="T32" fmla="*/ 1909860 w 3313642"/>
                <a:gd name="T33" fmla="*/ 273486 h 1931458"/>
                <a:gd name="T34" fmla="*/ 1937118 w 3313642"/>
                <a:gd name="T35" fmla="*/ 387968 h 1931458"/>
                <a:gd name="T36" fmla="*/ 1986182 w 3313642"/>
                <a:gd name="T37" fmla="*/ 366162 h 1931458"/>
                <a:gd name="T38" fmla="*/ 2117019 w 3313642"/>
                <a:gd name="T39" fmla="*/ 338905 h 1931458"/>
                <a:gd name="T40" fmla="*/ 2275114 w 3313642"/>
                <a:gd name="T41" fmla="*/ 371614 h 1931458"/>
                <a:gd name="T42" fmla="*/ 2416854 w 3313642"/>
                <a:gd name="T43" fmla="*/ 464290 h 1931458"/>
                <a:gd name="T44" fmla="*/ 2509531 w 3313642"/>
                <a:gd name="T45" fmla="*/ 606031 h 1931458"/>
                <a:gd name="T46" fmla="*/ 2531337 w 3313642"/>
                <a:gd name="T47" fmla="*/ 742319 h 1931458"/>
                <a:gd name="T48" fmla="*/ 2591304 w 3313642"/>
                <a:gd name="T49" fmla="*/ 769577 h 1931458"/>
                <a:gd name="T50" fmla="*/ 2727593 w 3313642"/>
                <a:gd name="T51" fmla="*/ 878608 h 1931458"/>
                <a:gd name="T52" fmla="*/ 2825721 w 3313642"/>
                <a:gd name="T53" fmla="*/ 1047606 h 1931458"/>
                <a:gd name="T54" fmla="*/ 2836624 w 3313642"/>
                <a:gd name="T55" fmla="*/ 1238411 h 1931458"/>
                <a:gd name="T56" fmla="*/ 2776657 w 3313642"/>
                <a:gd name="T57" fmla="*/ 1407409 h 1931458"/>
                <a:gd name="T58" fmla="*/ 2662174 w 3313642"/>
                <a:gd name="T59" fmla="*/ 1538246 h 1931458"/>
                <a:gd name="T60" fmla="*/ 2520434 w 3313642"/>
                <a:gd name="T61" fmla="*/ 1620019 h 1931458"/>
                <a:gd name="T62" fmla="*/ 2275114 w 3313642"/>
                <a:gd name="T63" fmla="*/ 1630922 h 1931458"/>
                <a:gd name="T64" fmla="*/ 421587 w 3313642"/>
                <a:gd name="T65" fmla="*/ 1636374 h 1931458"/>
                <a:gd name="T66" fmla="*/ 1817 w 3313642"/>
                <a:gd name="T67" fmla="*/ 1151186 h 1931458"/>
                <a:gd name="T68" fmla="*/ 72688 w 3313642"/>
                <a:gd name="T69" fmla="*/ 944027 h 1931458"/>
                <a:gd name="T70" fmla="*/ 181719 w 3313642"/>
                <a:gd name="T71" fmla="*/ 807738 h 1931458"/>
                <a:gd name="T72" fmla="*/ 339814 w 3313642"/>
                <a:gd name="T73" fmla="*/ 720513 h 1931458"/>
                <a:gd name="T74" fmla="*/ 519715 w 3313642"/>
                <a:gd name="T75" fmla="*/ 704158 h 193145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313642"/>
                <a:gd name="T115" fmla="*/ 0 h 1931458"/>
                <a:gd name="T116" fmla="*/ 3313642 w 3313642"/>
                <a:gd name="T117" fmla="*/ 1931458 h 193145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313642" h="1931458">
                  <a:moveTo>
                    <a:pt x="605367" y="820208"/>
                  </a:moveTo>
                  <a:cubicBezTo>
                    <a:pt x="594784" y="763058"/>
                    <a:pt x="596900" y="759883"/>
                    <a:pt x="599017" y="724958"/>
                  </a:cubicBezTo>
                  <a:cubicBezTo>
                    <a:pt x="601134" y="690033"/>
                    <a:pt x="605367" y="647700"/>
                    <a:pt x="618067" y="610658"/>
                  </a:cubicBezTo>
                  <a:cubicBezTo>
                    <a:pt x="630767" y="573616"/>
                    <a:pt x="650875" y="536575"/>
                    <a:pt x="675217" y="502708"/>
                  </a:cubicBezTo>
                  <a:cubicBezTo>
                    <a:pt x="699559" y="468841"/>
                    <a:pt x="733425" y="433916"/>
                    <a:pt x="764117" y="407458"/>
                  </a:cubicBezTo>
                  <a:cubicBezTo>
                    <a:pt x="794809" y="381000"/>
                    <a:pt x="823384" y="360891"/>
                    <a:pt x="859367" y="343958"/>
                  </a:cubicBezTo>
                  <a:cubicBezTo>
                    <a:pt x="895350" y="327025"/>
                    <a:pt x="935567" y="312208"/>
                    <a:pt x="980017" y="305858"/>
                  </a:cubicBezTo>
                  <a:cubicBezTo>
                    <a:pt x="1024467" y="299508"/>
                    <a:pt x="1089025" y="302683"/>
                    <a:pt x="1126067" y="305858"/>
                  </a:cubicBezTo>
                  <a:cubicBezTo>
                    <a:pt x="1163109" y="309033"/>
                    <a:pt x="1160991" y="316442"/>
                    <a:pt x="1202267" y="324908"/>
                  </a:cubicBezTo>
                  <a:cubicBezTo>
                    <a:pt x="1222375" y="293159"/>
                    <a:pt x="1214967" y="294216"/>
                    <a:pt x="1234017" y="267758"/>
                  </a:cubicBezTo>
                  <a:cubicBezTo>
                    <a:pt x="1253067" y="241300"/>
                    <a:pt x="1286934" y="196850"/>
                    <a:pt x="1316567" y="166158"/>
                  </a:cubicBezTo>
                  <a:cubicBezTo>
                    <a:pt x="1346200" y="135466"/>
                    <a:pt x="1372659" y="106891"/>
                    <a:pt x="1411817" y="83608"/>
                  </a:cubicBezTo>
                  <a:cubicBezTo>
                    <a:pt x="1450975" y="60325"/>
                    <a:pt x="1500717" y="40216"/>
                    <a:pt x="1551517" y="26458"/>
                  </a:cubicBezTo>
                  <a:cubicBezTo>
                    <a:pt x="1602317" y="12700"/>
                    <a:pt x="1656292" y="0"/>
                    <a:pt x="1716617" y="1058"/>
                  </a:cubicBezTo>
                  <a:cubicBezTo>
                    <a:pt x="1776942" y="2116"/>
                    <a:pt x="1849967" y="8466"/>
                    <a:pt x="1913467" y="32808"/>
                  </a:cubicBezTo>
                  <a:cubicBezTo>
                    <a:pt x="1976967" y="57150"/>
                    <a:pt x="2045759" y="99483"/>
                    <a:pt x="2097617" y="147108"/>
                  </a:cubicBezTo>
                  <a:cubicBezTo>
                    <a:pt x="2149475" y="194733"/>
                    <a:pt x="2198159" y="267758"/>
                    <a:pt x="2224617" y="318558"/>
                  </a:cubicBezTo>
                  <a:cubicBezTo>
                    <a:pt x="2251075" y="369358"/>
                    <a:pt x="2241550" y="433916"/>
                    <a:pt x="2256367" y="451908"/>
                  </a:cubicBezTo>
                  <a:cubicBezTo>
                    <a:pt x="2300817" y="433916"/>
                    <a:pt x="2278592" y="436033"/>
                    <a:pt x="2313517" y="426508"/>
                  </a:cubicBezTo>
                  <a:cubicBezTo>
                    <a:pt x="2348442" y="416983"/>
                    <a:pt x="2409825" y="393700"/>
                    <a:pt x="2465917" y="394758"/>
                  </a:cubicBezTo>
                  <a:cubicBezTo>
                    <a:pt x="2522009" y="395816"/>
                    <a:pt x="2591859" y="408516"/>
                    <a:pt x="2650067" y="432858"/>
                  </a:cubicBezTo>
                  <a:cubicBezTo>
                    <a:pt x="2708275" y="457200"/>
                    <a:pt x="2769659" y="495300"/>
                    <a:pt x="2815167" y="540808"/>
                  </a:cubicBezTo>
                  <a:cubicBezTo>
                    <a:pt x="2860675" y="586316"/>
                    <a:pt x="2900892" y="651933"/>
                    <a:pt x="2923117" y="705908"/>
                  </a:cubicBezTo>
                  <a:cubicBezTo>
                    <a:pt x="2945342" y="759883"/>
                    <a:pt x="2932642" y="832908"/>
                    <a:pt x="2948517" y="864658"/>
                  </a:cubicBezTo>
                  <a:cubicBezTo>
                    <a:pt x="2985559" y="879475"/>
                    <a:pt x="2980267" y="869950"/>
                    <a:pt x="3018367" y="896408"/>
                  </a:cubicBezTo>
                  <a:cubicBezTo>
                    <a:pt x="3056467" y="922866"/>
                    <a:pt x="3131609" y="969433"/>
                    <a:pt x="3177117" y="1023408"/>
                  </a:cubicBezTo>
                  <a:cubicBezTo>
                    <a:pt x="3222625" y="1077383"/>
                    <a:pt x="3270250" y="1150408"/>
                    <a:pt x="3291417" y="1220258"/>
                  </a:cubicBezTo>
                  <a:cubicBezTo>
                    <a:pt x="3312584" y="1290108"/>
                    <a:pt x="3313642" y="1372658"/>
                    <a:pt x="3304117" y="1442508"/>
                  </a:cubicBezTo>
                  <a:cubicBezTo>
                    <a:pt x="3294592" y="1512358"/>
                    <a:pt x="3268134" y="1581150"/>
                    <a:pt x="3234267" y="1639358"/>
                  </a:cubicBezTo>
                  <a:cubicBezTo>
                    <a:pt x="3200400" y="1697566"/>
                    <a:pt x="3150659" y="1750483"/>
                    <a:pt x="3100917" y="1791758"/>
                  </a:cubicBezTo>
                  <a:cubicBezTo>
                    <a:pt x="3051175" y="1833033"/>
                    <a:pt x="3010959" y="1869016"/>
                    <a:pt x="2935817" y="1887008"/>
                  </a:cubicBezTo>
                  <a:cubicBezTo>
                    <a:pt x="2860675" y="1905000"/>
                    <a:pt x="2650067" y="1899708"/>
                    <a:pt x="2650067" y="1899708"/>
                  </a:cubicBezTo>
                  <a:cubicBezTo>
                    <a:pt x="2242609" y="1902883"/>
                    <a:pt x="1000126" y="1931458"/>
                    <a:pt x="491067" y="1906058"/>
                  </a:cubicBezTo>
                  <a:cubicBezTo>
                    <a:pt x="49742" y="1812925"/>
                    <a:pt x="0" y="1494366"/>
                    <a:pt x="2117" y="1340908"/>
                  </a:cubicBezTo>
                  <a:cubicBezTo>
                    <a:pt x="16934" y="1187450"/>
                    <a:pt x="49742" y="1166283"/>
                    <a:pt x="84667" y="1099608"/>
                  </a:cubicBezTo>
                  <a:cubicBezTo>
                    <a:pt x="119592" y="1032933"/>
                    <a:pt x="159809" y="984250"/>
                    <a:pt x="211667" y="940858"/>
                  </a:cubicBezTo>
                  <a:cubicBezTo>
                    <a:pt x="263525" y="897466"/>
                    <a:pt x="331259" y="858308"/>
                    <a:pt x="395817" y="839258"/>
                  </a:cubicBezTo>
                  <a:cubicBezTo>
                    <a:pt x="460375" y="820208"/>
                    <a:pt x="571500" y="839258"/>
                    <a:pt x="605367" y="820208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100000">
                  <a:srgbClr val="1E53C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400" dirty="0"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144" name="Freeform 143"/>
            <p:cNvSpPr>
              <a:spLocks noChangeArrowheads="1"/>
            </p:cNvSpPr>
            <p:nvPr/>
          </p:nvSpPr>
          <p:spPr bwMode="auto">
            <a:xfrm rot="21235177">
              <a:off x="9123236" y="4536718"/>
              <a:ext cx="1013492" cy="590476"/>
            </a:xfrm>
            <a:custGeom>
              <a:avLst/>
              <a:gdLst>
                <a:gd name="T0" fmla="*/ 519715 w 3313642"/>
                <a:gd name="T1" fmla="*/ 704158 h 1931458"/>
                <a:gd name="T2" fmla="*/ 514263 w 3313642"/>
                <a:gd name="T3" fmla="*/ 622385 h 1931458"/>
                <a:gd name="T4" fmla="*/ 530618 w 3313642"/>
                <a:gd name="T5" fmla="*/ 524257 h 1931458"/>
                <a:gd name="T6" fmla="*/ 579682 w 3313642"/>
                <a:gd name="T7" fmla="*/ 431581 h 1931458"/>
                <a:gd name="T8" fmla="*/ 656004 w 3313642"/>
                <a:gd name="T9" fmla="*/ 349808 h 1931458"/>
                <a:gd name="T10" fmla="*/ 737777 w 3313642"/>
                <a:gd name="T11" fmla="*/ 295292 h 1931458"/>
                <a:gd name="T12" fmla="*/ 841356 w 3313642"/>
                <a:gd name="T13" fmla="*/ 262583 h 1931458"/>
                <a:gd name="T14" fmla="*/ 966742 w 3313642"/>
                <a:gd name="T15" fmla="*/ 262583 h 1931458"/>
                <a:gd name="T16" fmla="*/ 1032160 w 3313642"/>
                <a:gd name="T17" fmla="*/ 278937 h 1931458"/>
                <a:gd name="T18" fmla="*/ 1059418 w 3313642"/>
                <a:gd name="T19" fmla="*/ 229873 h 1931458"/>
                <a:gd name="T20" fmla="*/ 1130288 w 3313642"/>
                <a:gd name="T21" fmla="*/ 142649 h 1931458"/>
                <a:gd name="T22" fmla="*/ 1212062 w 3313642"/>
                <a:gd name="T23" fmla="*/ 71778 h 1931458"/>
                <a:gd name="T24" fmla="*/ 1331996 w 3313642"/>
                <a:gd name="T25" fmla="*/ 22715 h 1931458"/>
                <a:gd name="T26" fmla="*/ 1473736 w 3313642"/>
                <a:gd name="T27" fmla="*/ 908 h 1931458"/>
                <a:gd name="T28" fmla="*/ 1642734 w 3313642"/>
                <a:gd name="T29" fmla="*/ 28166 h 1931458"/>
                <a:gd name="T30" fmla="*/ 1800829 w 3313642"/>
                <a:gd name="T31" fmla="*/ 126294 h 1931458"/>
                <a:gd name="T32" fmla="*/ 1909860 w 3313642"/>
                <a:gd name="T33" fmla="*/ 273486 h 1931458"/>
                <a:gd name="T34" fmla="*/ 1937118 w 3313642"/>
                <a:gd name="T35" fmla="*/ 387968 h 1931458"/>
                <a:gd name="T36" fmla="*/ 1986182 w 3313642"/>
                <a:gd name="T37" fmla="*/ 366162 h 1931458"/>
                <a:gd name="T38" fmla="*/ 2117019 w 3313642"/>
                <a:gd name="T39" fmla="*/ 338905 h 1931458"/>
                <a:gd name="T40" fmla="*/ 2275114 w 3313642"/>
                <a:gd name="T41" fmla="*/ 371614 h 1931458"/>
                <a:gd name="T42" fmla="*/ 2416854 w 3313642"/>
                <a:gd name="T43" fmla="*/ 464290 h 1931458"/>
                <a:gd name="T44" fmla="*/ 2509531 w 3313642"/>
                <a:gd name="T45" fmla="*/ 606031 h 1931458"/>
                <a:gd name="T46" fmla="*/ 2531337 w 3313642"/>
                <a:gd name="T47" fmla="*/ 742319 h 1931458"/>
                <a:gd name="T48" fmla="*/ 2591304 w 3313642"/>
                <a:gd name="T49" fmla="*/ 769577 h 1931458"/>
                <a:gd name="T50" fmla="*/ 2727593 w 3313642"/>
                <a:gd name="T51" fmla="*/ 878608 h 1931458"/>
                <a:gd name="T52" fmla="*/ 2825721 w 3313642"/>
                <a:gd name="T53" fmla="*/ 1047606 h 1931458"/>
                <a:gd name="T54" fmla="*/ 2836624 w 3313642"/>
                <a:gd name="T55" fmla="*/ 1238411 h 1931458"/>
                <a:gd name="T56" fmla="*/ 2776657 w 3313642"/>
                <a:gd name="T57" fmla="*/ 1407409 h 1931458"/>
                <a:gd name="T58" fmla="*/ 2662174 w 3313642"/>
                <a:gd name="T59" fmla="*/ 1538246 h 1931458"/>
                <a:gd name="T60" fmla="*/ 2520434 w 3313642"/>
                <a:gd name="T61" fmla="*/ 1620019 h 1931458"/>
                <a:gd name="T62" fmla="*/ 2275114 w 3313642"/>
                <a:gd name="T63" fmla="*/ 1630922 h 1931458"/>
                <a:gd name="T64" fmla="*/ 421587 w 3313642"/>
                <a:gd name="T65" fmla="*/ 1636374 h 1931458"/>
                <a:gd name="T66" fmla="*/ 1817 w 3313642"/>
                <a:gd name="T67" fmla="*/ 1151186 h 1931458"/>
                <a:gd name="T68" fmla="*/ 72688 w 3313642"/>
                <a:gd name="T69" fmla="*/ 944027 h 1931458"/>
                <a:gd name="T70" fmla="*/ 181719 w 3313642"/>
                <a:gd name="T71" fmla="*/ 807738 h 1931458"/>
                <a:gd name="T72" fmla="*/ 339814 w 3313642"/>
                <a:gd name="T73" fmla="*/ 720513 h 1931458"/>
                <a:gd name="T74" fmla="*/ 519715 w 3313642"/>
                <a:gd name="T75" fmla="*/ 704158 h 193145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313642"/>
                <a:gd name="T115" fmla="*/ 0 h 1931458"/>
                <a:gd name="T116" fmla="*/ 3313642 w 3313642"/>
                <a:gd name="T117" fmla="*/ 1931458 h 193145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313642" h="1931458">
                  <a:moveTo>
                    <a:pt x="605367" y="820208"/>
                  </a:moveTo>
                  <a:cubicBezTo>
                    <a:pt x="594784" y="763058"/>
                    <a:pt x="596900" y="759883"/>
                    <a:pt x="599017" y="724958"/>
                  </a:cubicBezTo>
                  <a:cubicBezTo>
                    <a:pt x="601134" y="690033"/>
                    <a:pt x="605367" y="647700"/>
                    <a:pt x="618067" y="610658"/>
                  </a:cubicBezTo>
                  <a:cubicBezTo>
                    <a:pt x="630767" y="573616"/>
                    <a:pt x="650875" y="536575"/>
                    <a:pt x="675217" y="502708"/>
                  </a:cubicBezTo>
                  <a:cubicBezTo>
                    <a:pt x="699559" y="468841"/>
                    <a:pt x="733425" y="433916"/>
                    <a:pt x="764117" y="407458"/>
                  </a:cubicBezTo>
                  <a:cubicBezTo>
                    <a:pt x="794809" y="381000"/>
                    <a:pt x="823384" y="360891"/>
                    <a:pt x="859367" y="343958"/>
                  </a:cubicBezTo>
                  <a:cubicBezTo>
                    <a:pt x="895350" y="327025"/>
                    <a:pt x="935567" y="312208"/>
                    <a:pt x="980017" y="305858"/>
                  </a:cubicBezTo>
                  <a:cubicBezTo>
                    <a:pt x="1024467" y="299508"/>
                    <a:pt x="1089025" y="302683"/>
                    <a:pt x="1126067" y="305858"/>
                  </a:cubicBezTo>
                  <a:cubicBezTo>
                    <a:pt x="1163109" y="309033"/>
                    <a:pt x="1160991" y="316442"/>
                    <a:pt x="1202267" y="324908"/>
                  </a:cubicBezTo>
                  <a:cubicBezTo>
                    <a:pt x="1222375" y="293159"/>
                    <a:pt x="1214967" y="294216"/>
                    <a:pt x="1234017" y="267758"/>
                  </a:cubicBezTo>
                  <a:cubicBezTo>
                    <a:pt x="1253067" y="241300"/>
                    <a:pt x="1286934" y="196850"/>
                    <a:pt x="1316567" y="166158"/>
                  </a:cubicBezTo>
                  <a:cubicBezTo>
                    <a:pt x="1346200" y="135466"/>
                    <a:pt x="1372659" y="106891"/>
                    <a:pt x="1411817" y="83608"/>
                  </a:cubicBezTo>
                  <a:cubicBezTo>
                    <a:pt x="1450975" y="60325"/>
                    <a:pt x="1500717" y="40216"/>
                    <a:pt x="1551517" y="26458"/>
                  </a:cubicBezTo>
                  <a:cubicBezTo>
                    <a:pt x="1602317" y="12700"/>
                    <a:pt x="1656292" y="0"/>
                    <a:pt x="1716617" y="1058"/>
                  </a:cubicBezTo>
                  <a:cubicBezTo>
                    <a:pt x="1776942" y="2116"/>
                    <a:pt x="1849967" y="8466"/>
                    <a:pt x="1913467" y="32808"/>
                  </a:cubicBezTo>
                  <a:cubicBezTo>
                    <a:pt x="1976967" y="57150"/>
                    <a:pt x="2045759" y="99483"/>
                    <a:pt x="2097617" y="147108"/>
                  </a:cubicBezTo>
                  <a:cubicBezTo>
                    <a:pt x="2149475" y="194733"/>
                    <a:pt x="2198159" y="267758"/>
                    <a:pt x="2224617" y="318558"/>
                  </a:cubicBezTo>
                  <a:cubicBezTo>
                    <a:pt x="2251075" y="369358"/>
                    <a:pt x="2241550" y="433916"/>
                    <a:pt x="2256367" y="451908"/>
                  </a:cubicBezTo>
                  <a:cubicBezTo>
                    <a:pt x="2300817" y="433916"/>
                    <a:pt x="2278592" y="436033"/>
                    <a:pt x="2313517" y="426508"/>
                  </a:cubicBezTo>
                  <a:cubicBezTo>
                    <a:pt x="2348442" y="416983"/>
                    <a:pt x="2409825" y="393700"/>
                    <a:pt x="2465917" y="394758"/>
                  </a:cubicBezTo>
                  <a:cubicBezTo>
                    <a:pt x="2522009" y="395816"/>
                    <a:pt x="2591859" y="408516"/>
                    <a:pt x="2650067" y="432858"/>
                  </a:cubicBezTo>
                  <a:cubicBezTo>
                    <a:pt x="2708275" y="457200"/>
                    <a:pt x="2769659" y="495300"/>
                    <a:pt x="2815167" y="540808"/>
                  </a:cubicBezTo>
                  <a:cubicBezTo>
                    <a:pt x="2860675" y="586316"/>
                    <a:pt x="2900892" y="651933"/>
                    <a:pt x="2923117" y="705908"/>
                  </a:cubicBezTo>
                  <a:cubicBezTo>
                    <a:pt x="2945342" y="759883"/>
                    <a:pt x="2932642" y="832908"/>
                    <a:pt x="2948517" y="864658"/>
                  </a:cubicBezTo>
                  <a:cubicBezTo>
                    <a:pt x="2985559" y="879475"/>
                    <a:pt x="2980267" y="869950"/>
                    <a:pt x="3018367" y="896408"/>
                  </a:cubicBezTo>
                  <a:cubicBezTo>
                    <a:pt x="3056467" y="922866"/>
                    <a:pt x="3131609" y="969433"/>
                    <a:pt x="3177117" y="1023408"/>
                  </a:cubicBezTo>
                  <a:cubicBezTo>
                    <a:pt x="3222625" y="1077383"/>
                    <a:pt x="3270250" y="1150408"/>
                    <a:pt x="3291417" y="1220258"/>
                  </a:cubicBezTo>
                  <a:cubicBezTo>
                    <a:pt x="3312584" y="1290108"/>
                    <a:pt x="3313642" y="1372658"/>
                    <a:pt x="3304117" y="1442508"/>
                  </a:cubicBezTo>
                  <a:cubicBezTo>
                    <a:pt x="3294592" y="1512358"/>
                    <a:pt x="3268134" y="1581150"/>
                    <a:pt x="3234267" y="1639358"/>
                  </a:cubicBezTo>
                  <a:cubicBezTo>
                    <a:pt x="3200400" y="1697566"/>
                    <a:pt x="3150659" y="1750483"/>
                    <a:pt x="3100917" y="1791758"/>
                  </a:cubicBezTo>
                  <a:cubicBezTo>
                    <a:pt x="3051175" y="1833033"/>
                    <a:pt x="3010959" y="1869016"/>
                    <a:pt x="2935817" y="1887008"/>
                  </a:cubicBezTo>
                  <a:cubicBezTo>
                    <a:pt x="2860675" y="1905000"/>
                    <a:pt x="2650067" y="1899708"/>
                    <a:pt x="2650067" y="1899708"/>
                  </a:cubicBezTo>
                  <a:cubicBezTo>
                    <a:pt x="2242609" y="1902883"/>
                    <a:pt x="1000126" y="1931458"/>
                    <a:pt x="491067" y="1906058"/>
                  </a:cubicBezTo>
                  <a:cubicBezTo>
                    <a:pt x="49742" y="1812925"/>
                    <a:pt x="0" y="1494366"/>
                    <a:pt x="2117" y="1340908"/>
                  </a:cubicBezTo>
                  <a:cubicBezTo>
                    <a:pt x="16934" y="1187450"/>
                    <a:pt x="49742" y="1166283"/>
                    <a:pt x="84667" y="1099608"/>
                  </a:cubicBezTo>
                  <a:cubicBezTo>
                    <a:pt x="119592" y="1032933"/>
                    <a:pt x="159809" y="984250"/>
                    <a:pt x="211667" y="940858"/>
                  </a:cubicBezTo>
                  <a:cubicBezTo>
                    <a:pt x="263525" y="897466"/>
                    <a:pt x="331259" y="858308"/>
                    <a:pt x="395817" y="839258"/>
                  </a:cubicBezTo>
                  <a:cubicBezTo>
                    <a:pt x="460375" y="820208"/>
                    <a:pt x="571500" y="839258"/>
                    <a:pt x="605367" y="820208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100000">
                  <a:srgbClr val="1E53C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400" dirty="0"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</p:grpSp>
      <p:sp>
        <p:nvSpPr>
          <p:cNvPr id="108" name="Oval 107"/>
          <p:cNvSpPr/>
          <p:nvPr/>
        </p:nvSpPr>
        <p:spPr>
          <a:xfrm>
            <a:off x="4712636" y="2812614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1598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6892924" y="2626361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1598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defTabSz="685800">
              <a:buClrTx/>
              <a:buSzTx/>
              <a:buFontTx/>
            </a:pPr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22225" y="4860290"/>
            <a:ext cx="12264390" cy="1839595"/>
            <a:chOff x="-885874" y="5056229"/>
            <a:chExt cx="12264076" cy="1595208"/>
          </a:xfrm>
          <a:solidFill>
            <a:schemeClr val="accent1"/>
          </a:solidFill>
        </p:grpSpPr>
        <p:sp>
          <p:nvSpPr>
            <p:cNvPr id="83" name="Freeform 82"/>
            <p:cNvSpPr>
              <a:spLocks noChangeArrowheads="1"/>
            </p:cNvSpPr>
            <p:nvPr/>
          </p:nvSpPr>
          <p:spPr bwMode="auto">
            <a:xfrm>
              <a:off x="9734553" y="5693820"/>
              <a:ext cx="1643649" cy="957615"/>
            </a:xfrm>
            <a:custGeom>
              <a:avLst/>
              <a:gdLst>
                <a:gd name="T0" fmla="*/ 519715 w 3313642"/>
                <a:gd name="T1" fmla="*/ 704158 h 1931458"/>
                <a:gd name="T2" fmla="*/ 514263 w 3313642"/>
                <a:gd name="T3" fmla="*/ 622385 h 1931458"/>
                <a:gd name="T4" fmla="*/ 530618 w 3313642"/>
                <a:gd name="T5" fmla="*/ 524257 h 1931458"/>
                <a:gd name="T6" fmla="*/ 579682 w 3313642"/>
                <a:gd name="T7" fmla="*/ 431581 h 1931458"/>
                <a:gd name="T8" fmla="*/ 656004 w 3313642"/>
                <a:gd name="T9" fmla="*/ 349808 h 1931458"/>
                <a:gd name="T10" fmla="*/ 737777 w 3313642"/>
                <a:gd name="T11" fmla="*/ 295292 h 1931458"/>
                <a:gd name="T12" fmla="*/ 841356 w 3313642"/>
                <a:gd name="T13" fmla="*/ 262583 h 1931458"/>
                <a:gd name="T14" fmla="*/ 966742 w 3313642"/>
                <a:gd name="T15" fmla="*/ 262583 h 1931458"/>
                <a:gd name="T16" fmla="*/ 1032160 w 3313642"/>
                <a:gd name="T17" fmla="*/ 278937 h 1931458"/>
                <a:gd name="T18" fmla="*/ 1059418 w 3313642"/>
                <a:gd name="T19" fmla="*/ 229873 h 1931458"/>
                <a:gd name="T20" fmla="*/ 1130288 w 3313642"/>
                <a:gd name="T21" fmla="*/ 142649 h 1931458"/>
                <a:gd name="T22" fmla="*/ 1212062 w 3313642"/>
                <a:gd name="T23" fmla="*/ 71778 h 1931458"/>
                <a:gd name="T24" fmla="*/ 1331996 w 3313642"/>
                <a:gd name="T25" fmla="*/ 22715 h 1931458"/>
                <a:gd name="T26" fmla="*/ 1473736 w 3313642"/>
                <a:gd name="T27" fmla="*/ 908 h 1931458"/>
                <a:gd name="T28" fmla="*/ 1642734 w 3313642"/>
                <a:gd name="T29" fmla="*/ 28166 h 1931458"/>
                <a:gd name="T30" fmla="*/ 1800829 w 3313642"/>
                <a:gd name="T31" fmla="*/ 126294 h 1931458"/>
                <a:gd name="T32" fmla="*/ 1909860 w 3313642"/>
                <a:gd name="T33" fmla="*/ 273486 h 1931458"/>
                <a:gd name="T34" fmla="*/ 1937118 w 3313642"/>
                <a:gd name="T35" fmla="*/ 387968 h 1931458"/>
                <a:gd name="T36" fmla="*/ 1986182 w 3313642"/>
                <a:gd name="T37" fmla="*/ 366162 h 1931458"/>
                <a:gd name="T38" fmla="*/ 2117019 w 3313642"/>
                <a:gd name="T39" fmla="*/ 338905 h 1931458"/>
                <a:gd name="T40" fmla="*/ 2275114 w 3313642"/>
                <a:gd name="T41" fmla="*/ 371614 h 1931458"/>
                <a:gd name="T42" fmla="*/ 2416854 w 3313642"/>
                <a:gd name="T43" fmla="*/ 464290 h 1931458"/>
                <a:gd name="T44" fmla="*/ 2509531 w 3313642"/>
                <a:gd name="T45" fmla="*/ 606031 h 1931458"/>
                <a:gd name="T46" fmla="*/ 2531337 w 3313642"/>
                <a:gd name="T47" fmla="*/ 742319 h 1931458"/>
                <a:gd name="T48" fmla="*/ 2591304 w 3313642"/>
                <a:gd name="T49" fmla="*/ 769577 h 1931458"/>
                <a:gd name="T50" fmla="*/ 2727593 w 3313642"/>
                <a:gd name="T51" fmla="*/ 878608 h 1931458"/>
                <a:gd name="T52" fmla="*/ 2825721 w 3313642"/>
                <a:gd name="T53" fmla="*/ 1047606 h 1931458"/>
                <a:gd name="T54" fmla="*/ 2836624 w 3313642"/>
                <a:gd name="T55" fmla="*/ 1238411 h 1931458"/>
                <a:gd name="T56" fmla="*/ 2776657 w 3313642"/>
                <a:gd name="T57" fmla="*/ 1407409 h 1931458"/>
                <a:gd name="T58" fmla="*/ 2662174 w 3313642"/>
                <a:gd name="T59" fmla="*/ 1538246 h 1931458"/>
                <a:gd name="T60" fmla="*/ 2520434 w 3313642"/>
                <a:gd name="T61" fmla="*/ 1620019 h 1931458"/>
                <a:gd name="T62" fmla="*/ 2275114 w 3313642"/>
                <a:gd name="T63" fmla="*/ 1630922 h 1931458"/>
                <a:gd name="T64" fmla="*/ 421587 w 3313642"/>
                <a:gd name="T65" fmla="*/ 1636374 h 1931458"/>
                <a:gd name="T66" fmla="*/ 1817 w 3313642"/>
                <a:gd name="T67" fmla="*/ 1151186 h 1931458"/>
                <a:gd name="T68" fmla="*/ 72688 w 3313642"/>
                <a:gd name="T69" fmla="*/ 944027 h 1931458"/>
                <a:gd name="T70" fmla="*/ 181719 w 3313642"/>
                <a:gd name="T71" fmla="*/ 807738 h 1931458"/>
                <a:gd name="T72" fmla="*/ 339814 w 3313642"/>
                <a:gd name="T73" fmla="*/ 720513 h 1931458"/>
                <a:gd name="T74" fmla="*/ 519715 w 3313642"/>
                <a:gd name="T75" fmla="*/ 704158 h 193145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313642"/>
                <a:gd name="T115" fmla="*/ 0 h 1931458"/>
                <a:gd name="T116" fmla="*/ 3313642 w 3313642"/>
                <a:gd name="T117" fmla="*/ 1931458 h 193145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313642" h="1931458">
                  <a:moveTo>
                    <a:pt x="605367" y="820208"/>
                  </a:moveTo>
                  <a:cubicBezTo>
                    <a:pt x="594784" y="763058"/>
                    <a:pt x="596900" y="759883"/>
                    <a:pt x="599017" y="724958"/>
                  </a:cubicBezTo>
                  <a:cubicBezTo>
                    <a:pt x="601134" y="690033"/>
                    <a:pt x="605367" y="647700"/>
                    <a:pt x="618067" y="610658"/>
                  </a:cubicBezTo>
                  <a:cubicBezTo>
                    <a:pt x="630767" y="573616"/>
                    <a:pt x="650875" y="536575"/>
                    <a:pt x="675217" y="502708"/>
                  </a:cubicBezTo>
                  <a:cubicBezTo>
                    <a:pt x="699559" y="468841"/>
                    <a:pt x="733425" y="433916"/>
                    <a:pt x="764117" y="407458"/>
                  </a:cubicBezTo>
                  <a:cubicBezTo>
                    <a:pt x="794809" y="381000"/>
                    <a:pt x="823384" y="360891"/>
                    <a:pt x="859367" y="343958"/>
                  </a:cubicBezTo>
                  <a:cubicBezTo>
                    <a:pt x="895350" y="327025"/>
                    <a:pt x="935567" y="312208"/>
                    <a:pt x="980017" y="305858"/>
                  </a:cubicBezTo>
                  <a:cubicBezTo>
                    <a:pt x="1024467" y="299508"/>
                    <a:pt x="1089025" y="302683"/>
                    <a:pt x="1126067" y="305858"/>
                  </a:cubicBezTo>
                  <a:cubicBezTo>
                    <a:pt x="1163109" y="309033"/>
                    <a:pt x="1160991" y="316442"/>
                    <a:pt x="1202267" y="324908"/>
                  </a:cubicBezTo>
                  <a:cubicBezTo>
                    <a:pt x="1222375" y="293159"/>
                    <a:pt x="1214967" y="294216"/>
                    <a:pt x="1234017" y="267758"/>
                  </a:cubicBezTo>
                  <a:cubicBezTo>
                    <a:pt x="1253067" y="241300"/>
                    <a:pt x="1286934" y="196850"/>
                    <a:pt x="1316567" y="166158"/>
                  </a:cubicBezTo>
                  <a:cubicBezTo>
                    <a:pt x="1346200" y="135466"/>
                    <a:pt x="1372659" y="106891"/>
                    <a:pt x="1411817" y="83608"/>
                  </a:cubicBezTo>
                  <a:cubicBezTo>
                    <a:pt x="1450975" y="60325"/>
                    <a:pt x="1500717" y="40216"/>
                    <a:pt x="1551517" y="26458"/>
                  </a:cubicBezTo>
                  <a:cubicBezTo>
                    <a:pt x="1602317" y="12700"/>
                    <a:pt x="1656292" y="0"/>
                    <a:pt x="1716617" y="1058"/>
                  </a:cubicBezTo>
                  <a:cubicBezTo>
                    <a:pt x="1776942" y="2116"/>
                    <a:pt x="1849967" y="8466"/>
                    <a:pt x="1913467" y="32808"/>
                  </a:cubicBezTo>
                  <a:cubicBezTo>
                    <a:pt x="1976967" y="57150"/>
                    <a:pt x="2045759" y="99483"/>
                    <a:pt x="2097617" y="147108"/>
                  </a:cubicBezTo>
                  <a:cubicBezTo>
                    <a:pt x="2149475" y="194733"/>
                    <a:pt x="2198159" y="267758"/>
                    <a:pt x="2224617" y="318558"/>
                  </a:cubicBezTo>
                  <a:cubicBezTo>
                    <a:pt x="2251075" y="369358"/>
                    <a:pt x="2241550" y="433916"/>
                    <a:pt x="2256367" y="451908"/>
                  </a:cubicBezTo>
                  <a:cubicBezTo>
                    <a:pt x="2300817" y="433916"/>
                    <a:pt x="2278592" y="436033"/>
                    <a:pt x="2313517" y="426508"/>
                  </a:cubicBezTo>
                  <a:cubicBezTo>
                    <a:pt x="2348442" y="416983"/>
                    <a:pt x="2409825" y="393700"/>
                    <a:pt x="2465917" y="394758"/>
                  </a:cubicBezTo>
                  <a:cubicBezTo>
                    <a:pt x="2522009" y="395816"/>
                    <a:pt x="2591859" y="408516"/>
                    <a:pt x="2650067" y="432858"/>
                  </a:cubicBezTo>
                  <a:cubicBezTo>
                    <a:pt x="2708275" y="457200"/>
                    <a:pt x="2769659" y="495300"/>
                    <a:pt x="2815167" y="540808"/>
                  </a:cubicBezTo>
                  <a:cubicBezTo>
                    <a:pt x="2860675" y="586316"/>
                    <a:pt x="2900892" y="651933"/>
                    <a:pt x="2923117" y="705908"/>
                  </a:cubicBezTo>
                  <a:cubicBezTo>
                    <a:pt x="2945342" y="759883"/>
                    <a:pt x="2932642" y="832908"/>
                    <a:pt x="2948517" y="864658"/>
                  </a:cubicBezTo>
                  <a:cubicBezTo>
                    <a:pt x="2985559" y="879475"/>
                    <a:pt x="2980267" y="869950"/>
                    <a:pt x="3018367" y="896408"/>
                  </a:cubicBezTo>
                  <a:cubicBezTo>
                    <a:pt x="3056467" y="922866"/>
                    <a:pt x="3131609" y="969433"/>
                    <a:pt x="3177117" y="1023408"/>
                  </a:cubicBezTo>
                  <a:cubicBezTo>
                    <a:pt x="3222625" y="1077383"/>
                    <a:pt x="3270250" y="1150408"/>
                    <a:pt x="3291417" y="1220258"/>
                  </a:cubicBezTo>
                  <a:cubicBezTo>
                    <a:pt x="3312584" y="1290108"/>
                    <a:pt x="3313642" y="1372658"/>
                    <a:pt x="3304117" y="1442508"/>
                  </a:cubicBezTo>
                  <a:cubicBezTo>
                    <a:pt x="3294592" y="1512358"/>
                    <a:pt x="3268134" y="1581150"/>
                    <a:pt x="3234267" y="1639358"/>
                  </a:cubicBezTo>
                  <a:cubicBezTo>
                    <a:pt x="3200400" y="1697566"/>
                    <a:pt x="3150659" y="1750483"/>
                    <a:pt x="3100917" y="1791758"/>
                  </a:cubicBezTo>
                  <a:cubicBezTo>
                    <a:pt x="3051175" y="1833033"/>
                    <a:pt x="3010959" y="1869016"/>
                    <a:pt x="2935817" y="1887008"/>
                  </a:cubicBezTo>
                  <a:cubicBezTo>
                    <a:pt x="2860675" y="1905000"/>
                    <a:pt x="2650067" y="1899708"/>
                    <a:pt x="2650067" y="1899708"/>
                  </a:cubicBezTo>
                  <a:cubicBezTo>
                    <a:pt x="2242609" y="1902883"/>
                    <a:pt x="1000126" y="1931458"/>
                    <a:pt x="491067" y="1906058"/>
                  </a:cubicBezTo>
                  <a:cubicBezTo>
                    <a:pt x="49742" y="1812925"/>
                    <a:pt x="0" y="1494366"/>
                    <a:pt x="2117" y="1340908"/>
                  </a:cubicBezTo>
                  <a:cubicBezTo>
                    <a:pt x="16934" y="1187450"/>
                    <a:pt x="49742" y="1166283"/>
                    <a:pt x="84667" y="1099608"/>
                  </a:cubicBezTo>
                  <a:cubicBezTo>
                    <a:pt x="119592" y="1032933"/>
                    <a:pt x="159809" y="984250"/>
                    <a:pt x="211667" y="940858"/>
                  </a:cubicBezTo>
                  <a:cubicBezTo>
                    <a:pt x="263525" y="897466"/>
                    <a:pt x="331259" y="858308"/>
                    <a:pt x="395817" y="839258"/>
                  </a:cubicBezTo>
                  <a:cubicBezTo>
                    <a:pt x="460375" y="820208"/>
                    <a:pt x="571500" y="839258"/>
                    <a:pt x="605367" y="820208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100000">
                  <a:srgbClr val="1E53C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400" dirty="0"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84" name="Freeform 83"/>
            <p:cNvSpPr>
              <a:spLocks noChangeArrowheads="1"/>
            </p:cNvSpPr>
            <p:nvPr/>
          </p:nvSpPr>
          <p:spPr bwMode="auto">
            <a:xfrm>
              <a:off x="7527493" y="5056229"/>
              <a:ext cx="2738010" cy="1595207"/>
            </a:xfrm>
            <a:custGeom>
              <a:avLst/>
              <a:gdLst>
                <a:gd name="T0" fmla="*/ 519715 w 3313642"/>
                <a:gd name="T1" fmla="*/ 704158 h 1931458"/>
                <a:gd name="T2" fmla="*/ 514263 w 3313642"/>
                <a:gd name="T3" fmla="*/ 622385 h 1931458"/>
                <a:gd name="T4" fmla="*/ 530618 w 3313642"/>
                <a:gd name="T5" fmla="*/ 524257 h 1931458"/>
                <a:gd name="T6" fmla="*/ 579682 w 3313642"/>
                <a:gd name="T7" fmla="*/ 431581 h 1931458"/>
                <a:gd name="T8" fmla="*/ 656004 w 3313642"/>
                <a:gd name="T9" fmla="*/ 349808 h 1931458"/>
                <a:gd name="T10" fmla="*/ 737777 w 3313642"/>
                <a:gd name="T11" fmla="*/ 295292 h 1931458"/>
                <a:gd name="T12" fmla="*/ 841356 w 3313642"/>
                <a:gd name="T13" fmla="*/ 262583 h 1931458"/>
                <a:gd name="T14" fmla="*/ 966742 w 3313642"/>
                <a:gd name="T15" fmla="*/ 262583 h 1931458"/>
                <a:gd name="T16" fmla="*/ 1032160 w 3313642"/>
                <a:gd name="T17" fmla="*/ 278937 h 1931458"/>
                <a:gd name="T18" fmla="*/ 1059418 w 3313642"/>
                <a:gd name="T19" fmla="*/ 229873 h 1931458"/>
                <a:gd name="T20" fmla="*/ 1130288 w 3313642"/>
                <a:gd name="T21" fmla="*/ 142649 h 1931458"/>
                <a:gd name="T22" fmla="*/ 1212062 w 3313642"/>
                <a:gd name="T23" fmla="*/ 71778 h 1931458"/>
                <a:gd name="T24" fmla="*/ 1331996 w 3313642"/>
                <a:gd name="T25" fmla="*/ 22715 h 1931458"/>
                <a:gd name="T26" fmla="*/ 1473736 w 3313642"/>
                <a:gd name="T27" fmla="*/ 908 h 1931458"/>
                <a:gd name="T28" fmla="*/ 1642734 w 3313642"/>
                <a:gd name="T29" fmla="*/ 28166 h 1931458"/>
                <a:gd name="T30" fmla="*/ 1800829 w 3313642"/>
                <a:gd name="T31" fmla="*/ 126294 h 1931458"/>
                <a:gd name="T32" fmla="*/ 1909860 w 3313642"/>
                <a:gd name="T33" fmla="*/ 273486 h 1931458"/>
                <a:gd name="T34" fmla="*/ 1937118 w 3313642"/>
                <a:gd name="T35" fmla="*/ 387968 h 1931458"/>
                <a:gd name="T36" fmla="*/ 1986182 w 3313642"/>
                <a:gd name="T37" fmla="*/ 366162 h 1931458"/>
                <a:gd name="T38" fmla="*/ 2117019 w 3313642"/>
                <a:gd name="T39" fmla="*/ 338905 h 1931458"/>
                <a:gd name="T40" fmla="*/ 2275114 w 3313642"/>
                <a:gd name="T41" fmla="*/ 371614 h 1931458"/>
                <a:gd name="T42" fmla="*/ 2416854 w 3313642"/>
                <a:gd name="T43" fmla="*/ 464290 h 1931458"/>
                <a:gd name="T44" fmla="*/ 2509531 w 3313642"/>
                <a:gd name="T45" fmla="*/ 606031 h 1931458"/>
                <a:gd name="T46" fmla="*/ 2531337 w 3313642"/>
                <a:gd name="T47" fmla="*/ 742319 h 1931458"/>
                <a:gd name="T48" fmla="*/ 2591304 w 3313642"/>
                <a:gd name="T49" fmla="*/ 769577 h 1931458"/>
                <a:gd name="T50" fmla="*/ 2727593 w 3313642"/>
                <a:gd name="T51" fmla="*/ 878608 h 1931458"/>
                <a:gd name="T52" fmla="*/ 2825721 w 3313642"/>
                <a:gd name="T53" fmla="*/ 1047606 h 1931458"/>
                <a:gd name="T54" fmla="*/ 2836624 w 3313642"/>
                <a:gd name="T55" fmla="*/ 1238411 h 1931458"/>
                <a:gd name="T56" fmla="*/ 2776657 w 3313642"/>
                <a:gd name="T57" fmla="*/ 1407409 h 1931458"/>
                <a:gd name="T58" fmla="*/ 2662174 w 3313642"/>
                <a:gd name="T59" fmla="*/ 1538246 h 1931458"/>
                <a:gd name="T60" fmla="*/ 2520434 w 3313642"/>
                <a:gd name="T61" fmla="*/ 1620019 h 1931458"/>
                <a:gd name="T62" fmla="*/ 2275114 w 3313642"/>
                <a:gd name="T63" fmla="*/ 1630922 h 1931458"/>
                <a:gd name="T64" fmla="*/ 421587 w 3313642"/>
                <a:gd name="T65" fmla="*/ 1636374 h 1931458"/>
                <a:gd name="T66" fmla="*/ 1817 w 3313642"/>
                <a:gd name="T67" fmla="*/ 1151186 h 1931458"/>
                <a:gd name="T68" fmla="*/ 72688 w 3313642"/>
                <a:gd name="T69" fmla="*/ 944027 h 1931458"/>
                <a:gd name="T70" fmla="*/ 181719 w 3313642"/>
                <a:gd name="T71" fmla="*/ 807738 h 1931458"/>
                <a:gd name="T72" fmla="*/ 339814 w 3313642"/>
                <a:gd name="T73" fmla="*/ 720513 h 1931458"/>
                <a:gd name="T74" fmla="*/ 519715 w 3313642"/>
                <a:gd name="T75" fmla="*/ 704158 h 193145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313642"/>
                <a:gd name="T115" fmla="*/ 0 h 1931458"/>
                <a:gd name="T116" fmla="*/ 3313642 w 3313642"/>
                <a:gd name="T117" fmla="*/ 1931458 h 193145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313642" h="1931458">
                  <a:moveTo>
                    <a:pt x="605367" y="820208"/>
                  </a:moveTo>
                  <a:cubicBezTo>
                    <a:pt x="594784" y="763058"/>
                    <a:pt x="596900" y="759883"/>
                    <a:pt x="599017" y="724958"/>
                  </a:cubicBezTo>
                  <a:cubicBezTo>
                    <a:pt x="601134" y="690033"/>
                    <a:pt x="605367" y="647700"/>
                    <a:pt x="618067" y="610658"/>
                  </a:cubicBezTo>
                  <a:cubicBezTo>
                    <a:pt x="630767" y="573616"/>
                    <a:pt x="650875" y="536575"/>
                    <a:pt x="675217" y="502708"/>
                  </a:cubicBezTo>
                  <a:cubicBezTo>
                    <a:pt x="699559" y="468841"/>
                    <a:pt x="733425" y="433916"/>
                    <a:pt x="764117" y="407458"/>
                  </a:cubicBezTo>
                  <a:cubicBezTo>
                    <a:pt x="794809" y="381000"/>
                    <a:pt x="823384" y="360891"/>
                    <a:pt x="859367" y="343958"/>
                  </a:cubicBezTo>
                  <a:cubicBezTo>
                    <a:pt x="895350" y="327025"/>
                    <a:pt x="935567" y="312208"/>
                    <a:pt x="980017" y="305858"/>
                  </a:cubicBezTo>
                  <a:cubicBezTo>
                    <a:pt x="1024467" y="299508"/>
                    <a:pt x="1089025" y="302683"/>
                    <a:pt x="1126067" y="305858"/>
                  </a:cubicBezTo>
                  <a:cubicBezTo>
                    <a:pt x="1163109" y="309033"/>
                    <a:pt x="1160991" y="316442"/>
                    <a:pt x="1202267" y="324908"/>
                  </a:cubicBezTo>
                  <a:cubicBezTo>
                    <a:pt x="1222375" y="293159"/>
                    <a:pt x="1214967" y="294216"/>
                    <a:pt x="1234017" y="267758"/>
                  </a:cubicBezTo>
                  <a:cubicBezTo>
                    <a:pt x="1253067" y="241300"/>
                    <a:pt x="1286934" y="196850"/>
                    <a:pt x="1316567" y="166158"/>
                  </a:cubicBezTo>
                  <a:cubicBezTo>
                    <a:pt x="1346200" y="135466"/>
                    <a:pt x="1372659" y="106891"/>
                    <a:pt x="1411817" y="83608"/>
                  </a:cubicBezTo>
                  <a:cubicBezTo>
                    <a:pt x="1450975" y="60325"/>
                    <a:pt x="1500717" y="40216"/>
                    <a:pt x="1551517" y="26458"/>
                  </a:cubicBezTo>
                  <a:cubicBezTo>
                    <a:pt x="1602317" y="12700"/>
                    <a:pt x="1656292" y="0"/>
                    <a:pt x="1716617" y="1058"/>
                  </a:cubicBezTo>
                  <a:cubicBezTo>
                    <a:pt x="1776942" y="2116"/>
                    <a:pt x="1849967" y="8466"/>
                    <a:pt x="1913467" y="32808"/>
                  </a:cubicBezTo>
                  <a:cubicBezTo>
                    <a:pt x="1976967" y="57150"/>
                    <a:pt x="2045759" y="99483"/>
                    <a:pt x="2097617" y="147108"/>
                  </a:cubicBezTo>
                  <a:cubicBezTo>
                    <a:pt x="2149475" y="194733"/>
                    <a:pt x="2198159" y="267758"/>
                    <a:pt x="2224617" y="318558"/>
                  </a:cubicBezTo>
                  <a:cubicBezTo>
                    <a:pt x="2251075" y="369358"/>
                    <a:pt x="2241550" y="433916"/>
                    <a:pt x="2256367" y="451908"/>
                  </a:cubicBezTo>
                  <a:cubicBezTo>
                    <a:pt x="2300817" y="433916"/>
                    <a:pt x="2278592" y="436033"/>
                    <a:pt x="2313517" y="426508"/>
                  </a:cubicBezTo>
                  <a:cubicBezTo>
                    <a:pt x="2348442" y="416983"/>
                    <a:pt x="2409825" y="393700"/>
                    <a:pt x="2465917" y="394758"/>
                  </a:cubicBezTo>
                  <a:cubicBezTo>
                    <a:pt x="2522009" y="395816"/>
                    <a:pt x="2591859" y="408516"/>
                    <a:pt x="2650067" y="432858"/>
                  </a:cubicBezTo>
                  <a:cubicBezTo>
                    <a:pt x="2708275" y="457200"/>
                    <a:pt x="2769659" y="495300"/>
                    <a:pt x="2815167" y="540808"/>
                  </a:cubicBezTo>
                  <a:cubicBezTo>
                    <a:pt x="2860675" y="586316"/>
                    <a:pt x="2900892" y="651933"/>
                    <a:pt x="2923117" y="705908"/>
                  </a:cubicBezTo>
                  <a:cubicBezTo>
                    <a:pt x="2945342" y="759883"/>
                    <a:pt x="2932642" y="832908"/>
                    <a:pt x="2948517" y="864658"/>
                  </a:cubicBezTo>
                  <a:cubicBezTo>
                    <a:pt x="2985559" y="879475"/>
                    <a:pt x="2980267" y="869950"/>
                    <a:pt x="3018367" y="896408"/>
                  </a:cubicBezTo>
                  <a:cubicBezTo>
                    <a:pt x="3056467" y="922866"/>
                    <a:pt x="3131609" y="969433"/>
                    <a:pt x="3177117" y="1023408"/>
                  </a:cubicBezTo>
                  <a:cubicBezTo>
                    <a:pt x="3222625" y="1077383"/>
                    <a:pt x="3270250" y="1150408"/>
                    <a:pt x="3291417" y="1220258"/>
                  </a:cubicBezTo>
                  <a:cubicBezTo>
                    <a:pt x="3312584" y="1290108"/>
                    <a:pt x="3313642" y="1372658"/>
                    <a:pt x="3304117" y="1442508"/>
                  </a:cubicBezTo>
                  <a:cubicBezTo>
                    <a:pt x="3294592" y="1512358"/>
                    <a:pt x="3268134" y="1581150"/>
                    <a:pt x="3234267" y="1639358"/>
                  </a:cubicBezTo>
                  <a:cubicBezTo>
                    <a:pt x="3200400" y="1697566"/>
                    <a:pt x="3150659" y="1750483"/>
                    <a:pt x="3100917" y="1791758"/>
                  </a:cubicBezTo>
                  <a:cubicBezTo>
                    <a:pt x="3051175" y="1833033"/>
                    <a:pt x="3010959" y="1869016"/>
                    <a:pt x="2935817" y="1887008"/>
                  </a:cubicBezTo>
                  <a:cubicBezTo>
                    <a:pt x="2860675" y="1905000"/>
                    <a:pt x="2650067" y="1899708"/>
                    <a:pt x="2650067" y="1899708"/>
                  </a:cubicBezTo>
                  <a:cubicBezTo>
                    <a:pt x="2242609" y="1902883"/>
                    <a:pt x="1000126" y="1931458"/>
                    <a:pt x="491067" y="1906058"/>
                  </a:cubicBezTo>
                  <a:cubicBezTo>
                    <a:pt x="49742" y="1812925"/>
                    <a:pt x="0" y="1494366"/>
                    <a:pt x="2117" y="1340908"/>
                  </a:cubicBezTo>
                  <a:cubicBezTo>
                    <a:pt x="16934" y="1187450"/>
                    <a:pt x="49742" y="1166283"/>
                    <a:pt x="84667" y="1099608"/>
                  </a:cubicBezTo>
                  <a:cubicBezTo>
                    <a:pt x="119592" y="1032933"/>
                    <a:pt x="159809" y="984250"/>
                    <a:pt x="211667" y="940858"/>
                  </a:cubicBezTo>
                  <a:cubicBezTo>
                    <a:pt x="263525" y="897466"/>
                    <a:pt x="331259" y="858308"/>
                    <a:pt x="395817" y="839258"/>
                  </a:cubicBezTo>
                  <a:cubicBezTo>
                    <a:pt x="460375" y="820208"/>
                    <a:pt x="571500" y="839258"/>
                    <a:pt x="605367" y="820208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100000">
                  <a:srgbClr val="1E53C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400" dirty="0"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85" name="Freeform 84"/>
            <p:cNvSpPr>
              <a:spLocks noChangeArrowheads="1"/>
            </p:cNvSpPr>
            <p:nvPr/>
          </p:nvSpPr>
          <p:spPr bwMode="auto">
            <a:xfrm>
              <a:off x="783122" y="5950807"/>
              <a:ext cx="1202560" cy="700629"/>
            </a:xfrm>
            <a:custGeom>
              <a:avLst/>
              <a:gdLst>
                <a:gd name="T0" fmla="*/ 519715 w 3313642"/>
                <a:gd name="T1" fmla="*/ 704158 h 1931458"/>
                <a:gd name="T2" fmla="*/ 514263 w 3313642"/>
                <a:gd name="T3" fmla="*/ 622385 h 1931458"/>
                <a:gd name="T4" fmla="*/ 530618 w 3313642"/>
                <a:gd name="T5" fmla="*/ 524257 h 1931458"/>
                <a:gd name="T6" fmla="*/ 579682 w 3313642"/>
                <a:gd name="T7" fmla="*/ 431581 h 1931458"/>
                <a:gd name="T8" fmla="*/ 656004 w 3313642"/>
                <a:gd name="T9" fmla="*/ 349808 h 1931458"/>
                <a:gd name="T10" fmla="*/ 737777 w 3313642"/>
                <a:gd name="T11" fmla="*/ 295292 h 1931458"/>
                <a:gd name="T12" fmla="*/ 841356 w 3313642"/>
                <a:gd name="T13" fmla="*/ 262583 h 1931458"/>
                <a:gd name="T14" fmla="*/ 966742 w 3313642"/>
                <a:gd name="T15" fmla="*/ 262583 h 1931458"/>
                <a:gd name="T16" fmla="*/ 1032160 w 3313642"/>
                <a:gd name="T17" fmla="*/ 278937 h 1931458"/>
                <a:gd name="T18" fmla="*/ 1059418 w 3313642"/>
                <a:gd name="T19" fmla="*/ 229873 h 1931458"/>
                <a:gd name="T20" fmla="*/ 1130288 w 3313642"/>
                <a:gd name="T21" fmla="*/ 142649 h 1931458"/>
                <a:gd name="T22" fmla="*/ 1212062 w 3313642"/>
                <a:gd name="T23" fmla="*/ 71778 h 1931458"/>
                <a:gd name="T24" fmla="*/ 1331996 w 3313642"/>
                <a:gd name="T25" fmla="*/ 22715 h 1931458"/>
                <a:gd name="T26" fmla="*/ 1473736 w 3313642"/>
                <a:gd name="T27" fmla="*/ 908 h 1931458"/>
                <a:gd name="T28" fmla="*/ 1642734 w 3313642"/>
                <a:gd name="T29" fmla="*/ 28166 h 1931458"/>
                <a:gd name="T30" fmla="*/ 1800829 w 3313642"/>
                <a:gd name="T31" fmla="*/ 126294 h 1931458"/>
                <a:gd name="T32" fmla="*/ 1909860 w 3313642"/>
                <a:gd name="T33" fmla="*/ 273486 h 1931458"/>
                <a:gd name="T34" fmla="*/ 1937118 w 3313642"/>
                <a:gd name="T35" fmla="*/ 387968 h 1931458"/>
                <a:gd name="T36" fmla="*/ 1986182 w 3313642"/>
                <a:gd name="T37" fmla="*/ 366162 h 1931458"/>
                <a:gd name="T38" fmla="*/ 2117019 w 3313642"/>
                <a:gd name="T39" fmla="*/ 338905 h 1931458"/>
                <a:gd name="T40" fmla="*/ 2275114 w 3313642"/>
                <a:gd name="T41" fmla="*/ 371614 h 1931458"/>
                <a:gd name="T42" fmla="*/ 2416854 w 3313642"/>
                <a:gd name="T43" fmla="*/ 464290 h 1931458"/>
                <a:gd name="T44" fmla="*/ 2509531 w 3313642"/>
                <a:gd name="T45" fmla="*/ 606031 h 1931458"/>
                <a:gd name="T46" fmla="*/ 2531337 w 3313642"/>
                <a:gd name="T47" fmla="*/ 742319 h 1931458"/>
                <a:gd name="T48" fmla="*/ 2591304 w 3313642"/>
                <a:gd name="T49" fmla="*/ 769577 h 1931458"/>
                <a:gd name="T50" fmla="*/ 2727593 w 3313642"/>
                <a:gd name="T51" fmla="*/ 878608 h 1931458"/>
                <a:gd name="T52" fmla="*/ 2825721 w 3313642"/>
                <a:gd name="T53" fmla="*/ 1047606 h 1931458"/>
                <a:gd name="T54" fmla="*/ 2836624 w 3313642"/>
                <a:gd name="T55" fmla="*/ 1238411 h 1931458"/>
                <a:gd name="T56" fmla="*/ 2776657 w 3313642"/>
                <a:gd name="T57" fmla="*/ 1407409 h 1931458"/>
                <a:gd name="T58" fmla="*/ 2662174 w 3313642"/>
                <a:gd name="T59" fmla="*/ 1538246 h 1931458"/>
                <a:gd name="T60" fmla="*/ 2520434 w 3313642"/>
                <a:gd name="T61" fmla="*/ 1620019 h 1931458"/>
                <a:gd name="T62" fmla="*/ 2275114 w 3313642"/>
                <a:gd name="T63" fmla="*/ 1630922 h 1931458"/>
                <a:gd name="T64" fmla="*/ 421587 w 3313642"/>
                <a:gd name="T65" fmla="*/ 1636374 h 1931458"/>
                <a:gd name="T66" fmla="*/ 1817 w 3313642"/>
                <a:gd name="T67" fmla="*/ 1151186 h 1931458"/>
                <a:gd name="T68" fmla="*/ 72688 w 3313642"/>
                <a:gd name="T69" fmla="*/ 944027 h 1931458"/>
                <a:gd name="T70" fmla="*/ 181719 w 3313642"/>
                <a:gd name="T71" fmla="*/ 807738 h 1931458"/>
                <a:gd name="T72" fmla="*/ 339814 w 3313642"/>
                <a:gd name="T73" fmla="*/ 720513 h 1931458"/>
                <a:gd name="T74" fmla="*/ 519715 w 3313642"/>
                <a:gd name="T75" fmla="*/ 704158 h 193145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313642"/>
                <a:gd name="T115" fmla="*/ 0 h 1931458"/>
                <a:gd name="T116" fmla="*/ 3313642 w 3313642"/>
                <a:gd name="T117" fmla="*/ 1931458 h 193145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313642" h="1931458">
                  <a:moveTo>
                    <a:pt x="605367" y="820208"/>
                  </a:moveTo>
                  <a:cubicBezTo>
                    <a:pt x="594784" y="763058"/>
                    <a:pt x="596900" y="759883"/>
                    <a:pt x="599017" y="724958"/>
                  </a:cubicBezTo>
                  <a:cubicBezTo>
                    <a:pt x="601134" y="690033"/>
                    <a:pt x="605367" y="647700"/>
                    <a:pt x="618067" y="610658"/>
                  </a:cubicBezTo>
                  <a:cubicBezTo>
                    <a:pt x="630767" y="573616"/>
                    <a:pt x="650875" y="536575"/>
                    <a:pt x="675217" y="502708"/>
                  </a:cubicBezTo>
                  <a:cubicBezTo>
                    <a:pt x="699559" y="468841"/>
                    <a:pt x="733425" y="433916"/>
                    <a:pt x="764117" y="407458"/>
                  </a:cubicBezTo>
                  <a:cubicBezTo>
                    <a:pt x="794809" y="381000"/>
                    <a:pt x="823384" y="360891"/>
                    <a:pt x="859367" y="343958"/>
                  </a:cubicBezTo>
                  <a:cubicBezTo>
                    <a:pt x="895350" y="327025"/>
                    <a:pt x="935567" y="312208"/>
                    <a:pt x="980017" y="305858"/>
                  </a:cubicBezTo>
                  <a:cubicBezTo>
                    <a:pt x="1024467" y="299508"/>
                    <a:pt x="1089025" y="302683"/>
                    <a:pt x="1126067" y="305858"/>
                  </a:cubicBezTo>
                  <a:cubicBezTo>
                    <a:pt x="1163109" y="309033"/>
                    <a:pt x="1160991" y="316442"/>
                    <a:pt x="1202267" y="324908"/>
                  </a:cubicBezTo>
                  <a:cubicBezTo>
                    <a:pt x="1222375" y="293159"/>
                    <a:pt x="1214967" y="294216"/>
                    <a:pt x="1234017" y="267758"/>
                  </a:cubicBezTo>
                  <a:cubicBezTo>
                    <a:pt x="1253067" y="241300"/>
                    <a:pt x="1286934" y="196850"/>
                    <a:pt x="1316567" y="166158"/>
                  </a:cubicBezTo>
                  <a:cubicBezTo>
                    <a:pt x="1346200" y="135466"/>
                    <a:pt x="1372659" y="106891"/>
                    <a:pt x="1411817" y="83608"/>
                  </a:cubicBezTo>
                  <a:cubicBezTo>
                    <a:pt x="1450975" y="60325"/>
                    <a:pt x="1500717" y="40216"/>
                    <a:pt x="1551517" y="26458"/>
                  </a:cubicBezTo>
                  <a:cubicBezTo>
                    <a:pt x="1602317" y="12700"/>
                    <a:pt x="1656292" y="0"/>
                    <a:pt x="1716617" y="1058"/>
                  </a:cubicBezTo>
                  <a:cubicBezTo>
                    <a:pt x="1776942" y="2116"/>
                    <a:pt x="1849967" y="8466"/>
                    <a:pt x="1913467" y="32808"/>
                  </a:cubicBezTo>
                  <a:cubicBezTo>
                    <a:pt x="1976967" y="57150"/>
                    <a:pt x="2045759" y="99483"/>
                    <a:pt x="2097617" y="147108"/>
                  </a:cubicBezTo>
                  <a:cubicBezTo>
                    <a:pt x="2149475" y="194733"/>
                    <a:pt x="2198159" y="267758"/>
                    <a:pt x="2224617" y="318558"/>
                  </a:cubicBezTo>
                  <a:cubicBezTo>
                    <a:pt x="2251075" y="369358"/>
                    <a:pt x="2241550" y="433916"/>
                    <a:pt x="2256367" y="451908"/>
                  </a:cubicBezTo>
                  <a:cubicBezTo>
                    <a:pt x="2300817" y="433916"/>
                    <a:pt x="2278592" y="436033"/>
                    <a:pt x="2313517" y="426508"/>
                  </a:cubicBezTo>
                  <a:cubicBezTo>
                    <a:pt x="2348442" y="416983"/>
                    <a:pt x="2409825" y="393700"/>
                    <a:pt x="2465917" y="394758"/>
                  </a:cubicBezTo>
                  <a:cubicBezTo>
                    <a:pt x="2522009" y="395816"/>
                    <a:pt x="2591859" y="408516"/>
                    <a:pt x="2650067" y="432858"/>
                  </a:cubicBezTo>
                  <a:cubicBezTo>
                    <a:pt x="2708275" y="457200"/>
                    <a:pt x="2769659" y="495300"/>
                    <a:pt x="2815167" y="540808"/>
                  </a:cubicBezTo>
                  <a:cubicBezTo>
                    <a:pt x="2860675" y="586316"/>
                    <a:pt x="2900892" y="651933"/>
                    <a:pt x="2923117" y="705908"/>
                  </a:cubicBezTo>
                  <a:cubicBezTo>
                    <a:pt x="2945342" y="759883"/>
                    <a:pt x="2932642" y="832908"/>
                    <a:pt x="2948517" y="864658"/>
                  </a:cubicBezTo>
                  <a:cubicBezTo>
                    <a:pt x="2985559" y="879475"/>
                    <a:pt x="2980267" y="869950"/>
                    <a:pt x="3018367" y="896408"/>
                  </a:cubicBezTo>
                  <a:cubicBezTo>
                    <a:pt x="3056467" y="922866"/>
                    <a:pt x="3131609" y="969433"/>
                    <a:pt x="3177117" y="1023408"/>
                  </a:cubicBezTo>
                  <a:cubicBezTo>
                    <a:pt x="3222625" y="1077383"/>
                    <a:pt x="3270250" y="1150408"/>
                    <a:pt x="3291417" y="1220258"/>
                  </a:cubicBezTo>
                  <a:cubicBezTo>
                    <a:pt x="3312584" y="1290108"/>
                    <a:pt x="3313642" y="1372658"/>
                    <a:pt x="3304117" y="1442508"/>
                  </a:cubicBezTo>
                  <a:cubicBezTo>
                    <a:pt x="3294592" y="1512358"/>
                    <a:pt x="3268134" y="1581150"/>
                    <a:pt x="3234267" y="1639358"/>
                  </a:cubicBezTo>
                  <a:cubicBezTo>
                    <a:pt x="3200400" y="1697566"/>
                    <a:pt x="3150659" y="1750483"/>
                    <a:pt x="3100917" y="1791758"/>
                  </a:cubicBezTo>
                  <a:cubicBezTo>
                    <a:pt x="3051175" y="1833033"/>
                    <a:pt x="3010959" y="1869016"/>
                    <a:pt x="2935817" y="1887008"/>
                  </a:cubicBezTo>
                  <a:cubicBezTo>
                    <a:pt x="2860675" y="1905000"/>
                    <a:pt x="2650067" y="1899708"/>
                    <a:pt x="2650067" y="1899708"/>
                  </a:cubicBezTo>
                  <a:cubicBezTo>
                    <a:pt x="2242609" y="1902883"/>
                    <a:pt x="1000126" y="1931458"/>
                    <a:pt x="491067" y="1906058"/>
                  </a:cubicBezTo>
                  <a:cubicBezTo>
                    <a:pt x="49742" y="1812925"/>
                    <a:pt x="0" y="1494366"/>
                    <a:pt x="2117" y="1340908"/>
                  </a:cubicBezTo>
                  <a:cubicBezTo>
                    <a:pt x="16934" y="1187450"/>
                    <a:pt x="49742" y="1166283"/>
                    <a:pt x="84667" y="1099608"/>
                  </a:cubicBezTo>
                  <a:cubicBezTo>
                    <a:pt x="119592" y="1032933"/>
                    <a:pt x="159809" y="984250"/>
                    <a:pt x="211667" y="940858"/>
                  </a:cubicBezTo>
                  <a:cubicBezTo>
                    <a:pt x="263525" y="897466"/>
                    <a:pt x="331259" y="858308"/>
                    <a:pt x="395817" y="839258"/>
                  </a:cubicBezTo>
                  <a:cubicBezTo>
                    <a:pt x="460375" y="820208"/>
                    <a:pt x="571500" y="839258"/>
                    <a:pt x="605367" y="820208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100000">
                  <a:srgbClr val="1E53C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400" dirty="0"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86" name="Freeform 85"/>
            <p:cNvSpPr>
              <a:spLocks noChangeArrowheads="1"/>
            </p:cNvSpPr>
            <p:nvPr/>
          </p:nvSpPr>
          <p:spPr bwMode="auto">
            <a:xfrm>
              <a:off x="2244430" y="5366387"/>
              <a:ext cx="2205652" cy="1285048"/>
            </a:xfrm>
            <a:custGeom>
              <a:avLst/>
              <a:gdLst>
                <a:gd name="T0" fmla="*/ 519715 w 3313642"/>
                <a:gd name="T1" fmla="*/ 704158 h 1931458"/>
                <a:gd name="T2" fmla="*/ 514263 w 3313642"/>
                <a:gd name="T3" fmla="*/ 622385 h 1931458"/>
                <a:gd name="T4" fmla="*/ 530618 w 3313642"/>
                <a:gd name="T5" fmla="*/ 524257 h 1931458"/>
                <a:gd name="T6" fmla="*/ 579682 w 3313642"/>
                <a:gd name="T7" fmla="*/ 431581 h 1931458"/>
                <a:gd name="T8" fmla="*/ 656004 w 3313642"/>
                <a:gd name="T9" fmla="*/ 349808 h 1931458"/>
                <a:gd name="T10" fmla="*/ 737777 w 3313642"/>
                <a:gd name="T11" fmla="*/ 295292 h 1931458"/>
                <a:gd name="T12" fmla="*/ 841356 w 3313642"/>
                <a:gd name="T13" fmla="*/ 262583 h 1931458"/>
                <a:gd name="T14" fmla="*/ 966742 w 3313642"/>
                <a:gd name="T15" fmla="*/ 262583 h 1931458"/>
                <a:gd name="T16" fmla="*/ 1032160 w 3313642"/>
                <a:gd name="T17" fmla="*/ 278937 h 1931458"/>
                <a:gd name="T18" fmla="*/ 1059418 w 3313642"/>
                <a:gd name="T19" fmla="*/ 229873 h 1931458"/>
                <a:gd name="T20" fmla="*/ 1130288 w 3313642"/>
                <a:gd name="T21" fmla="*/ 142649 h 1931458"/>
                <a:gd name="T22" fmla="*/ 1212062 w 3313642"/>
                <a:gd name="T23" fmla="*/ 71778 h 1931458"/>
                <a:gd name="T24" fmla="*/ 1331996 w 3313642"/>
                <a:gd name="T25" fmla="*/ 22715 h 1931458"/>
                <a:gd name="T26" fmla="*/ 1473736 w 3313642"/>
                <a:gd name="T27" fmla="*/ 908 h 1931458"/>
                <a:gd name="T28" fmla="*/ 1642734 w 3313642"/>
                <a:gd name="T29" fmla="*/ 28166 h 1931458"/>
                <a:gd name="T30" fmla="*/ 1800829 w 3313642"/>
                <a:gd name="T31" fmla="*/ 126294 h 1931458"/>
                <a:gd name="T32" fmla="*/ 1909860 w 3313642"/>
                <a:gd name="T33" fmla="*/ 273486 h 1931458"/>
                <a:gd name="T34" fmla="*/ 1937118 w 3313642"/>
                <a:gd name="T35" fmla="*/ 387968 h 1931458"/>
                <a:gd name="T36" fmla="*/ 1986182 w 3313642"/>
                <a:gd name="T37" fmla="*/ 366162 h 1931458"/>
                <a:gd name="T38" fmla="*/ 2117019 w 3313642"/>
                <a:gd name="T39" fmla="*/ 338905 h 1931458"/>
                <a:gd name="T40" fmla="*/ 2275114 w 3313642"/>
                <a:gd name="T41" fmla="*/ 371614 h 1931458"/>
                <a:gd name="T42" fmla="*/ 2416854 w 3313642"/>
                <a:gd name="T43" fmla="*/ 464290 h 1931458"/>
                <a:gd name="T44" fmla="*/ 2509531 w 3313642"/>
                <a:gd name="T45" fmla="*/ 606031 h 1931458"/>
                <a:gd name="T46" fmla="*/ 2531337 w 3313642"/>
                <a:gd name="T47" fmla="*/ 742319 h 1931458"/>
                <a:gd name="T48" fmla="*/ 2591304 w 3313642"/>
                <a:gd name="T49" fmla="*/ 769577 h 1931458"/>
                <a:gd name="T50" fmla="*/ 2727593 w 3313642"/>
                <a:gd name="T51" fmla="*/ 878608 h 1931458"/>
                <a:gd name="T52" fmla="*/ 2825721 w 3313642"/>
                <a:gd name="T53" fmla="*/ 1047606 h 1931458"/>
                <a:gd name="T54" fmla="*/ 2836624 w 3313642"/>
                <a:gd name="T55" fmla="*/ 1238411 h 1931458"/>
                <a:gd name="T56" fmla="*/ 2776657 w 3313642"/>
                <a:gd name="T57" fmla="*/ 1407409 h 1931458"/>
                <a:gd name="T58" fmla="*/ 2662174 w 3313642"/>
                <a:gd name="T59" fmla="*/ 1538246 h 1931458"/>
                <a:gd name="T60" fmla="*/ 2520434 w 3313642"/>
                <a:gd name="T61" fmla="*/ 1620019 h 1931458"/>
                <a:gd name="T62" fmla="*/ 2275114 w 3313642"/>
                <a:gd name="T63" fmla="*/ 1630922 h 1931458"/>
                <a:gd name="T64" fmla="*/ 421587 w 3313642"/>
                <a:gd name="T65" fmla="*/ 1636374 h 1931458"/>
                <a:gd name="T66" fmla="*/ 1817 w 3313642"/>
                <a:gd name="T67" fmla="*/ 1151186 h 1931458"/>
                <a:gd name="T68" fmla="*/ 72688 w 3313642"/>
                <a:gd name="T69" fmla="*/ 944027 h 1931458"/>
                <a:gd name="T70" fmla="*/ 181719 w 3313642"/>
                <a:gd name="T71" fmla="*/ 807738 h 1931458"/>
                <a:gd name="T72" fmla="*/ 339814 w 3313642"/>
                <a:gd name="T73" fmla="*/ 720513 h 1931458"/>
                <a:gd name="T74" fmla="*/ 519715 w 3313642"/>
                <a:gd name="T75" fmla="*/ 704158 h 193145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313642"/>
                <a:gd name="T115" fmla="*/ 0 h 1931458"/>
                <a:gd name="T116" fmla="*/ 3313642 w 3313642"/>
                <a:gd name="T117" fmla="*/ 1931458 h 193145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313642" h="1931458">
                  <a:moveTo>
                    <a:pt x="605367" y="820208"/>
                  </a:moveTo>
                  <a:cubicBezTo>
                    <a:pt x="594784" y="763058"/>
                    <a:pt x="596900" y="759883"/>
                    <a:pt x="599017" y="724958"/>
                  </a:cubicBezTo>
                  <a:cubicBezTo>
                    <a:pt x="601134" y="690033"/>
                    <a:pt x="605367" y="647700"/>
                    <a:pt x="618067" y="610658"/>
                  </a:cubicBezTo>
                  <a:cubicBezTo>
                    <a:pt x="630767" y="573616"/>
                    <a:pt x="650875" y="536575"/>
                    <a:pt x="675217" y="502708"/>
                  </a:cubicBezTo>
                  <a:cubicBezTo>
                    <a:pt x="699559" y="468841"/>
                    <a:pt x="733425" y="433916"/>
                    <a:pt x="764117" y="407458"/>
                  </a:cubicBezTo>
                  <a:cubicBezTo>
                    <a:pt x="794809" y="381000"/>
                    <a:pt x="823384" y="360891"/>
                    <a:pt x="859367" y="343958"/>
                  </a:cubicBezTo>
                  <a:cubicBezTo>
                    <a:pt x="895350" y="327025"/>
                    <a:pt x="935567" y="312208"/>
                    <a:pt x="980017" y="305858"/>
                  </a:cubicBezTo>
                  <a:cubicBezTo>
                    <a:pt x="1024467" y="299508"/>
                    <a:pt x="1089025" y="302683"/>
                    <a:pt x="1126067" y="305858"/>
                  </a:cubicBezTo>
                  <a:cubicBezTo>
                    <a:pt x="1163109" y="309033"/>
                    <a:pt x="1160991" y="316442"/>
                    <a:pt x="1202267" y="324908"/>
                  </a:cubicBezTo>
                  <a:cubicBezTo>
                    <a:pt x="1222375" y="293159"/>
                    <a:pt x="1214967" y="294216"/>
                    <a:pt x="1234017" y="267758"/>
                  </a:cubicBezTo>
                  <a:cubicBezTo>
                    <a:pt x="1253067" y="241300"/>
                    <a:pt x="1286934" y="196850"/>
                    <a:pt x="1316567" y="166158"/>
                  </a:cubicBezTo>
                  <a:cubicBezTo>
                    <a:pt x="1346200" y="135466"/>
                    <a:pt x="1372659" y="106891"/>
                    <a:pt x="1411817" y="83608"/>
                  </a:cubicBezTo>
                  <a:cubicBezTo>
                    <a:pt x="1450975" y="60325"/>
                    <a:pt x="1500717" y="40216"/>
                    <a:pt x="1551517" y="26458"/>
                  </a:cubicBezTo>
                  <a:cubicBezTo>
                    <a:pt x="1602317" y="12700"/>
                    <a:pt x="1656292" y="0"/>
                    <a:pt x="1716617" y="1058"/>
                  </a:cubicBezTo>
                  <a:cubicBezTo>
                    <a:pt x="1776942" y="2116"/>
                    <a:pt x="1849967" y="8466"/>
                    <a:pt x="1913467" y="32808"/>
                  </a:cubicBezTo>
                  <a:cubicBezTo>
                    <a:pt x="1976967" y="57150"/>
                    <a:pt x="2045759" y="99483"/>
                    <a:pt x="2097617" y="147108"/>
                  </a:cubicBezTo>
                  <a:cubicBezTo>
                    <a:pt x="2149475" y="194733"/>
                    <a:pt x="2198159" y="267758"/>
                    <a:pt x="2224617" y="318558"/>
                  </a:cubicBezTo>
                  <a:cubicBezTo>
                    <a:pt x="2251075" y="369358"/>
                    <a:pt x="2241550" y="433916"/>
                    <a:pt x="2256367" y="451908"/>
                  </a:cubicBezTo>
                  <a:cubicBezTo>
                    <a:pt x="2300817" y="433916"/>
                    <a:pt x="2278592" y="436033"/>
                    <a:pt x="2313517" y="426508"/>
                  </a:cubicBezTo>
                  <a:cubicBezTo>
                    <a:pt x="2348442" y="416983"/>
                    <a:pt x="2409825" y="393700"/>
                    <a:pt x="2465917" y="394758"/>
                  </a:cubicBezTo>
                  <a:cubicBezTo>
                    <a:pt x="2522009" y="395816"/>
                    <a:pt x="2591859" y="408516"/>
                    <a:pt x="2650067" y="432858"/>
                  </a:cubicBezTo>
                  <a:cubicBezTo>
                    <a:pt x="2708275" y="457200"/>
                    <a:pt x="2769659" y="495300"/>
                    <a:pt x="2815167" y="540808"/>
                  </a:cubicBezTo>
                  <a:cubicBezTo>
                    <a:pt x="2860675" y="586316"/>
                    <a:pt x="2900892" y="651933"/>
                    <a:pt x="2923117" y="705908"/>
                  </a:cubicBezTo>
                  <a:cubicBezTo>
                    <a:pt x="2945342" y="759883"/>
                    <a:pt x="2932642" y="832908"/>
                    <a:pt x="2948517" y="864658"/>
                  </a:cubicBezTo>
                  <a:cubicBezTo>
                    <a:pt x="2985559" y="879475"/>
                    <a:pt x="2980267" y="869950"/>
                    <a:pt x="3018367" y="896408"/>
                  </a:cubicBezTo>
                  <a:cubicBezTo>
                    <a:pt x="3056467" y="922866"/>
                    <a:pt x="3131609" y="969433"/>
                    <a:pt x="3177117" y="1023408"/>
                  </a:cubicBezTo>
                  <a:cubicBezTo>
                    <a:pt x="3222625" y="1077383"/>
                    <a:pt x="3270250" y="1150408"/>
                    <a:pt x="3291417" y="1220258"/>
                  </a:cubicBezTo>
                  <a:cubicBezTo>
                    <a:pt x="3312584" y="1290108"/>
                    <a:pt x="3313642" y="1372658"/>
                    <a:pt x="3304117" y="1442508"/>
                  </a:cubicBezTo>
                  <a:cubicBezTo>
                    <a:pt x="3294592" y="1512358"/>
                    <a:pt x="3268134" y="1581150"/>
                    <a:pt x="3234267" y="1639358"/>
                  </a:cubicBezTo>
                  <a:cubicBezTo>
                    <a:pt x="3200400" y="1697566"/>
                    <a:pt x="3150659" y="1750483"/>
                    <a:pt x="3100917" y="1791758"/>
                  </a:cubicBezTo>
                  <a:cubicBezTo>
                    <a:pt x="3051175" y="1833033"/>
                    <a:pt x="3010959" y="1869016"/>
                    <a:pt x="2935817" y="1887008"/>
                  </a:cubicBezTo>
                  <a:cubicBezTo>
                    <a:pt x="2860675" y="1905000"/>
                    <a:pt x="2650067" y="1899708"/>
                    <a:pt x="2650067" y="1899708"/>
                  </a:cubicBezTo>
                  <a:cubicBezTo>
                    <a:pt x="2242609" y="1902883"/>
                    <a:pt x="1000126" y="1931458"/>
                    <a:pt x="491067" y="1906058"/>
                  </a:cubicBezTo>
                  <a:cubicBezTo>
                    <a:pt x="49742" y="1812925"/>
                    <a:pt x="0" y="1494366"/>
                    <a:pt x="2117" y="1340908"/>
                  </a:cubicBezTo>
                  <a:cubicBezTo>
                    <a:pt x="16934" y="1187450"/>
                    <a:pt x="49742" y="1166283"/>
                    <a:pt x="84667" y="1099608"/>
                  </a:cubicBezTo>
                  <a:cubicBezTo>
                    <a:pt x="119592" y="1032933"/>
                    <a:pt x="159809" y="984250"/>
                    <a:pt x="211667" y="940858"/>
                  </a:cubicBezTo>
                  <a:cubicBezTo>
                    <a:pt x="263525" y="897466"/>
                    <a:pt x="331259" y="858308"/>
                    <a:pt x="395817" y="839258"/>
                  </a:cubicBezTo>
                  <a:cubicBezTo>
                    <a:pt x="460375" y="820208"/>
                    <a:pt x="571500" y="839258"/>
                    <a:pt x="605367" y="820208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100000">
                  <a:srgbClr val="1E53C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400" dirty="0"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87" name="Freeform 86"/>
            <p:cNvSpPr>
              <a:spLocks noChangeArrowheads="1"/>
            </p:cNvSpPr>
            <p:nvPr/>
          </p:nvSpPr>
          <p:spPr bwMode="auto">
            <a:xfrm>
              <a:off x="3919133" y="5841061"/>
              <a:ext cx="1390925" cy="810374"/>
            </a:xfrm>
            <a:custGeom>
              <a:avLst/>
              <a:gdLst>
                <a:gd name="T0" fmla="*/ 519715 w 3313642"/>
                <a:gd name="T1" fmla="*/ 704158 h 1931458"/>
                <a:gd name="T2" fmla="*/ 514263 w 3313642"/>
                <a:gd name="T3" fmla="*/ 622385 h 1931458"/>
                <a:gd name="T4" fmla="*/ 530618 w 3313642"/>
                <a:gd name="T5" fmla="*/ 524257 h 1931458"/>
                <a:gd name="T6" fmla="*/ 579682 w 3313642"/>
                <a:gd name="T7" fmla="*/ 431581 h 1931458"/>
                <a:gd name="T8" fmla="*/ 656004 w 3313642"/>
                <a:gd name="T9" fmla="*/ 349808 h 1931458"/>
                <a:gd name="T10" fmla="*/ 737777 w 3313642"/>
                <a:gd name="T11" fmla="*/ 295292 h 1931458"/>
                <a:gd name="T12" fmla="*/ 841356 w 3313642"/>
                <a:gd name="T13" fmla="*/ 262583 h 1931458"/>
                <a:gd name="T14" fmla="*/ 966742 w 3313642"/>
                <a:gd name="T15" fmla="*/ 262583 h 1931458"/>
                <a:gd name="T16" fmla="*/ 1032160 w 3313642"/>
                <a:gd name="T17" fmla="*/ 278937 h 1931458"/>
                <a:gd name="T18" fmla="*/ 1059418 w 3313642"/>
                <a:gd name="T19" fmla="*/ 229873 h 1931458"/>
                <a:gd name="T20" fmla="*/ 1130288 w 3313642"/>
                <a:gd name="T21" fmla="*/ 142649 h 1931458"/>
                <a:gd name="T22" fmla="*/ 1212062 w 3313642"/>
                <a:gd name="T23" fmla="*/ 71778 h 1931458"/>
                <a:gd name="T24" fmla="*/ 1331996 w 3313642"/>
                <a:gd name="T25" fmla="*/ 22715 h 1931458"/>
                <a:gd name="T26" fmla="*/ 1473736 w 3313642"/>
                <a:gd name="T27" fmla="*/ 908 h 1931458"/>
                <a:gd name="T28" fmla="*/ 1642734 w 3313642"/>
                <a:gd name="T29" fmla="*/ 28166 h 1931458"/>
                <a:gd name="T30" fmla="*/ 1800829 w 3313642"/>
                <a:gd name="T31" fmla="*/ 126294 h 1931458"/>
                <a:gd name="T32" fmla="*/ 1909860 w 3313642"/>
                <a:gd name="T33" fmla="*/ 273486 h 1931458"/>
                <a:gd name="T34" fmla="*/ 1937118 w 3313642"/>
                <a:gd name="T35" fmla="*/ 387968 h 1931458"/>
                <a:gd name="T36" fmla="*/ 1986182 w 3313642"/>
                <a:gd name="T37" fmla="*/ 366162 h 1931458"/>
                <a:gd name="T38" fmla="*/ 2117019 w 3313642"/>
                <a:gd name="T39" fmla="*/ 338905 h 1931458"/>
                <a:gd name="T40" fmla="*/ 2275114 w 3313642"/>
                <a:gd name="T41" fmla="*/ 371614 h 1931458"/>
                <a:gd name="T42" fmla="*/ 2416854 w 3313642"/>
                <a:gd name="T43" fmla="*/ 464290 h 1931458"/>
                <a:gd name="T44" fmla="*/ 2509531 w 3313642"/>
                <a:gd name="T45" fmla="*/ 606031 h 1931458"/>
                <a:gd name="T46" fmla="*/ 2531337 w 3313642"/>
                <a:gd name="T47" fmla="*/ 742319 h 1931458"/>
                <a:gd name="T48" fmla="*/ 2591304 w 3313642"/>
                <a:gd name="T49" fmla="*/ 769577 h 1931458"/>
                <a:gd name="T50" fmla="*/ 2727593 w 3313642"/>
                <a:gd name="T51" fmla="*/ 878608 h 1931458"/>
                <a:gd name="T52" fmla="*/ 2825721 w 3313642"/>
                <a:gd name="T53" fmla="*/ 1047606 h 1931458"/>
                <a:gd name="T54" fmla="*/ 2836624 w 3313642"/>
                <a:gd name="T55" fmla="*/ 1238411 h 1931458"/>
                <a:gd name="T56" fmla="*/ 2776657 w 3313642"/>
                <a:gd name="T57" fmla="*/ 1407409 h 1931458"/>
                <a:gd name="T58" fmla="*/ 2662174 w 3313642"/>
                <a:gd name="T59" fmla="*/ 1538246 h 1931458"/>
                <a:gd name="T60" fmla="*/ 2520434 w 3313642"/>
                <a:gd name="T61" fmla="*/ 1620019 h 1931458"/>
                <a:gd name="T62" fmla="*/ 2275114 w 3313642"/>
                <a:gd name="T63" fmla="*/ 1630922 h 1931458"/>
                <a:gd name="T64" fmla="*/ 421587 w 3313642"/>
                <a:gd name="T65" fmla="*/ 1636374 h 1931458"/>
                <a:gd name="T66" fmla="*/ 1817 w 3313642"/>
                <a:gd name="T67" fmla="*/ 1151186 h 1931458"/>
                <a:gd name="T68" fmla="*/ 72688 w 3313642"/>
                <a:gd name="T69" fmla="*/ 944027 h 1931458"/>
                <a:gd name="T70" fmla="*/ 181719 w 3313642"/>
                <a:gd name="T71" fmla="*/ 807738 h 1931458"/>
                <a:gd name="T72" fmla="*/ 339814 w 3313642"/>
                <a:gd name="T73" fmla="*/ 720513 h 1931458"/>
                <a:gd name="T74" fmla="*/ 519715 w 3313642"/>
                <a:gd name="T75" fmla="*/ 704158 h 193145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313642"/>
                <a:gd name="T115" fmla="*/ 0 h 1931458"/>
                <a:gd name="T116" fmla="*/ 3313642 w 3313642"/>
                <a:gd name="T117" fmla="*/ 1931458 h 193145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313642" h="1931458">
                  <a:moveTo>
                    <a:pt x="605367" y="820208"/>
                  </a:moveTo>
                  <a:cubicBezTo>
                    <a:pt x="594784" y="763058"/>
                    <a:pt x="596900" y="759883"/>
                    <a:pt x="599017" y="724958"/>
                  </a:cubicBezTo>
                  <a:cubicBezTo>
                    <a:pt x="601134" y="690033"/>
                    <a:pt x="605367" y="647700"/>
                    <a:pt x="618067" y="610658"/>
                  </a:cubicBezTo>
                  <a:cubicBezTo>
                    <a:pt x="630767" y="573616"/>
                    <a:pt x="650875" y="536575"/>
                    <a:pt x="675217" y="502708"/>
                  </a:cubicBezTo>
                  <a:cubicBezTo>
                    <a:pt x="699559" y="468841"/>
                    <a:pt x="733425" y="433916"/>
                    <a:pt x="764117" y="407458"/>
                  </a:cubicBezTo>
                  <a:cubicBezTo>
                    <a:pt x="794809" y="381000"/>
                    <a:pt x="823384" y="360891"/>
                    <a:pt x="859367" y="343958"/>
                  </a:cubicBezTo>
                  <a:cubicBezTo>
                    <a:pt x="895350" y="327025"/>
                    <a:pt x="935567" y="312208"/>
                    <a:pt x="980017" y="305858"/>
                  </a:cubicBezTo>
                  <a:cubicBezTo>
                    <a:pt x="1024467" y="299508"/>
                    <a:pt x="1089025" y="302683"/>
                    <a:pt x="1126067" y="305858"/>
                  </a:cubicBezTo>
                  <a:cubicBezTo>
                    <a:pt x="1163109" y="309033"/>
                    <a:pt x="1160991" y="316442"/>
                    <a:pt x="1202267" y="324908"/>
                  </a:cubicBezTo>
                  <a:cubicBezTo>
                    <a:pt x="1222375" y="293159"/>
                    <a:pt x="1214967" y="294216"/>
                    <a:pt x="1234017" y="267758"/>
                  </a:cubicBezTo>
                  <a:cubicBezTo>
                    <a:pt x="1253067" y="241300"/>
                    <a:pt x="1286934" y="196850"/>
                    <a:pt x="1316567" y="166158"/>
                  </a:cubicBezTo>
                  <a:cubicBezTo>
                    <a:pt x="1346200" y="135466"/>
                    <a:pt x="1372659" y="106891"/>
                    <a:pt x="1411817" y="83608"/>
                  </a:cubicBezTo>
                  <a:cubicBezTo>
                    <a:pt x="1450975" y="60325"/>
                    <a:pt x="1500717" y="40216"/>
                    <a:pt x="1551517" y="26458"/>
                  </a:cubicBezTo>
                  <a:cubicBezTo>
                    <a:pt x="1602317" y="12700"/>
                    <a:pt x="1656292" y="0"/>
                    <a:pt x="1716617" y="1058"/>
                  </a:cubicBezTo>
                  <a:cubicBezTo>
                    <a:pt x="1776942" y="2116"/>
                    <a:pt x="1849967" y="8466"/>
                    <a:pt x="1913467" y="32808"/>
                  </a:cubicBezTo>
                  <a:cubicBezTo>
                    <a:pt x="1976967" y="57150"/>
                    <a:pt x="2045759" y="99483"/>
                    <a:pt x="2097617" y="147108"/>
                  </a:cubicBezTo>
                  <a:cubicBezTo>
                    <a:pt x="2149475" y="194733"/>
                    <a:pt x="2198159" y="267758"/>
                    <a:pt x="2224617" y="318558"/>
                  </a:cubicBezTo>
                  <a:cubicBezTo>
                    <a:pt x="2251075" y="369358"/>
                    <a:pt x="2241550" y="433916"/>
                    <a:pt x="2256367" y="451908"/>
                  </a:cubicBezTo>
                  <a:cubicBezTo>
                    <a:pt x="2300817" y="433916"/>
                    <a:pt x="2278592" y="436033"/>
                    <a:pt x="2313517" y="426508"/>
                  </a:cubicBezTo>
                  <a:cubicBezTo>
                    <a:pt x="2348442" y="416983"/>
                    <a:pt x="2409825" y="393700"/>
                    <a:pt x="2465917" y="394758"/>
                  </a:cubicBezTo>
                  <a:cubicBezTo>
                    <a:pt x="2522009" y="395816"/>
                    <a:pt x="2591859" y="408516"/>
                    <a:pt x="2650067" y="432858"/>
                  </a:cubicBezTo>
                  <a:cubicBezTo>
                    <a:pt x="2708275" y="457200"/>
                    <a:pt x="2769659" y="495300"/>
                    <a:pt x="2815167" y="540808"/>
                  </a:cubicBezTo>
                  <a:cubicBezTo>
                    <a:pt x="2860675" y="586316"/>
                    <a:pt x="2900892" y="651933"/>
                    <a:pt x="2923117" y="705908"/>
                  </a:cubicBezTo>
                  <a:cubicBezTo>
                    <a:pt x="2945342" y="759883"/>
                    <a:pt x="2932642" y="832908"/>
                    <a:pt x="2948517" y="864658"/>
                  </a:cubicBezTo>
                  <a:cubicBezTo>
                    <a:pt x="2985559" y="879475"/>
                    <a:pt x="2980267" y="869950"/>
                    <a:pt x="3018367" y="896408"/>
                  </a:cubicBezTo>
                  <a:cubicBezTo>
                    <a:pt x="3056467" y="922866"/>
                    <a:pt x="3131609" y="969433"/>
                    <a:pt x="3177117" y="1023408"/>
                  </a:cubicBezTo>
                  <a:cubicBezTo>
                    <a:pt x="3222625" y="1077383"/>
                    <a:pt x="3270250" y="1150408"/>
                    <a:pt x="3291417" y="1220258"/>
                  </a:cubicBezTo>
                  <a:cubicBezTo>
                    <a:pt x="3312584" y="1290108"/>
                    <a:pt x="3313642" y="1372658"/>
                    <a:pt x="3304117" y="1442508"/>
                  </a:cubicBezTo>
                  <a:cubicBezTo>
                    <a:pt x="3294592" y="1512358"/>
                    <a:pt x="3268134" y="1581150"/>
                    <a:pt x="3234267" y="1639358"/>
                  </a:cubicBezTo>
                  <a:cubicBezTo>
                    <a:pt x="3200400" y="1697566"/>
                    <a:pt x="3150659" y="1750483"/>
                    <a:pt x="3100917" y="1791758"/>
                  </a:cubicBezTo>
                  <a:cubicBezTo>
                    <a:pt x="3051175" y="1833033"/>
                    <a:pt x="3010959" y="1869016"/>
                    <a:pt x="2935817" y="1887008"/>
                  </a:cubicBezTo>
                  <a:cubicBezTo>
                    <a:pt x="2860675" y="1905000"/>
                    <a:pt x="2650067" y="1899708"/>
                    <a:pt x="2650067" y="1899708"/>
                  </a:cubicBezTo>
                  <a:cubicBezTo>
                    <a:pt x="2242609" y="1902883"/>
                    <a:pt x="1000126" y="1931458"/>
                    <a:pt x="491067" y="1906058"/>
                  </a:cubicBezTo>
                  <a:cubicBezTo>
                    <a:pt x="49742" y="1812925"/>
                    <a:pt x="0" y="1494366"/>
                    <a:pt x="2117" y="1340908"/>
                  </a:cubicBezTo>
                  <a:cubicBezTo>
                    <a:pt x="16934" y="1187450"/>
                    <a:pt x="49742" y="1166283"/>
                    <a:pt x="84667" y="1099608"/>
                  </a:cubicBezTo>
                  <a:cubicBezTo>
                    <a:pt x="119592" y="1032933"/>
                    <a:pt x="159809" y="984250"/>
                    <a:pt x="211667" y="940858"/>
                  </a:cubicBezTo>
                  <a:cubicBezTo>
                    <a:pt x="263525" y="897466"/>
                    <a:pt x="331259" y="858308"/>
                    <a:pt x="395817" y="839258"/>
                  </a:cubicBezTo>
                  <a:cubicBezTo>
                    <a:pt x="460375" y="820208"/>
                    <a:pt x="571500" y="839258"/>
                    <a:pt x="605367" y="820208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100000">
                  <a:srgbClr val="1E53C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400" dirty="0"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88" name="Freeform 87"/>
            <p:cNvSpPr>
              <a:spLocks noChangeArrowheads="1"/>
            </p:cNvSpPr>
            <p:nvPr/>
          </p:nvSpPr>
          <p:spPr bwMode="auto">
            <a:xfrm>
              <a:off x="5852789" y="5366387"/>
              <a:ext cx="2205652" cy="1285048"/>
            </a:xfrm>
            <a:custGeom>
              <a:avLst/>
              <a:gdLst>
                <a:gd name="T0" fmla="*/ 519715 w 3313642"/>
                <a:gd name="T1" fmla="*/ 704158 h 1931458"/>
                <a:gd name="T2" fmla="*/ 514263 w 3313642"/>
                <a:gd name="T3" fmla="*/ 622385 h 1931458"/>
                <a:gd name="T4" fmla="*/ 530618 w 3313642"/>
                <a:gd name="T5" fmla="*/ 524257 h 1931458"/>
                <a:gd name="T6" fmla="*/ 579682 w 3313642"/>
                <a:gd name="T7" fmla="*/ 431581 h 1931458"/>
                <a:gd name="T8" fmla="*/ 656004 w 3313642"/>
                <a:gd name="T9" fmla="*/ 349808 h 1931458"/>
                <a:gd name="T10" fmla="*/ 737777 w 3313642"/>
                <a:gd name="T11" fmla="*/ 295292 h 1931458"/>
                <a:gd name="T12" fmla="*/ 841356 w 3313642"/>
                <a:gd name="T13" fmla="*/ 262583 h 1931458"/>
                <a:gd name="T14" fmla="*/ 966742 w 3313642"/>
                <a:gd name="T15" fmla="*/ 262583 h 1931458"/>
                <a:gd name="T16" fmla="*/ 1032160 w 3313642"/>
                <a:gd name="T17" fmla="*/ 278937 h 1931458"/>
                <a:gd name="T18" fmla="*/ 1059418 w 3313642"/>
                <a:gd name="T19" fmla="*/ 229873 h 1931458"/>
                <a:gd name="T20" fmla="*/ 1130288 w 3313642"/>
                <a:gd name="T21" fmla="*/ 142649 h 1931458"/>
                <a:gd name="T22" fmla="*/ 1212062 w 3313642"/>
                <a:gd name="T23" fmla="*/ 71778 h 1931458"/>
                <a:gd name="T24" fmla="*/ 1331996 w 3313642"/>
                <a:gd name="T25" fmla="*/ 22715 h 1931458"/>
                <a:gd name="T26" fmla="*/ 1473736 w 3313642"/>
                <a:gd name="T27" fmla="*/ 908 h 1931458"/>
                <a:gd name="T28" fmla="*/ 1642734 w 3313642"/>
                <a:gd name="T29" fmla="*/ 28166 h 1931458"/>
                <a:gd name="T30" fmla="*/ 1800829 w 3313642"/>
                <a:gd name="T31" fmla="*/ 126294 h 1931458"/>
                <a:gd name="T32" fmla="*/ 1909860 w 3313642"/>
                <a:gd name="T33" fmla="*/ 273486 h 1931458"/>
                <a:gd name="T34" fmla="*/ 1937118 w 3313642"/>
                <a:gd name="T35" fmla="*/ 387968 h 1931458"/>
                <a:gd name="T36" fmla="*/ 1986182 w 3313642"/>
                <a:gd name="T37" fmla="*/ 366162 h 1931458"/>
                <a:gd name="T38" fmla="*/ 2117019 w 3313642"/>
                <a:gd name="T39" fmla="*/ 338905 h 1931458"/>
                <a:gd name="T40" fmla="*/ 2275114 w 3313642"/>
                <a:gd name="T41" fmla="*/ 371614 h 1931458"/>
                <a:gd name="T42" fmla="*/ 2416854 w 3313642"/>
                <a:gd name="T43" fmla="*/ 464290 h 1931458"/>
                <a:gd name="T44" fmla="*/ 2509531 w 3313642"/>
                <a:gd name="T45" fmla="*/ 606031 h 1931458"/>
                <a:gd name="T46" fmla="*/ 2531337 w 3313642"/>
                <a:gd name="T47" fmla="*/ 742319 h 1931458"/>
                <a:gd name="T48" fmla="*/ 2591304 w 3313642"/>
                <a:gd name="T49" fmla="*/ 769577 h 1931458"/>
                <a:gd name="T50" fmla="*/ 2727593 w 3313642"/>
                <a:gd name="T51" fmla="*/ 878608 h 1931458"/>
                <a:gd name="T52" fmla="*/ 2825721 w 3313642"/>
                <a:gd name="T53" fmla="*/ 1047606 h 1931458"/>
                <a:gd name="T54" fmla="*/ 2836624 w 3313642"/>
                <a:gd name="T55" fmla="*/ 1238411 h 1931458"/>
                <a:gd name="T56" fmla="*/ 2776657 w 3313642"/>
                <a:gd name="T57" fmla="*/ 1407409 h 1931458"/>
                <a:gd name="T58" fmla="*/ 2662174 w 3313642"/>
                <a:gd name="T59" fmla="*/ 1538246 h 1931458"/>
                <a:gd name="T60" fmla="*/ 2520434 w 3313642"/>
                <a:gd name="T61" fmla="*/ 1620019 h 1931458"/>
                <a:gd name="T62" fmla="*/ 2275114 w 3313642"/>
                <a:gd name="T63" fmla="*/ 1630922 h 1931458"/>
                <a:gd name="T64" fmla="*/ 421587 w 3313642"/>
                <a:gd name="T65" fmla="*/ 1636374 h 1931458"/>
                <a:gd name="T66" fmla="*/ 1817 w 3313642"/>
                <a:gd name="T67" fmla="*/ 1151186 h 1931458"/>
                <a:gd name="T68" fmla="*/ 72688 w 3313642"/>
                <a:gd name="T69" fmla="*/ 944027 h 1931458"/>
                <a:gd name="T70" fmla="*/ 181719 w 3313642"/>
                <a:gd name="T71" fmla="*/ 807738 h 1931458"/>
                <a:gd name="T72" fmla="*/ 339814 w 3313642"/>
                <a:gd name="T73" fmla="*/ 720513 h 1931458"/>
                <a:gd name="T74" fmla="*/ 519715 w 3313642"/>
                <a:gd name="T75" fmla="*/ 704158 h 193145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313642"/>
                <a:gd name="T115" fmla="*/ 0 h 1931458"/>
                <a:gd name="T116" fmla="*/ 3313642 w 3313642"/>
                <a:gd name="T117" fmla="*/ 1931458 h 193145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313642" h="1931458">
                  <a:moveTo>
                    <a:pt x="605367" y="820208"/>
                  </a:moveTo>
                  <a:cubicBezTo>
                    <a:pt x="594784" y="763058"/>
                    <a:pt x="596900" y="759883"/>
                    <a:pt x="599017" y="724958"/>
                  </a:cubicBezTo>
                  <a:cubicBezTo>
                    <a:pt x="601134" y="690033"/>
                    <a:pt x="605367" y="647700"/>
                    <a:pt x="618067" y="610658"/>
                  </a:cubicBezTo>
                  <a:cubicBezTo>
                    <a:pt x="630767" y="573616"/>
                    <a:pt x="650875" y="536575"/>
                    <a:pt x="675217" y="502708"/>
                  </a:cubicBezTo>
                  <a:cubicBezTo>
                    <a:pt x="699559" y="468841"/>
                    <a:pt x="733425" y="433916"/>
                    <a:pt x="764117" y="407458"/>
                  </a:cubicBezTo>
                  <a:cubicBezTo>
                    <a:pt x="794809" y="381000"/>
                    <a:pt x="823384" y="360891"/>
                    <a:pt x="859367" y="343958"/>
                  </a:cubicBezTo>
                  <a:cubicBezTo>
                    <a:pt x="895350" y="327025"/>
                    <a:pt x="935567" y="312208"/>
                    <a:pt x="980017" y="305858"/>
                  </a:cubicBezTo>
                  <a:cubicBezTo>
                    <a:pt x="1024467" y="299508"/>
                    <a:pt x="1089025" y="302683"/>
                    <a:pt x="1126067" y="305858"/>
                  </a:cubicBezTo>
                  <a:cubicBezTo>
                    <a:pt x="1163109" y="309033"/>
                    <a:pt x="1160991" y="316442"/>
                    <a:pt x="1202267" y="324908"/>
                  </a:cubicBezTo>
                  <a:cubicBezTo>
                    <a:pt x="1222375" y="293159"/>
                    <a:pt x="1214967" y="294216"/>
                    <a:pt x="1234017" y="267758"/>
                  </a:cubicBezTo>
                  <a:cubicBezTo>
                    <a:pt x="1253067" y="241300"/>
                    <a:pt x="1286934" y="196850"/>
                    <a:pt x="1316567" y="166158"/>
                  </a:cubicBezTo>
                  <a:cubicBezTo>
                    <a:pt x="1346200" y="135466"/>
                    <a:pt x="1372659" y="106891"/>
                    <a:pt x="1411817" y="83608"/>
                  </a:cubicBezTo>
                  <a:cubicBezTo>
                    <a:pt x="1450975" y="60325"/>
                    <a:pt x="1500717" y="40216"/>
                    <a:pt x="1551517" y="26458"/>
                  </a:cubicBezTo>
                  <a:cubicBezTo>
                    <a:pt x="1602317" y="12700"/>
                    <a:pt x="1656292" y="0"/>
                    <a:pt x="1716617" y="1058"/>
                  </a:cubicBezTo>
                  <a:cubicBezTo>
                    <a:pt x="1776942" y="2116"/>
                    <a:pt x="1849967" y="8466"/>
                    <a:pt x="1913467" y="32808"/>
                  </a:cubicBezTo>
                  <a:cubicBezTo>
                    <a:pt x="1976967" y="57150"/>
                    <a:pt x="2045759" y="99483"/>
                    <a:pt x="2097617" y="147108"/>
                  </a:cubicBezTo>
                  <a:cubicBezTo>
                    <a:pt x="2149475" y="194733"/>
                    <a:pt x="2198159" y="267758"/>
                    <a:pt x="2224617" y="318558"/>
                  </a:cubicBezTo>
                  <a:cubicBezTo>
                    <a:pt x="2251075" y="369358"/>
                    <a:pt x="2241550" y="433916"/>
                    <a:pt x="2256367" y="451908"/>
                  </a:cubicBezTo>
                  <a:cubicBezTo>
                    <a:pt x="2300817" y="433916"/>
                    <a:pt x="2278592" y="436033"/>
                    <a:pt x="2313517" y="426508"/>
                  </a:cubicBezTo>
                  <a:cubicBezTo>
                    <a:pt x="2348442" y="416983"/>
                    <a:pt x="2409825" y="393700"/>
                    <a:pt x="2465917" y="394758"/>
                  </a:cubicBezTo>
                  <a:cubicBezTo>
                    <a:pt x="2522009" y="395816"/>
                    <a:pt x="2591859" y="408516"/>
                    <a:pt x="2650067" y="432858"/>
                  </a:cubicBezTo>
                  <a:cubicBezTo>
                    <a:pt x="2708275" y="457200"/>
                    <a:pt x="2769659" y="495300"/>
                    <a:pt x="2815167" y="540808"/>
                  </a:cubicBezTo>
                  <a:cubicBezTo>
                    <a:pt x="2860675" y="586316"/>
                    <a:pt x="2900892" y="651933"/>
                    <a:pt x="2923117" y="705908"/>
                  </a:cubicBezTo>
                  <a:cubicBezTo>
                    <a:pt x="2945342" y="759883"/>
                    <a:pt x="2932642" y="832908"/>
                    <a:pt x="2948517" y="864658"/>
                  </a:cubicBezTo>
                  <a:cubicBezTo>
                    <a:pt x="2985559" y="879475"/>
                    <a:pt x="2980267" y="869950"/>
                    <a:pt x="3018367" y="896408"/>
                  </a:cubicBezTo>
                  <a:cubicBezTo>
                    <a:pt x="3056467" y="922866"/>
                    <a:pt x="3131609" y="969433"/>
                    <a:pt x="3177117" y="1023408"/>
                  </a:cubicBezTo>
                  <a:cubicBezTo>
                    <a:pt x="3222625" y="1077383"/>
                    <a:pt x="3270250" y="1150408"/>
                    <a:pt x="3291417" y="1220258"/>
                  </a:cubicBezTo>
                  <a:cubicBezTo>
                    <a:pt x="3312584" y="1290108"/>
                    <a:pt x="3313642" y="1372658"/>
                    <a:pt x="3304117" y="1442508"/>
                  </a:cubicBezTo>
                  <a:cubicBezTo>
                    <a:pt x="3294592" y="1512358"/>
                    <a:pt x="3268134" y="1581150"/>
                    <a:pt x="3234267" y="1639358"/>
                  </a:cubicBezTo>
                  <a:cubicBezTo>
                    <a:pt x="3200400" y="1697566"/>
                    <a:pt x="3150659" y="1750483"/>
                    <a:pt x="3100917" y="1791758"/>
                  </a:cubicBezTo>
                  <a:cubicBezTo>
                    <a:pt x="3051175" y="1833033"/>
                    <a:pt x="3010959" y="1869016"/>
                    <a:pt x="2935817" y="1887008"/>
                  </a:cubicBezTo>
                  <a:cubicBezTo>
                    <a:pt x="2860675" y="1905000"/>
                    <a:pt x="2650067" y="1899708"/>
                    <a:pt x="2650067" y="1899708"/>
                  </a:cubicBezTo>
                  <a:cubicBezTo>
                    <a:pt x="2242609" y="1902883"/>
                    <a:pt x="1000126" y="1931458"/>
                    <a:pt x="491067" y="1906058"/>
                  </a:cubicBezTo>
                  <a:cubicBezTo>
                    <a:pt x="49742" y="1812925"/>
                    <a:pt x="0" y="1494366"/>
                    <a:pt x="2117" y="1340908"/>
                  </a:cubicBezTo>
                  <a:cubicBezTo>
                    <a:pt x="16934" y="1187450"/>
                    <a:pt x="49742" y="1166283"/>
                    <a:pt x="84667" y="1099608"/>
                  </a:cubicBezTo>
                  <a:cubicBezTo>
                    <a:pt x="119592" y="1032933"/>
                    <a:pt x="159809" y="984250"/>
                    <a:pt x="211667" y="940858"/>
                  </a:cubicBezTo>
                  <a:cubicBezTo>
                    <a:pt x="263525" y="897466"/>
                    <a:pt x="331259" y="858308"/>
                    <a:pt x="395817" y="839258"/>
                  </a:cubicBezTo>
                  <a:cubicBezTo>
                    <a:pt x="460375" y="820208"/>
                    <a:pt x="571500" y="839258"/>
                    <a:pt x="605367" y="820208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100000">
                  <a:srgbClr val="1E53C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400" dirty="0"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89" name="Freeform 88"/>
            <p:cNvSpPr>
              <a:spLocks noChangeArrowheads="1"/>
            </p:cNvSpPr>
            <p:nvPr/>
          </p:nvSpPr>
          <p:spPr bwMode="auto">
            <a:xfrm>
              <a:off x="4779109" y="5716554"/>
              <a:ext cx="1604628" cy="934881"/>
            </a:xfrm>
            <a:custGeom>
              <a:avLst/>
              <a:gdLst>
                <a:gd name="T0" fmla="*/ 519715 w 3313642"/>
                <a:gd name="T1" fmla="*/ 704158 h 1931458"/>
                <a:gd name="T2" fmla="*/ 514263 w 3313642"/>
                <a:gd name="T3" fmla="*/ 622385 h 1931458"/>
                <a:gd name="T4" fmla="*/ 530618 w 3313642"/>
                <a:gd name="T5" fmla="*/ 524257 h 1931458"/>
                <a:gd name="T6" fmla="*/ 579682 w 3313642"/>
                <a:gd name="T7" fmla="*/ 431581 h 1931458"/>
                <a:gd name="T8" fmla="*/ 656004 w 3313642"/>
                <a:gd name="T9" fmla="*/ 349808 h 1931458"/>
                <a:gd name="T10" fmla="*/ 737777 w 3313642"/>
                <a:gd name="T11" fmla="*/ 295292 h 1931458"/>
                <a:gd name="T12" fmla="*/ 841356 w 3313642"/>
                <a:gd name="T13" fmla="*/ 262583 h 1931458"/>
                <a:gd name="T14" fmla="*/ 966742 w 3313642"/>
                <a:gd name="T15" fmla="*/ 262583 h 1931458"/>
                <a:gd name="T16" fmla="*/ 1032160 w 3313642"/>
                <a:gd name="T17" fmla="*/ 278937 h 1931458"/>
                <a:gd name="T18" fmla="*/ 1059418 w 3313642"/>
                <a:gd name="T19" fmla="*/ 229873 h 1931458"/>
                <a:gd name="T20" fmla="*/ 1130288 w 3313642"/>
                <a:gd name="T21" fmla="*/ 142649 h 1931458"/>
                <a:gd name="T22" fmla="*/ 1212062 w 3313642"/>
                <a:gd name="T23" fmla="*/ 71778 h 1931458"/>
                <a:gd name="T24" fmla="*/ 1331996 w 3313642"/>
                <a:gd name="T25" fmla="*/ 22715 h 1931458"/>
                <a:gd name="T26" fmla="*/ 1473736 w 3313642"/>
                <a:gd name="T27" fmla="*/ 908 h 1931458"/>
                <a:gd name="T28" fmla="*/ 1642734 w 3313642"/>
                <a:gd name="T29" fmla="*/ 28166 h 1931458"/>
                <a:gd name="T30" fmla="*/ 1800829 w 3313642"/>
                <a:gd name="T31" fmla="*/ 126294 h 1931458"/>
                <a:gd name="T32" fmla="*/ 1909860 w 3313642"/>
                <a:gd name="T33" fmla="*/ 273486 h 1931458"/>
                <a:gd name="T34" fmla="*/ 1937118 w 3313642"/>
                <a:gd name="T35" fmla="*/ 387968 h 1931458"/>
                <a:gd name="T36" fmla="*/ 1986182 w 3313642"/>
                <a:gd name="T37" fmla="*/ 366162 h 1931458"/>
                <a:gd name="T38" fmla="*/ 2117019 w 3313642"/>
                <a:gd name="T39" fmla="*/ 338905 h 1931458"/>
                <a:gd name="T40" fmla="*/ 2275114 w 3313642"/>
                <a:gd name="T41" fmla="*/ 371614 h 1931458"/>
                <a:gd name="T42" fmla="*/ 2416854 w 3313642"/>
                <a:gd name="T43" fmla="*/ 464290 h 1931458"/>
                <a:gd name="T44" fmla="*/ 2509531 w 3313642"/>
                <a:gd name="T45" fmla="*/ 606031 h 1931458"/>
                <a:gd name="T46" fmla="*/ 2531337 w 3313642"/>
                <a:gd name="T47" fmla="*/ 742319 h 1931458"/>
                <a:gd name="T48" fmla="*/ 2591304 w 3313642"/>
                <a:gd name="T49" fmla="*/ 769577 h 1931458"/>
                <a:gd name="T50" fmla="*/ 2727593 w 3313642"/>
                <a:gd name="T51" fmla="*/ 878608 h 1931458"/>
                <a:gd name="T52" fmla="*/ 2825721 w 3313642"/>
                <a:gd name="T53" fmla="*/ 1047606 h 1931458"/>
                <a:gd name="T54" fmla="*/ 2836624 w 3313642"/>
                <a:gd name="T55" fmla="*/ 1238411 h 1931458"/>
                <a:gd name="T56" fmla="*/ 2776657 w 3313642"/>
                <a:gd name="T57" fmla="*/ 1407409 h 1931458"/>
                <a:gd name="T58" fmla="*/ 2662174 w 3313642"/>
                <a:gd name="T59" fmla="*/ 1538246 h 1931458"/>
                <a:gd name="T60" fmla="*/ 2520434 w 3313642"/>
                <a:gd name="T61" fmla="*/ 1620019 h 1931458"/>
                <a:gd name="T62" fmla="*/ 2275114 w 3313642"/>
                <a:gd name="T63" fmla="*/ 1630922 h 1931458"/>
                <a:gd name="T64" fmla="*/ 421587 w 3313642"/>
                <a:gd name="T65" fmla="*/ 1636374 h 1931458"/>
                <a:gd name="T66" fmla="*/ 1817 w 3313642"/>
                <a:gd name="T67" fmla="*/ 1151186 h 1931458"/>
                <a:gd name="T68" fmla="*/ 72688 w 3313642"/>
                <a:gd name="T69" fmla="*/ 944027 h 1931458"/>
                <a:gd name="T70" fmla="*/ 181719 w 3313642"/>
                <a:gd name="T71" fmla="*/ 807738 h 1931458"/>
                <a:gd name="T72" fmla="*/ 339814 w 3313642"/>
                <a:gd name="T73" fmla="*/ 720513 h 1931458"/>
                <a:gd name="T74" fmla="*/ 519715 w 3313642"/>
                <a:gd name="T75" fmla="*/ 704158 h 193145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313642"/>
                <a:gd name="T115" fmla="*/ 0 h 1931458"/>
                <a:gd name="T116" fmla="*/ 3313642 w 3313642"/>
                <a:gd name="T117" fmla="*/ 1931458 h 193145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313642" h="1931458">
                  <a:moveTo>
                    <a:pt x="605367" y="820208"/>
                  </a:moveTo>
                  <a:cubicBezTo>
                    <a:pt x="594784" y="763058"/>
                    <a:pt x="596900" y="759883"/>
                    <a:pt x="599017" y="724958"/>
                  </a:cubicBezTo>
                  <a:cubicBezTo>
                    <a:pt x="601134" y="690033"/>
                    <a:pt x="605367" y="647700"/>
                    <a:pt x="618067" y="610658"/>
                  </a:cubicBezTo>
                  <a:cubicBezTo>
                    <a:pt x="630767" y="573616"/>
                    <a:pt x="650875" y="536575"/>
                    <a:pt x="675217" y="502708"/>
                  </a:cubicBezTo>
                  <a:cubicBezTo>
                    <a:pt x="699559" y="468841"/>
                    <a:pt x="733425" y="433916"/>
                    <a:pt x="764117" y="407458"/>
                  </a:cubicBezTo>
                  <a:cubicBezTo>
                    <a:pt x="794809" y="381000"/>
                    <a:pt x="823384" y="360891"/>
                    <a:pt x="859367" y="343958"/>
                  </a:cubicBezTo>
                  <a:cubicBezTo>
                    <a:pt x="895350" y="327025"/>
                    <a:pt x="935567" y="312208"/>
                    <a:pt x="980017" y="305858"/>
                  </a:cubicBezTo>
                  <a:cubicBezTo>
                    <a:pt x="1024467" y="299508"/>
                    <a:pt x="1089025" y="302683"/>
                    <a:pt x="1126067" y="305858"/>
                  </a:cubicBezTo>
                  <a:cubicBezTo>
                    <a:pt x="1163109" y="309033"/>
                    <a:pt x="1160991" y="316442"/>
                    <a:pt x="1202267" y="324908"/>
                  </a:cubicBezTo>
                  <a:cubicBezTo>
                    <a:pt x="1222375" y="293159"/>
                    <a:pt x="1214967" y="294216"/>
                    <a:pt x="1234017" y="267758"/>
                  </a:cubicBezTo>
                  <a:cubicBezTo>
                    <a:pt x="1253067" y="241300"/>
                    <a:pt x="1286934" y="196850"/>
                    <a:pt x="1316567" y="166158"/>
                  </a:cubicBezTo>
                  <a:cubicBezTo>
                    <a:pt x="1346200" y="135466"/>
                    <a:pt x="1372659" y="106891"/>
                    <a:pt x="1411817" y="83608"/>
                  </a:cubicBezTo>
                  <a:cubicBezTo>
                    <a:pt x="1450975" y="60325"/>
                    <a:pt x="1500717" y="40216"/>
                    <a:pt x="1551517" y="26458"/>
                  </a:cubicBezTo>
                  <a:cubicBezTo>
                    <a:pt x="1602317" y="12700"/>
                    <a:pt x="1656292" y="0"/>
                    <a:pt x="1716617" y="1058"/>
                  </a:cubicBezTo>
                  <a:cubicBezTo>
                    <a:pt x="1776942" y="2116"/>
                    <a:pt x="1849967" y="8466"/>
                    <a:pt x="1913467" y="32808"/>
                  </a:cubicBezTo>
                  <a:cubicBezTo>
                    <a:pt x="1976967" y="57150"/>
                    <a:pt x="2045759" y="99483"/>
                    <a:pt x="2097617" y="147108"/>
                  </a:cubicBezTo>
                  <a:cubicBezTo>
                    <a:pt x="2149475" y="194733"/>
                    <a:pt x="2198159" y="267758"/>
                    <a:pt x="2224617" y="318558"/>
                  </a:cubicBezTo>
                  <a:cubicBezTo>
                    <a:pt x="2251075" y="369358"/>
                    <a:pt x="2241550" y="433916"/>
                    <a:pt x="2256367" y="451908"/>
                  </a:cubicBezTo>
                  <a:cubicBezTo>
                    <a:pt x="2300817" y="433916"/>
                    <a:pt x="2278592" y="436033"/>
                    <a:pt x="2313517" y="426508"/>
                  </a:cubicBezTo>
                  <a:cubicBezTo>
                    <a:pt x="2348442" y="416983"/>
                    <a:pt x="2409825" y="393700"/>
                    <a:pt x="2465917" y="394758"/>
                  </a:cubicBezTo>
                  <a:cubicBezTo>
                    <a:pt x="2522009" y="395816"/>
                    <a:pt x="2591859" y="408516"/>
                    <a:pt x="2650067" y="432858"/>
                  </a:cubicBezTo>
                  <a:cubicBezTo>
                    <a:pt x="2708275" y="457200"/>
                    <a:pt x="2769659" y="495300"/>
                    <a:pt x="2815167" y="540808"/>
                  </a:cubicBezTo>
                  <a:cubicBezTo>
                    <a:pt x="2860675" y="586316"/>
                    <a:pt x="2900892" y="651933"/>
                    <a:pt x="2923117" y="705908"/>
                  </a:cubicBezTo>
                  <a:cubicBezTo>
                    <a:pt x="2945342" y="759883"/>
                    <a:pt x="2932642" y="832908"/>
                    <a:pt x="2948517" y="864658"/>
                  </a:cubicBezTo>
                  <a:cubicBezTo>
                    <a:pt x="2985559" y="879475"/>
                    <a:pt x="2980267" y="869950"/>
                    <a:pt x="3018367" y="896408"/>
                  </a:cubicBezTo>
                  <a:cubicBezTo>
                    <a:pt x="3056467" y="922866"/>
                    <a:pt x="3131609" y="969433"/>
                    <a:pt x="3177117" y="1023408"/>
                  </a:cubicBezTo>
                  <a:cubicBezTo>
                    <a:pt x="3222625" y="1077383"/>
                    <a:pt x="3270250" y="1150408"/>
                    <a:pt x="3291417" y="1220258"/>
                  </a:cubicBezTo>
                  <a:cubicBezTo>
                    <a:pt x="3312584" y="1290108"/>
                    <a:pt x="3313642" y="1372658"/>
                    <a:pt x="3304117" y="1442508"/>
                  </a:cubicBezTo>
                  <a:cubicBezTo>
                    <a:pt x="3294592" y="1512358"/>
                    <a:pt x="3268134" y="1581150"/>
                    <a:pt x="3234267" y="1639358"/>
                  </a:cubicBezTo>
                  <a:cubicBezTo>
                    <a:pt x="3200400" y="1697566"/>
                    <a:pt x="3150659" y="1750483"/>
                    <a:pt x="3100917" y="1791758"/>
                  </a:cubicBezTo>
                  <a:cubicBezTo>
                    <a:pt x="3051175" y="1833033"/>
                    <a:pt x="3010959" y="1869016"/>
                    <a:pt x="2935817" y="1887008"/>
                  </a:cubicBezTo>
                  <a:cubicBezTo>
                    <a:pt x="2860675" y="1905000"/>
                    <a:pt x="2650067" y="1899708"/>
                    <a:pt x="2650067" y="1899708"/>
                  </a:cubicBezTo>
                  <a:cubicBezTo>
                    <a:pt x="2242609" y="1902883"/>
                    <a:pt x="1000126" y="1931458"/>
                    <a:pt x="491067" y="1906058"/>
                  </a:cubicBezTo>
                  <a:cubicBezTo>
                    <a:pt x="49742" y="1812925"/>
                    <a:pt x="0" y="1494366"/>
                    <a:pt x="2117" y="1340908"/>
                  </a:cubicBezTo>
                  <a:cubicBezTo>
                    <a:pt x="16934" y="1187450"/>
                    <a:pt x="49742" y="1166283"/>
                    <a:pt x="84667" y="1099608"/>
                  </a:cubicBezTo>
                  <a:cubicBezTo>
                    <a:pt x="119592" y="1032933"/>
                    <a:pt x="159809" y="984250"/>
                    <a:pt x="211667" y="940858"/>
                  </a:cubicBezTo>
                  <a:cubicBezTo>
                    <a:pt x="263525" y="897466"/>
                    <a:pt x="331259" y="858308"/>
                    <a:pt x="395817" y="839258"/>
                  </a:cubicBezTo>
                  <a:cubicBezTo>
                    <a:pt x="460375" y="820208"/>
                    <a:pt x="571500" y="839258"/>
                    <a:pt x="605367" y="820208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100000">
                  <a:srgbClr val="1E53C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400" dirty="0"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90" name="Freeform 89"/>
            <p:cNvSpPr>
              <a:spLocks noChangeArrowheads="1"/>
            </p:cNvSpPr>
            <p:nvPr/>
          </p:nvSpPr>
          <p:spPr bwMode="auto">
            <a:xfrm>
              <a:off x="1454734" y="5882007"/>
              <a:ext cx="1320644" cy="769428"/>
            </a:xfrm>
            <a:custGeom>
              <a:avLst/>
              <a:gdLst>
                <a:gd name="T0" fmla="*/ 519715 w 3313642"/>
                <a:gd name="T1" fmla="*/ 704158 h 1931458"/>
                <a:gd name="T2" fmla="*/ 514263 w 3313642"/>
                <a:gd name="T3" fmla="*/ 622385 h 1931458"/>
                <a:gd name="T4" fmla="*/ 530618 w 3313642"/>
                <a:gd name="T5" fmla="*/ 524257 h 1931458"/>
                <a:gd name="T6" fmla="*/ 579682 w 3313642"/>
                <a:gd name="T7" fmla="*/ 431581 h 1931458"/>
                <a:gd name="T8" fmla="*/ 656004 w 3313642"/>
                <a:gd name="T9" fmla="*/ 349808 h 1931458"/>
                <a:gd name="T10" fmla="*/ 737777 w 3313642"/>
                <a:gd name="T11" fmla="*/ 295292 h 1931458"/>
                <a:gd name="T12" fmla="*/ 841356 w 3313642"/>
                <a:gd name="T13" fmla="*/ 262583 h 1931458"/>
                <a:gd name="T14" fmla="*/ 966742 w 3313642"/>
                <a:gd name="T15" fmla="*/ 262583 h 1931458"/>
                <a:gd name="T16" fmla="*/ 1032160 w 3313642"/>
                <a:gd name="T17" fmla="*/ 278937 h 1931458"/>
                <a:gd name="T18" fmla="*/ 1059418 w 3313642"/>
                <a:gd name="T19" fmla="*/ 229873 h 1931458"/>
                <a:gd name="T20" fmla="*/ 1130288 w 3313642"/>
                <a:gd name="T21" fmla="*/ 142649 h 1931458"/>
                <a:gd name="T22" fmla="*/ 1212062 w 3313642"/>
                <a:gd name="T23" fmla="*/ 71778 h 1931458"/>
                <a:gd name="T24" fmla="*/ 1331996 w 3313642"/>
                <a:gd name="T25" fmla="*/ 22715 h 1931458"/>
                <a:gd name="T26" fmla="*/ 1473736 w 3313642"/>
                <a:gd name="T27" fmla="*/ 908 h 1931458"/>
                <a:gd name="T28" fmla="*/ 1642734 w 3313642"/>
                <a:gd name="T29" fmla="*/ 28166 h 1931458"/>
                <a:gd name="T30" fmla="*/ 1800829 w 3313642"/>
                <a:gd name="T31" fmla="*/ 126294 h 1931458"/>
                <a:gd name="T32" fmla="*/ 1909860 w 3313642"/>
                <a:gd name="T33" fmla="*/ 273486 h 1931458"/>
                <a:gd name="T34" fmla="*/ 1937118 w 3313642"/>
                <a:gd name="T35" fmla="*/ 387968 h 1931458"/>
                <a:gd name="T36" fmla="*/ 1986182 w 3313642"/>
                <a:gd name="T37" fmla="*/ 366162 h 1931458"/>
                <a:gd name="T38" fmla="*/ 2117019 w 3313642"/>
                <a:gd name="T39" fmla="*/ 338905 h 1931458"/>
                <a:gd name="T40" fmla="*/ 2275114 w 3313642"/>
                <a:gd name="T41" fmla="*/ 371614 h 1931458"/>
                <a:gd name="T42" fmla="*/ 2416854 w 3313642"/>
                <a:gd name="T43" fmla="*/ 464290 h 1931458"/>
                <a:gd name="T44" fmla="*/ 2509531 w 3313642"/>
                <a:gd name="T45" fmla="*/ 606031 h 1931458"/>
                <a:gd name="T46" fmla="*/ 2531337 w 3313642"/>
                <a:gd name="T47" fmla="*/ 742319 h 1931458"/>
                <a:gd name="T48" fmla="*/ 2591304 w 3313642"/>
                <a:gd name="T49" fmla="*/ 769577 h 1931458"/>
                <a:gd name="T50" fmla="*/ 2727593 w 3313642"/>
                <a:gd name="T51" fmla="*/ 878608 h 1931458"/>
                <a:gd name="T52" fmla="*/ 2825721 w 3313642"/>
                <a:gd name="T53" fmla="*/ 1047606 h 1931458"/>
                <a:gd name="T54" fmla="*/ 2836624 w 3313642"/>
                <a:gd name="T55" fmla="*/ 1238411 h 1931458"/>
                <a:gd name="T56" fmla="*/ 2776657 w 3313642"/>
                <a:gd name="T57" fmla="*/ 1407409 h 1931458"/>
                <a:gd name="T58" fmla="*/ 2662174 w 3313642"/>
                <a:gd name="T59" fmla="*/ 1538246 h 1931458"/>
                <a:gd name="T60" fmla="*/ 2520434 w 3313642"/>
                <a:gd name="T61" fmla="*/ 1620019 h 1931458"/>
                <a:gd name="T62" fmla="*/ 2275114 w 3313642"/>
                <a:gd name="T63" fmla="*/ 1630922 h 1931458"/>
                <a:gd name="T64" fmla="*/ 421587 w 3313642"/>
                <a:gd name="T65" fmla="*/ 1636374 h 1931458"/>
                <a:gd name="T66" fmla="*/ 1817 w 3313642"/>
                <a:gd name="T67" fmla="*/ 1151186 h 1931458"/>
                <a:gd name="T68" fmla="*/ 72688 w 3313642"/>
                <a:gd name="T69" fmla="*/ 944027 h 1931458"/>
                <a:gd name="T70" fmla="*/ 181719 w 3313642"/>
                <a:gd name="T71" fmla="*/ 807738 h 1931458"/>
                <a:gd name="T72" fmla="*/ 339814 w 3313642"/>
                <a:gd name="T73" fmla="*/ 720513 h 1931458"/>
                <a:gd name="T74" fmla="*/ 519715 w 3313642"/>
                <a:gd name="T75" fmla="*/ 704158 h 193145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313642"/>
                <a:gd name="T115" fmla="*/ 0 h 1931458"/>
                <a:gd name="T116" fmla="*/ 3313642 w 3313642"/>
                <a:gd name="T117" fmla="*/ 1931458 h 193145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313642" h="1931458">
                  <a:moveTo>
                    <a:pt x="605367" y="820208"/>
                  </a:moveTo>
                  <a:cubicBezTo>
                    <a:pt x="594784" y="763058"/>
                    <a:pt x="596900" y="759883"/>
                    <a:pt x="599017" y="724958"/>
                  </a:cubicBezTo>
                  <a:cubicBezTo>
                    <a:pt x="601134" y="690033"/>
                    <a:pt x="605367" y="647700"/>
                    <a:pt x="618067" y="610658"/>
                  </a:cubicBezTo>
                  <a:cubicBezTo>
                    <a:pt x="630767" y="573616"/>
                    <a:pt x="650875" y="536575"/>
                    <a:pt x="675217" y="502708"/>
                  </a:cubicBezTo>
                  <a:cubicBezTo>
                    <a:pt x="699559" y="468841"/>
                    <a:pt x="733425" y="433916"/>
                    <a:pt x="764117" y="407458"/>
                  </a:cubicBezTo>
                  <a:cubicBezTo>
                    <a:pt x="794809" y="381000"/>
                    <a:pt x="823384" y="360891"/>
                    <a:pt x="859367" y="343958"/>
                  </a:cubicBezTo>
                  <a:cubicBezTo>
                    <a:pt x="895350" y="327025"/>
                    <a:pt x="935567" y="312208"/>
                    <a:pt x="980017" y="305858"/>
                  </a:cubicBezTo>
                  <a:cubicBezTo>
                    <a:pt x="1024467" y="299508"/>
                    <a:pt x="1089025" y="302683"/>
                    <a:pt x="1126067" y="305858"/>
                  </a:cubicBezTo>
                  <a:cubicBezTo>
                    <a:pt x="1163109" y="309033"/>
                    <a:pt x="1160991" y="316442"/>
                    <a:pt x="1202267" y="324908"/>
                  </a:cubicBezTo>
                  <a:cubicBezTo>
                    <a:pt x="1222375" y="293159"/>
                    <a:pt x="1214967" y="294216"/>
                    <a:pt x="1234017" y="267758"/>
                  </a:cubicBezTo>
                  <a:cubicBezTo>
                    <a:pt x="1253067" y="241300"/>
                    <a:pt x="1286934" y="196850"/>
                    <a:pt x="1316567" y="166158"/>
                  </a:cubicBezTo>
                  <a:cubicBezTo>
                    <a:pt x="1346200" y="135466"/>
                    <a:pt x="1372659" y="106891"/>
                    <a:pt x="1411817" y="83608"/>
                  </a:cubicBezTo>
                  <a:cubicBezTo>
                    <a:pt x="1450975" y="60325"/>
                    <a:pt x="1500717" y="40216"/>
                    <a:pt x="1551517" y="26458"/>
                  </a:cubicBezTo>
                  <a:cubicBezTo>
                    <a:pt x="1602317" y="12700"/>
                    <a:pt x="1656292" y="0"/>
                    <a:pt x="1716617" y="1058"/>
                  </a:cubicBezTo>
                  <a:cubicBezTo>
                    <a:pt x="1776942" y="2116"/>
                    <a:pt x="1849967" y="8466"/>
                    <a:pt x="1913467" y="32808"/>
                  </a:cubicBezTo>
                  <a:cubicBezTo>
                    <a:pt x="1976967" y="57150"/>
                    <a:pt x="2045759" y="99483"/>
                    <a:pt x="2097617" y="147108"/>
                  </a:cubicBezTo>
                  <a:cubicBezTo>
                    <a:pt x="2149475" y="194733"/>
                    <a:pt x="2198159" y="267758"/>
                    <a:pt x="2224617" y="318558"/>
                  </a:cubicBezTo>
                  <a:cubicBezTo>
                    <a:pt x="2251075" y="369358"/>
                    <a:pt x="2241550" y="433916"/>
                    <a:pt x="2256367" y="451908"/>
                  </a:cubicBezTo>
                  <a:cubicBezTo>
                    <a:pt x="2300817" y="433916"/>
                    <a:pt x="2278592" y="436033"/>
                    <a:pt x="2313517" y="426508"/>
                  </a:cubicBezTo>
                  <a:cubicBezTo>
                    <a:pt x="2348442" y="416983"/>
                    <a:pt x="2409825" y="393700"/>
                    <a:pt x="2465917" y="394758"/>
                  </a:cubicBezTo>
                  <a:cubicBezTo>
                    <a:pt x="2522009" y="395816"/>
                    <a:pt x="2591859" y="408516"/>
                    <a:pt x="2650067" y="432858"/>
                  </a:cubicBezTo>
                  <a:cubicBezTo>
                    <a:pt x="2708275" y="457200"/>
                    <a:pt x="2769659" y="495300"/>
                    <a:pt x="2815167" y="540808"/>
                  </a:cubicBezTo>
                  <a:cubicBezTo>
                    <a:pt x="2860675" y="586316"/>
                    <a:pt x="2900892" y="651933"/>
                    <a:pt x="2923117" y="705908"/>
                  </a:cubicBezTo>
                  <a:cubicBezTo>
                    <a:pt x="2945342" y="759883"/>
                    <a:pt x="2932642" y="832908"/>
                    <a:pt x="2948517" y="864658"/>
                  </a:cubicBezTo>
                  <a:cubicBezTo>
                    <a:pt x="2985559" y="879475"/>
                    <a:pt x="2980267" y="869950"/>
                    <a:pt x="3018367" y="896408"/>
                  </a:cubicBezTo>
                  <a:cubicBezTo>
                    <a:pt x="3056467" y="922866"/>
                    <a:pt x="3131609" y="969433"/>
                    <a:pt x="3177117" y="1023408"/>
                  </a:cubicBezTo>
                  <a:cubicBezTo>
                    <a:pt x="3222625" y="1077383"/>
                    <a:pt x="3270250" y="1150408"/>
                    <a:pt x="3291417" y="1220258"/>
                  </a:cubicBezTo>
                  <a:cubicBezTo>
                    <a:pt x="3312584" y="1290108"/>
                    <a:pt x="3313642" y="1372658"/>
                    <a:pt x="3304117" y="1442508"/>
                  </a:cubicBezTo>
                  <a:cubicBezTo>
                    <a:pt x="3294592" y="1512358"/>
                    <a:pt x="3268134" y="1581150"/>
                    <a:pt x="3234267" y="1639358"/>
                  </a:cubicBezTo>
                  <a:cubicBezTo>
                    <a:pt x="3200400" y="1697566"/>
                    <a:pt x="3150659" y="1750483"/>
                    <a:pt x="3100917" y="1791758"/>
                  </a:cubicBezTo>
                  <a:cubicBezTo>
                    <a:pt x="3051175" y="1833033"/>
                    <a:pt x="3010959" y="1869016"/>
                    <a:pt x="2935817" y="1887008"/>
                  </a:cubicBezTo>
                  <a:cubicBezTo>
                    <a:pt x="2860675" y="1905000"/>
                    <a:pt x="2650067" y="1899708"/>
                    <a:pt x="2650067" y="1899708"/>
                  </a:cubicBezTo>
                  <a:cubicBezTo>
                    <a:pt x="2242609" y="1902883"/>
                    <a:pt x="1000126" y="1931458"/>
                    <a:pt x="491067" y="1906058"/>
                  </a:cubicBezTo>
                  <a:cubicBezTo>
                    <a:pt x="49742" y="1812925"/>
                    <a:pt x="0" y="1494366"/>
                    <a:pt x="2117" y="1340908"/>
                  </a:cubicBezTo>
                  <a:cubicBezTo>
                    <a:pt x="16934" y="1187450"/>
                    <a:pt x="49742" y="1166283"/>
                    <a:pt x="84667" y="1099608"/>
                  </a:cubicBezTo>
                  <a:cubicBezTo>
                    <a:pt x="119592" y="1032933"/>
                    <a:pt x="159809" y="984250"/>
                    <a:pt x="211667" y="940858"/>
                  </a:cubicBezTo>
                  <a:cubicBezTo>
                    <a:pt x="263525" y="897466"/>
                    <a:pt x="331259" y="858308"/>
                    <a:pt x="395817" y="839258"/>
                  </a:cubicBezTo>
                  <a:cubicBezTo>
                    <a:pt x="460375" y="820208"/>
                    <a:pt x="571500" y="839258"/>
                    <a:pt x="605367" y="820208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100000">
                  <a:srgbClr val="1E53C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400" dirty="0"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91" name="Freeform 90"/>
            <p:cNvSpPr>
              <a:spLocks noChangeArrowheads="1"/>
            </p:cNvSpPr>
            <p:nvPr/>
          </p:nvSpPr>
          <p:spPr bwMode="auto">
            <a:xfrm>
              <a:off x="-885874" y="5369714"/>
              <a:ext cx="2199944" cy="1281723"/>
            </a:xfrm>
            <a:custGeom>
              <a:avLst/>
              <a:gdLst>
                <a:gd name="T0" fmla="*/ 519715 w 3313642"/>
                <a:gd name="T1" fmla="*/ 704158 h 1931458"/>
                <a:gd name="T2" fmla="*/ 514263 w 3313642"/>
                <a:gd name="T3" fmla="*/ 622385 h 1931458"/>
                <a:gd name="T4" fmla="*/ 530618 w 3313642"/>
                <a:gd name="T5" fmla="*/ 524257 h 1931458"/>
                <a:gd name="T6" fmla="*/ 579682 w 3313642"/>
                <a:gd name="T7" fmla="*/ 431581 h 1931458"/>
                <a:gd name="T8" fmla="*/ 656004 w 3313642"/>
                <a:gd name="T9" fmla="*/ 349808 h 1931458"/>
                <a:gd name="T10" fmla="*/ 737777 w 3313642"/>
                <a:gd name="T11" fmla="*/ 295292 h 1931458"/>
                <a:gd name="T12" fmla="*/ 841356 w 3313642"/>
                <a:gd name="T13" fmla="*/ 262583 h 1931458"/>
                <a:gd name="T14" fmla="*/ 966742 w 3313642"/>
                <a:gd name="T15" fmla="*/ 262583 h 1931458"/>
                <a:gd name="T16" fmla="*/ 1032160 w 3313642"/>
                <a:gd name="T17" fmla="*/ 278937 h 1931458"/>
                <a:gd name="T18" fmla="*/ 1059418 w 3313642"/>
                <a:gd name="T19" fmla="*/ 229873 h 1931458"/>
                <a:gd name="T20" fmla="*/ 1130288 w 3313642"/>
                <a:gd name="T21" fmla="*/ 142649 h 1931458"/>
                <a:gd name="T22" fmla="*/ 1212062 w 3313642"/>
                <a:gd name="T23" fmla="*/ 71778 h 1931458"/>
                <a:gd name="T24" fmla="*/ 1331996 w 3313642"/>
                <a:gd name="T25" fmla="*/ 22715 h 1931458"/>
                <a:gd name="T26" fmla="*/ 1473736 w 3313642"/>
                <a:gd name="T27" fmla="*/ 908 h 1931458"/>
                <a:gd name="T28" fmla="*/ 1642734 w 3313642"/>
                <a:gd name="T29" fmla="*/ 28166 h 1931458"/>
                <a:gd name="T30" fmla="*/ 1800829 w 3313642"/>
                <a:gd name="T31" fmla="*/ 126294 h 1931458"/>
                <a:gd name="T32" fmla="*/ 1909860 w 3313642"/>
                <a:gd name="T33" fmla="*/ 273486 h 1931458"/>
                <a:gd name="T34" fmla="*/ 1937118 w 3313642"/>
                <a:gd name="T35" fmla="*/ 387968 h 1931458"/>
                <a:gd name="T36" fmla="*/ 1986182 w 3313642"/>
                <a:gd name="T37" fmla="*/ 366162 h 1931458"/>
                <a:gd name="T38" fmla="*/ 2117019 w 3313642"/>
                <a:gd name="T39" fmla="*/ 338905 h 1931458"/>
                <a:gd name="T40" fmla="*/ 2275114 w 3313642"/>
                <a:gd name="T41" fmla="*/ 371614 h 1931458"/>
                <a:gd name="T42" fmla="*/ 2416854 w 3313642"/>
                <a:gd name="T43" fmla="*/ 464290 h 1931458"/>
                <a:gd name="T44" fmla="*/ 2509531 w 3313642"/>
                <a:gd name="T45" fmla="*/ 606031 h 1931458"/>
                <a:gd name="T46" fmla="*/ 2531337 w 3313642"/>
                <a:gd name="T47" fmla="*/ 742319 h 1931458"/>
                <a:gd name="T48" fmla="*/ 2591304 w 3313642"/>
                <a:gd name="T49" fmla="*/ 769577 h 1931458"/>
                <a:gd name="T50" fmla="*/ 2727593 w 3313642"/>
                <a:gd name="T51" fmla="*/ 878608 h 1931458"/>
                <a:gd name="T52" fmla="*/ 2825721 w 3313642"/>
                <a:gd name="T53" fmla="*/ 1047606 h 1931458"/>
                <a:gd name="T54" fmla="*/ 2836624 w 3313642"/>
                <a:gd name="T55" fmla="*/ 1238411 h 1931458"/>
                <a:gd name="T56" fmla="*/ 2776657 w 3313642"/>
                <a:gd name="T57" fmla="*/ 1407409 h 1931458"/>
                <a:gd name="T58" fmla="*/ 2662174 w 3313642"/>
                <a:gd name="T59" fmla="*/ 1538246 h 1931458"/>
                <a:gd name="T60" fmla="*/ 2520434 w 3313642"/>
                <a:gd name="T61" fmla="*/ 1620019 h 1931458"/>
                <a:gd name="T62" fmla="*/ 2275114 w 3313642"/>
                <a:gd name="T63" fmla="*/ 1630922 h 1931458"/>
                <a:gd name="T64" fmla="*/ 421587 w 3313642"/>
                <a:gd name="T65" fmla="*/ 1636374 h 1931458"/>
                <a:gd name="T66" fmla="*/ 1817 w 3313642"/>
                <a:gd name="T67" fmla="*/ 1151186 h 1931458"/>
                <a:gd name="T68" fmla="*/ 72688 w 3313642"/>
                <a:gd name="T69" fmla="*/ 944027 h 1931458"/>
                <a:gd name="T70" fmla="*/ 181719 w 3313642"/>
                <a:gd name="T71" fmla="*/ 807738 h 1931458"/>
                <a:gd name="T72" fmla="*/ 339814 w 3313642"/>
                <a:gd name="T73" fmla="*/ 720513 h 1931458"/>
                <a:gd name="T74" fmla="*/ 519715 w 3313642"/>
                <a:gd name="T75" fmla="*/ 704158 h 193145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313642"/>
                <a:gd name="T115" fmla="*/ 0 h 1931458"/>
                <a:gd name="T116" fmla="*/ 3313642 w 3313642"/>
                <a:gd name="T117" fmla="*/ 1931458 h 193145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313642" h="1931458">
                  <a:moveTo>
                    <a:pt x="605367" y="820208"/>
                  </a:moveTo>
                  <a:cubicBezTo>
                    <a:pt x="594784" y="763058"/>
                    <a:pt x="596900" y="759883"/>
                    <a:pt x="599017" y="724958"/>
                  </a:cubicBezTo>
                  <a:cubicBezTo>
                    <a:pt x="601134" y="690033"/>
                    <a:pt x="605367" y="647700"/>
                    <a:pt x="618067" y="610658"/>
                  </a:cubicBezTo>
                  <a:cubicBezTo>
                    <a:pt x="630767" y="573616"/>
                    <a:pt x="650875" y="536575"/>
                    <a:pt x="675217" y="502708"/>
                  </a:cubicBezTo>
                  <a:cubicBezTo>
                    <a:pt x="699559" y="468841"/>
                    <a:pt x="733425" y="433916"/>
                    <a:pt x="764117" y="407458"/>
                  </a:cubicBezTo>
                  <a:cubicBezTo>
                    <a:pt x="794809" y="381000"/>
                    <a:pt x="823384" y="360891"/>
                    <a:pt x="859367" y="343958"/>
                  </a:cubicBezTo>
                  <a:cubicBezTo>
                    <a:pt x="895350" y="327025"/>
                    <a:pt x="935567" y="312208"/>
                    <a:pt x="980017" y="305858"/>
                  </a:cubicBezTo>
                  <a:cubicBezTo>
                    <a:pt x="1024467" y="299508"/>
                    <a:pt x="1089025" y="302683"/>
                    <a:pt x="1126067" y="305858"/>
                  </a:cubicBezTo>
                  <a:cubicBezTo>
                    <a:pt x="1163109" y="309033"/>
                    <a:pt x="1160991" y="316442"/>
                    <a:pt x="1202267" y="324908"/>
                  </a:cubicBezTo>
                  <a:cubicBezTo>
                    <a:pt x="1222375" y="293159"/>
                    <a:pt x="1214967" y="294216"/>
                    <a:pt x="1234017" y="267758"/>
                  </a:cubicBezTo>
                  <a:cubicBezTo>
                    <a:pt x="1253067" y="241300"/>
                    <a:pt x="1286934" y="196850"/>
                    <a:pt x="1316567" y="166158"/>
                  </a:cubicBezTo>
                  <a:cubicBezTo>
                    <a:pt x="1346200" y="135466"/>
                    <a:pt x="1372659" y="106891"/>
                    <a:pt x="1411817" y="83608"/>
                  </a:cubicBezTo>
                  <a:cubicBezTo>
                    <a:pt x="1450975" y="60325"/>
                    <a:pt x="1500717" y="40216"/>
                    <a:pt x="1551517" y="26458"/>
                  </a:cubicBezTo>
                  <a:cubicBezTo>
                    <a:pt x="1602317" y="12700"/>
                    <a:pt x="1656292" y="0"/>
                    <a:pt x="1716617" y="1058"/>
                  </a:cubicBezTo>
                  <a:cubicBezTo>
                    <a:pt x="1776942" y="2116"/>
                    <a:pt x="1849967" y="8466"/>
                    <a:pt x="1913467" y="32808"/>
                  </a:cubicBezTo>
                  <a:cubicBezTo>
                    <a:pt x="1976967" y="57150"/>
                    <a:pt x="2045759" y="99483"/>
                    <a:pt x="2097617" y="147108"/>
                  </a:cubicBezTo>
                  <a:cubicBezTo>
                    <a:pt x="2149475" y="194733"/>
                    <a:pt x="2198159" y="267758"/>
                    <a:pt x="2224617" y="318558"/>
                  </a:cubicBezTo>
                  <a:cubicBezTo>
                    <a:pt x="2251075" y="369358"/>
                    <a:pt x="2241550" y="433916"/>
                    <a:pt x="2256367" y="451908"/>
                  </a:cubicBezTo>
                  <a:cubicBezTo>
                    <a:pt x="2300817" y="433916"/>
                    <a:pt x="2278592" y="436033"/>
                    <a:pt x="2313517" y="426508"/>
                  </a:cubicBezTo>
                  <a:cubicBezTo>
                    <a:pt x="2348442" y="416983"/>
                    <a:pt x="2409825" y="393700"/>
                    <a:pt x="2465917" y="394758"/>
                  </a:cubicBezTo>
                  <a:cubicBezTo>
                    <a:pt x="2522009" y="395816"/>
                    <a:pt x="2591859" y="408516"/>
                    <a:pt x="2650067" y="432858"/>
                  </a:cubicBezTo>
                  <a:cubicBezTo>
                    <a:pt x="2708275" y="457200"/>
                    <a:pt x="2769659" y="495300"/>
                    <a:pt x="2815167" y="540808"/>
                  </a:cubicBezTo>
                  <a:cubicBezTo>
                    <a:pt x="2860675" y="586316"/>
                    <a:pt x="2900892" y="651933"/>
                    <a:pt x="2923117" y="705908"/>
                  </a:cubicBezTo>
                  <a:cubicBezTo>
                    <a:pt x="2945342" y="759883"/>
                    <a:pt x="2932642" y="832908"/>
                    <a:pt x="2948517" y="864658"/>
                  </a:cubicBezTo>
                  <a:cubicBezTo>
                    <a:pt x="2985559" y="879475"/>
                    <a:pt x="2980267" y="869950"/>
                    <a:pt x="3018367" y="896408"/>
                  </a:cubicBezTo>
                  <a:cubicBezTo>
                    <a:pt x="3056467" y="922866"/>
                    <a:pt x="3131609" y="969433"/>
                    <a:pt x="3177117" y="1023408"/>
                  </a:cubicBezTo>
                  <a:cubicBezTo>
                    <a:pt x="3222625" y="1077383"/>
                    <a:pt x="3270250" y="1150408"/>
                    <a:pt x="3291417" y="1220258"/>
                  </a:cubicBezTo>
                  <a:cubicBezTo>
                    <a:pt x="3312584" y="1290108"/>
                    <a:pt x="3313642" y="1372658"/>
                    <a:pt x="3304117" y="1442508"/>
                  </a:cubicBezTo>
                  <a:cubicBezTo>
                    <a:pt x="3294592" y="1512358"/>
                    <a:pt x="3268134" y="1581150"/>
                    <a:pt x="3234267" y="1639358"/>
                  </a:cubicBezTo>
                  <a:cubicBezTo>
                    <a:pt x="3200400" y="1697566"/>
                    <a:pt x="3150659" y="1750483"/>
                    <a:pt x="3100917" y="1791758"/>
                  </a:cubicBezTo>
                  <a:cubicBezTo>
                    <a:pt x="3051175" y="1833033"/>
                    <a:pt x="3010959" y="1869016"/>
                    <a:pt x="2935817" y="1887008"/>
                  </a:cubicBezTo>
                  <a:cubicBezTo>
                    <a:pt x="2860675" y="1905000"/>
                    <a:pt x="2650067" y="1899708"/>
                    <a:pt x="2650067" y="1899708"/>
                  </a:cubicBezTo>
                  <a:cubicBezTo>
                    <a:pt x="2242609" y="1902883"/>
                    <a:pt x="1000126" y="1931458"/>
                    <a:pt x="491067" y="1906058"/>
                  </a:cubicBezTo>
                  <a:cubicBezTo>
                    <a:pt x="49742" y="1812925"/>
                    <a:pt x="0" y="1494366"/>
                    <a:pt x="2117" y="1340908"/>
                  </a:cubicBezTo>
                  <a:cubicBezTo>
                    <a:pt x="16934" y="1187450"/>
                    <a:pt x="49742" y="1166283"/>
                    <a:pt x="84667" y="1099608"/>
                  </a:cubicBezTo>
                  <a:cubicBezTo>
                    <a:pt x="119592" y="1032933"/>
                    <a:pt x="159809" y="984250"/>
                    <a:pt x="211667" y="940858"/>
                  </a:cubicBezTo>
                  <a:cubicBezTo>
                    <a:pt x="263525" y="897466"/>
                    <a:pt x="331259" y="858308"/>
                    <a:pt x="395817" y="839258"/>
                  </a:cubicBezTo>
                  <a:cubicBezTo>
                    <a:pt x="460375" y="820208"/>
                    <a:pt x="571500" y="839258"/>
                    <a:pt x="605367" y="820208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100000">
                  <a:srgbClr val="1E53C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400" dirty="0"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</p:grpSp>
      <p:grpSp>
        <p:nvGrpSpPr>
          <p:cNvPr id="96" name="Group 95"/>
          <p:cNvGrpSpPr/>
          <p:nvPr/>
        </p:nvGrpSpPr>
        <p:grpSpPr>
          <a:xfrm rot="21020561">
            <a:off x="8093054" y="357514"/>
            <a:ext cx="1937411" cy="1511551"/>
            <a:chOff x="2149343" y="3780256"/>
            <a:chExt cx="3875227" cy="3023414"/>
          </a:xfrm>
        </p:grpSpPr>
        <p:grpSp>
          <p:nvGrpSpPr>
            <p:cNvPr id="97" name="Group 96"/>
            <p:cNvGrpSpPr/>
            <p:nvPr/>
          </p:nvGrpSpPr>
          <p:grpSpPr>
            <a:xfrm rot="18992888" flipH="1">
              <a:off x="4947109" y="5022328"/>
              <a:ext cx="1077461" cy="1781342"/>
              <a:chOff x="1093418" y="5937356"/>
              <a:chExt cx="474806" cy="784986"/>
            </a:xfrm>
          </p:grpSpPr>
          <p:sp>
            <p:nvSpPr>
              <p:cNvPr id="136" name="Freeform 133"/>
              <p:cNvSpPr/>
              <p:nvPr/>
            </p:nvSpPr>
            <p:spPr bwMode="auto">
              <a:xfrm>
                <a:off x="1093418" y="5937356"/>
                <a:ext cx="474806" cy="784986"/>
              </a:xfrm>
              <a:custGeom>
                <a:avLst/>
                <a:gdLst>
                  <a:gd name="T0" fmla="*/ 2 w 397"/>
                  <a:gd name="T1" fmla="*/ 268 h 659"/>
                  <a:gd name="T2" fmla="*/ 0 w 397"/>
                  <a:gd name="T3" fmla="*/ 268 h 659"/>
                  <a:gd name="T4" fmla="*/ 0 w 397"/>
                  <a:gd name="T5" fmla="*/ 268 h 659"/>
                  <a:gd name="T6" fmla="*/ 3 w 397"/>
                  <a:gd name="T7" fmla="*/ 271 h 659"/>
                  <a:gd name="T8" fmla="*/ 4 w 397"/>
                  <a:gd name="T9" fmla="*/ 282 h 659"/>
                  <a:gd name="T10" fmla="*/ 5 w 397"/>
                  <a:gd name="T11" fmla="*/ 284 h 659"/>
                  <a:gd name="T12" fmla="*/ 48 w 397"/>
                  <a:gd name="T13" fmla="*/ 418 h 659"/>
                  <a:gd name="T14" fmla="*/ 92 w 397"/>
                  <a:gd name="T15" fmla="*/ 290 h 659"/>
                  <a:gd name="T16" fmla="*/ 172 w 397"/>
                  <a:gd name="T17" fmla="*/ 441 h 659"/>
                  <a:gd name="T18" fmla="*/ 145 w 397"/>
                  <a:gd name="T19" fmla="*/ 564 h 659"/>
                  <a:gd name="T20" fmla="*/ 201 w 397"/>
                  <a:gd name="T21" fmla="*/ 659 h 659"/>
                  <a:gd name="T22" fmla="*/ 172 w 397"/>
                  <a:gd name="T23" fmla="*/ 604 h 659"/>
                  <a:gd name="T24" fmla="*/ 182 w 397"/>
                  <a:gd name="T25" fmla="*/ 528 h 659"/>
                  <a:gd name="T26" fmla="*/ 229 w 397"/>
                  <a:gd name="T27" fmla="*/ 462 h 659"/>
                  <a:gd name="T28" fmla="*/ 272 w 397"/>
                  <a:gd name="T29" fmla="*/ 386 h 659"/>
                  <a:gd name="T30" fmla="*/ 280 w 397"/>
                  <a:gd name="T31" fmla="*/ 362 h 659"/>
                  <a:gd name="T32" fmla="*/ 307 w 397"/>
                  <a:gd name="T33" fmla="*/ 484 h 659"/>
                  <a:gd name="T34" fmla="*/ 325 w 397"/>
                  <a:gd name="T35" fmla="*/ 406 h 659"/>
                  <a:gd name="T36" fmla="*/ 370 w 397"/>
                  <a:gd name="T37" fmla="*/ 198 h 659"/>
                  <a:gd name="T38" fmla="*/ 189 w 397"/>
                  <a:gd name="T39" fmla="*/ 0 h 659"/>
                  <a:gd name="T40" fmla="*/ 3 w 397"/>
                  <a:gd name="T41" fmla="*/ 254 h 659"/>
                  <a:gd name="T42" fmla="*/ 2 w 397"/>
                  <a:gd name="T43" fmla="*/ 268 h 6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7" h="659">
                    <a:moveTo>
                      <a:pt x="2" y="268"/>
                    </a:moveTo>
                    <a:cubicBezTo>
                      <a:pt x="2" y="267"/>
                      <a:pt x="0" y="264"/>
                      <a:pt x="0" y="268"/>
                    </a:cubicBezTo>
                    <a:cubicBezTo>
                      <a:pt x="0" y="268"/>
                      <a:pt x="0" y="268"/>
                      <a:pt x="0" y="268"/>
                    </a:cubicBezTo>
                    <a:cubicBezTo>
                      <a:pt x="0" y="269"/>
                      <a:pt x="2" y="270"/>
                      <a:pt x="3" y="271"/>
                    </a:cubicBezTo>
                    <a:cubicBezTo>
                      <a:pt x="3" y="275"/>
                      <a:pt x="4" y="278"/>
                      <a:pt x="4" y="282"/>
                    </a:cubicBezTo>
                    <a:cubicBezTo>
                      <a:pt x="5" y="283"/>
                      <a:pt x="5" y="283"/>
                      <a:pt x="5" y="284"/>
                    </a:cubicBezTo>
                    <a:cubicBezTo>
                      <a:pt x="10" y="335"/>
                      <a:pt x="25" y="381"/>
                      <a:pt x="48" y="418"/>
                    </a:cubicBezTo>
                    <a:cubicBezTo>
                      <a:pt x="23" y="377"/>
                      <a:pt x="37" y="299"/>
                      <a:pt x="92" y="290"/>
                    </a:cubicBezTo>
                    <a:cubicBezTo>
                      <a:pt x="158" y="280"/>
                      <a:pt x="169" y="399"/>
                      <a:pt x="172" y="441"/>
                    </a:cubicBezTo>
                    <a:cubicBezTo>
                      <a:pt x="174" y="484"/>
                      <a:pt x="145" y="521"/>
                      <a:pt x="145" y="564"/>
                    </a:cubicBezTo>
                    <a:cubicBezTo>
                      <a:pt x="145" y="613"/>
                      <a:pt x="170" y="653"/>
                      <a:pt x="201" y="659"/>
                    </a:cubicBezTo>
                    <a:cubicBezTo>
                      <a:pt x="187" y="656"/>
                      <a:pt x="174" y="616"/>
                      <a:pt x="172" y="604"/>
                    </a:cubicBezTo>
                    <a:cubicBezTo>
                      <a:pt x="168" y="580"/>
                      <a:pt x="175" y="551"/>
                      <a:pt x="182" y="528"/>
                    </a:cubicBezTo>
                    <a:cubicBezTo>
                      <a:pt x="190" y="501"/>
                      <a:pt x="211" y="483"/>
                      <a:pt x="229" y="462"/>
                    </a:cubicBezTo>
                    <a:cubicBezTo>
                      <a:pt x="247" y="440"/>
                      <a:pt x="262" y="414"/>
                      <a:pt x="272" y="386"/>
                    </a:cubicBezTo>
                    <a:cubicBezTo>
                      <a:pt x="275" y="378"/>
                      <a:pt x="278" y="370"/>
                      <a:pt x="280" y="362"/>
                    </a:cubicBezTo>
                    <a:cubicBezTo>
                      <a:pt x="284" y="420"/>
                      <a:pt x="307" y="484"/>
                      <a:pt x="307" y="484"/>
                    </a:cubicBezTo>
                    <a:cubicBezTo>
                      <a:pt x="299" y="437"/>
                      <a:pt x="325" y="406"/>
                      <a:pt x="325" y="406"/>
                    </a:cubicBezTo>
                    <a:cubicBezTo>
                      <a:pt x="397" y="291"/>
                      <a:pt x="370" y="198"/>
                      <a:pt x="370" y="198"/>
                    </a:cubicBezTo>
                    <a:cubicBezTo>
                      <a:pt x="351" y="85"/>
                      <a:pt x="277" y="0"/>
                      <a:pt x="189" y="0"/>
                    </a:cubicBezTo>
                    <a:cubicBezTo>
                      <a:pt x="87" y="0"/>
                      <a:pt x="3" y="114"/>
                      <a:pt x="3" y="254"/>
                    </a:cubicBezTo>
                    <a:cubicBezTo>
                      <a:pt x="3" y="258"/>
                      <a:pt x="2" y="263"/>
                      <a:pt x="2" y="26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id-ID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7" name="Freeform 134"/>
              <p:cNvSpPr/>
              <p:nvPr/>
            </p:nvSpPr>
            <p:spPr bwMode="auto">
              <a:xfrm>
                <a:off x="1135578" y="5959942"/>
                <a:ext cx="386972" cy="494381"/>
              </a:xfrm>
              <a:custGeom>
                <a:avLst/>
                <a:gdLst>
                  <a:gd name="T0" fmla="*/ 154 w 324"/>
                  <a:gd name="T1" fmla="*/ 0 h 415"/>
                  <a:gd name="T2" fmla="*/ 304 w 324"/>
                  <a:gd name="T3" fmla="*/ 172 h 415"/>
                  <a:gd name="T4" fmla="*/ 305 w 324"/>
                  <a:gd name="T5" fmla="*/ 174 h 415"/>
                  <a:gd name="T6" fmla="*/ 305 w 324"/>
                  <a:gd name="T7" fmla="*/ 176 h 415"/>
                  <a:gd name="T8" fmla="*/ 276 w 324"/>
                  <a:gd name="T9" fmla="*/ 338 h 415"/>
                  <a:gd name="T10" fmla="*/ 255 w 324"/>
                  <a:gd name="T11" fmla="*/ 261 h 415"/>
                  <a:gd name="T12" fmla="*/ 230 w 324"/>
                  <a:gd name="T13" fmla="*/ 302 h 415"/>
                  <a:gd name="T14" fmla="*/ 170 w 324"/>
                  <a:gd name="T15" fmla="*/ 412 h 415"/>
                  <a:gd name="T16" fmla="*/ 167 w 324"/>
                  <a:gd name="T17" fmla="*/ 415 h 415"/>
                  <a:gd name="T18" fmla="*/ 167 w 324"/>
                  <a:gd name="T19" fmla="*/ 409 h 415"/>
                  <a:gd name="T20" fmla="*/ 65 w 324"/>
                  <a:gd name="T21" fmla="*/ 228 h 415"/>
                  <a:gd name="T22" fmla="*/ 52 w 324"/>
                  <a:gd name="T23" fmla="*/ 229 h 415"/>
                  <a:gd name="T24" fmla="*/ 2 w 324"/>
                  <a:gd name="T25" fmla="*/ 256 h 415"/>
                  <a:gd name="T26" fmla="*/ 1 w 324"/>
                  <a:gd name="T27" fmla="*/ 251 h 415"/>
                  <a:gd name="T28" fmla="*/ 1 w 324"/>
                  <a:gd name="T29" fmla="*/ 249 h 415"/>
                  <a:gd name="T30" fmla="*/ 0 w 324"/>
                  <a:gd name="T31" fmla="*/ 239 h 415"/>
                  <a:gd name="T32" fmla="*/ 0 w 324"/>
                  <a:gd name="T33" fmla="*/ 236 h 415"/>
                  <a:gd name="T34" fmla="*/ 0 w 324"/>
                  <a:gd name="T35" fmla="*/ 223 h 415"/>
                  <a:gd name="T36" fmla="*/ 154 w 324"/>
                  <a:gd name="T37" fmla="*/ 0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4" h="415">
                    <a:moveTo>
                      <a:pt x="154" y="0"/>
                    </a:moveTo>
                    <a:cubicBezTo>
                      <a:pt x="225" y="0"/>
                      <a:pt x="288" y="73"/>
                      <a:pt x="304" y="172"/>
                    </a:cubicBezTo>
                    <a:cubicBezTo>
                      <a:pt x="305" y="174"/>
                      <a:pt x="305" y="174"/>
                      <a:pt x="305" y="174"/>
                    </a:cubicBezTo>
                    <a:cubicBezTo>
                      <a:pt x="305" y="176"/>
                      <a:pt x="305" y="176"/>
                      <a:pt x="305" y="176"/>
                    </a:cubicBezTo>
                    <a:cubicBezTo>
                      <a:pt x="306" y="179"/>
                      <a:pt x="324" y="248"/>
                      <a:pt x="276" y="338"/>
                    </a:cubicBezTo>
                    <a:cubicBezTo>
                      <a:pt x="276" y="335"/>
                      <a:pt x="256" y="263"/>
                      <a:pt x="255" y="261"/>
                    </a:cubicBezTo>
                    <a:cubicBezTo>
                      <a:pt x="256" y="270"/>
                      <a:pt x="235" y="292"/>
                      <a:pt x="230" y="302"/>
                    </a:cubicBezTo>
                    <a:cubicBezTo>
                      <a:pt x="209" y="338"/>
                      <a:pt x="198" y="379"/>
                      <a:pt x="170" y="412"/>
                    </a:cubicBezTo>
                    <a:cubicBezTo>
                      <a:pt x="169" y="413"/>
                      <a:pt x="168" y="414"/>
                      <a:pt x="167" y="415"/>
                    </a:cubicBezTo>
                    <a:cubicBezTo>
                      <a:pt x="167" y="413"/>
                      <a:pt x="167" y="411"/>
                      <a:pt x="167" y="409"/>
                    </a:cubicBezTo>
                    <a:cubicBezTo>
                      <a:pt x="159" y="260"/>
                      <a:pt x="107" y="228"/>
                      <a:pt x="65" y="228"/>
                    </a:cubicBezTo>
                    <a:cubicBezTo>
                      <a:pt x="61" y="228"/>
                      <a:pt x="57" y="229"/>
                      <a:pt x="52" y="229"/>
                    </a:cubicBezTo>
                    <a:cubicBezTo>
                      <a:pt x="33" y="232"/>
                      <a:pt x="15" y="242"/>
                      <a:pt x="2" y="256"/>
                    </a:cubicBezTo>
                    <a:cubicBezTo>
                      <a:pt x="2" y="254"/>
                      <a:pt x="1" y="253"/>
                      <a:pt x="1" y="251"/>
                    </a:cubicBezTo>
                    <a:cubicBezTo>
                      <a:pt x="1" y="249"/>
                      <a:pt x="1" y="249"/>
                      <a:pt x="1" y="249"/>
                    </a:cubicBezTo>
                    <a:cubicBezTo>
                      <a:pt x="1" y="246"/>
                      <a:pt x="1" y="242"/>
                      <a:pt x="0" y="239"/>
                    </a:cubicBezTo>
                    <a:cubicBezTo>
                      <a:pt x="0" y="239"/>
                      <a:pt x="0" y="236"/>
                      <a:pt x="0" y="236"/>
                    </a:cubicBezTo>
                    <a:cubicBezTo>
                      <a:pt x="0" y="231"/>
                      <a:pt x="0" y="227"/>
                      <a:pt x="0" y="223"/>
                    </a:cubicBezTo>
                    <a:cubicBezTo>
                      <a:pt x="0" y="100"/>
                      <a:pt x="69" y="0"/>
                      <a:pt x="154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id-ID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8" name="Freeform 135"/>
              <p:cNvSpPr/>
              <p:nvPr/>
            </p:nvSpPr>
            <p:spPr bwMode="auto">
              <a:xfrm>
                <a:off x="1198819" y="5987547"/>
                <a:ext cx="253464" cy="357359"/>
              </a:xfrm>
              <a:custGeom>
                <a:avLst/>
                <a:gdLst>
                  <a:gd name="T0" fmla="*/ 43 w 212"/>
                  <a:gd name="T1" fmla="*/ 142 h 300"/>
                  <a:gd name="T2" fmla="*/ 34 w 212"/>
                  <a:gd name="T3" fmla="*/ 142 h 300"/>
                  <a:gd name="T4" fmla="*/ 1 w 212"/>
                  <a:gd name="T5" fmla="*/ 159 h 300"/>
                  <a:gd name="T6" fmla="*/ 1 w 212"/>
                  <a:gd name="T7" fmla="*/ 156 h 300"/>
                  <a:gd name="T8" fmla="*/ 1 w 212"/>
                  <a:gd name="T9" fmla="*/ 155 h 300"/>
                  <a:gd name="T10" fmla="*/ 0 w 212"/>
                  <a:gd name="T11" fmla="*/ 148 h 300"/>
                  <a:gd name="T12" fmla="*/ 0 w 212"/>
                  <a:gd name="T13" fmla="*/ 146 h 300"/>
                  <a:gd name="T14" fmla="*/ 0 w 212"/>
                  <a:gd name="T15" fmla="*/ 139 h 300"/>
                  <a:gd name="T16" fmla="*/ 101 w 212"/>
                  <a:gd name="T17" fmla="*/ 0 h 300"/>
                  <a:gd name="T18" fmla="*/ 199 w 212"/>
                  <a:gd name="T19" fmla="*/ 107 h 300"/>
                  <a:gd name="T20" fmla="*/ 200 w 212"/>
                  <a:gd name="T21" fmla="*/ 108 h 300"/>
                  <a:gd name="T22" fmla="*/ 200 w 212"/>
                  <a:gd name="T23" fmla="*/ 109 h 300"/>
                  <a:gd name="T24" fmla="*/ 181 w 212"/>
                  <a:gd name="T25" fmla="*/ 210 h 300"/>
                  <a:gd name="T26" fmla="*/ 167 w 212"/>
                  <a:gd name="T27" fmla="*/ 162 h 300"/>
                  <a:gd name="T28" fmla="*/ 150 w 212"/>
                  <a:gd name="T29" fmla="*/ 187 h 300"/>
                  <a:gd name="T30" fmla="*/ 121 w 212"/>
                  <a:gd name="T31" fmla="*/ 300 h 300"/>
                  <a:gd name="T32" fmla="*/ 43 w 212"/>
                  <a:gd name="T33" fmla="*/ 142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2" h="300">
                    <a:moveTo>
                      <a:pt x="43" y="142"/>
                    </a:moveTo>
                    <a:cubicBezTo>
                      <a:pt x="40" y="142"/>
                      <a:pt x="37" y="142"/>
                      <a:pt x="34" y="142"/>
                    </a:cubicBezTo>
                    <a:cubicBezTo>
                      <a:pt x="21" y="144"/>
                      <a:pt x="10" y="150"/>
                      <a:pt x="1" y="159"/>
                    </a:cubicBezTo>
                    <a:cubicBezTo>
                      <a:pt x="1" y="158"/>
                      <a:pt x="1" y="157"/>
                      <a:pt x="1" y="156"/>
                    </a:cubicBezTo>
                    <a:cubicBezTo>
                      <a:pt x="1" y="155"/>
                      <a:pt x="1" y="155"/>
                      <a:pt x="1" y="155"/>
                    </a:cubicBezTo>
                    <a:cubicBezTo>
                      <a:pt x="0" y="152"/>
                      <a:pt x="0" y="150"/>
                      <a:pt x="0" y="148"/>
                    </a:cubicBezTo>
                    <a:cubicBezTo>
                      <a:pt x="0" y="146"/>
                      <a:pt x="0" y="146"/>
                      <a:pt x="0" y="146"/>
                    </a:cubicBezTo>
                    <a:cubicBezTo>
                      <a:pt x="0" y="143"/>
                      <a:pt x="0" y="141"/>
                      <a:pt x="0" y="139"/>
                    </a:cubicBezTo>
                    <a:cubicBezTo>
                      <a:pt x="0" y="62"/>
                      <a:pt x="45" y="0"/>
                      <a:pt x="101" y="0"/>
                    </a:cubicBezTo>
                    <a:cubicBezTo>
                      <a:pt x="147" y="0"/>
                      <a:pt x="189" y="45"/>
                      <a:pt x="199" y="107"/>
                    </a:cubicBezTo>
                    <a:cubicBezTo>
                      <a:pt x="200" y="108"/>
                      <a:pt x="200" y="108"/>
                      <a:pt x="200" y="108"/>
                    </a:cubicBezTo>
                    <a:cubicBezTo>
                      <a:pt x="200" y="109"/>
                      <a:pt x="200" y="109"/>
                      <a:pt x="200" y="109"/>
                    </a:cubicBezTo>
                    <a:cubicBezTo>
                      <a:pt x="201" y="111"/>
                      <a:pt x="212" y="154"/>
                      <a:pt x="181" y="210"/>
                    </a:cubicBezTo>
                    <a:cubicBezTo>
                      <a:pt x="181" y="208"/>
                      <a:pt x="167" y="164"/>
                      <a:pt x="167" y="162"/>
                    </a:cubicBezTo>
                    <a:cubicBezTo>
                      <a:pt x="168" y="168"/>
                      <a:pt x="154" y="181"/>
                      <a:pt x="150" y="187"/>
                    </a:cubicBezTo>
                    <a:cubicBezTo>
                      <a:pt x="137" y="210"/>
                      <a:pt x="126" y="275"/>
                      <a:pt x="121" y="300"/>
                    </a:cubicBezTo>
                    <a:cubicBezTo>
                      <a:pt x="121" y="300"/>
                      <a:pt x="94" y="134"/>
                      <a:pt x="43" y="1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id-ID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02" name="Group 101"/>
            <p:cNvGrpSpPr/>
            <p:nvPr/>
          </p:nvGrpSpPr>
          <p:grpSpPr>
            <a:xfrm rot="992888" flipH="1">
              <a:off x="2149343" y="3780256"/>
              <a:ext cx="3084880" cy="1419557"/>
              <a:chOff x="6096003" y="3852466"/>
              <a:chExt cx="3084880" cy="1419557"/>
            </a:xfrm>
          </p:grpSpPr>
          <p:sp>
            <p:nvSpPr>
              <p:cNvPr id="113" name="Freeform 50"/>
              <p:cNvSpPr/>
              <p:nvPr/>
            </p:nvSpPr>
            <p:spPr bwMode="auto">
              <a:xfrm flipH="1">
                <a:off x="6339805" y="3894738"/>
                <a:ext cx="2171605" cy="1258331"/>
              </a:xfrm>
              <a:custGeom>
                <a:avLst/>
                <a:gdLst>
                  <a:gd name="T0" fmla="*/ 76 w 934"/>
                  <a:gd name="T1" fmla="*/ 0 h 540"/>
                  <a:gd name="T2" fmla="*/ 533 w 934"/>
                  <a:gd name="T3" fmla="*/ 143 h 540"/>
                  <a:gd name="T4" fmla="*/ 910 w 934"/>
                  <a:gd name="T5" fmla="*/ 350 h 540"/>
                  <a:gd name="T6" fmla="*/ 847 w 934"/>
                  <a:gd name="T7" fmla="*/ 540 h 540"/>
                  <a:gd name="T8" fmla="*/ 0 w 934"/>
                  <a:gd name="T9" fmla="*/ 230 h 540"/>
                  <a:gd name="T10" fmla="*/ 76 w 934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34" h="540">
                    <a:moveTo>
                      <a:pt x="76" y="0"/>
                    </a:moveTo>
                    <a:cubicBezTo>
                      <a:pt x="206" y="13"/>
                      <a:pt x="362" y="51"/>
                      <a:pt x="533" y="143"/>
                    </a:cubicBezTo>
                    <a:cubicBezTo>
                      <a:pt x="737" y="253"/>
                      <a:pt x="847" y="314"/>
                      <a:pt x="910" y="350"/>
                    </a:cubicBezTo>
                    <a:cubicBezTo>
                      <a:pt x="934" y="418"/>
                      <a:pt x="899" y="504"/>
                      <a:pt x="847" y="540"/>
                    </a:cubicBezTo>
                    <a:cubicBezTo>
                      <a:pt x="438" y="440"/>
                      <a:pt x="118" y="342"/>
                      <a:pt x="0" y="230"/>
                    </a:cubicBezTo>
                    <a:cubicBezTo>
                      <a:pt x="65" y="182"/>
                      <a:pt x="100" y="91"/>
                      <a:pt x="76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id-ID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6" name="Freeform 51"/>
              <p:cNvSpPr/>
              <p:nvPr/>
            </p:nvSpPr>
            <p:spPr bwMode="auto">
              <a:xfrm flipH="1">
                <a:off x="6356518" y="3894738"/>
                <a:ext cx="2047738" cy="1160024"/>
              </a:xfrm>
              <a:custGeom>
                <a:avLst/>
                <a:gdLst>
                  <a:gd name="T0" fmla="*/ 30 w 881"/>
                  <a:gd name="T1" fmla="*/ 0 h 498"/>
                  <a:gd name="T2" fmla="*/ 487 w 881"/>
                  <a:gd name="T3" fmla="*/ 143 h 498"/>
                  <a:gd name="T4" fmla="*/ 864 w 881"/>
                  <a:gd name="T5" fmla="*/ 350 h 498"/>
                  <a:gd name="T6" fmla="*/ 841 w 881"/>
                  <a:gd name="T7" fmla="*/ 498 h 498"/>
                  <a:gd name="T8" fmla="*/ 0 w 881"/>
                  <a:gd name="T9" fmla="*/ 183 h 498"/>
                  <a:gd name="T10" fmla="*/ 30 w 881"/>
                  <a:gd name="T11" fmla="*/ 0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81" h="498">
                    <a:moveTo>
                      <a:pt x="30" y="0"/>
                    </a:moveTo>
                    <a:cubicBezTo>
                      <a:pt x="160" y="13"/>
                      <a:pt x="316" y="51"/>
                      <a:pt x="487" y="143"/>
                    </a:cubicBezTo>
                    <a:cubicBezTo>
                      <a:pt x="691" y="253"/>
                      <a:pt x="801" y="314"/>
                      <a:pt x="864" y="350"/>
                    </a:cubicBezTo>
                    <a:cubicBezTo>
                      <a:pt x="881" y="398"/>
                      <a:pt x="868" y="455"/>
                      <a:pt x="841" y="498"/>
                    </a:cubicBezTo>
                    <a:cubicBezTo>
                      <a:pt x="747" y="487"/>
                      <a:pt x="45" y="203"/>
                      <a:pt x="0" y="183"/>
                    </a:cubicBezTo>
                    <a:cubicBezTo>
                      <a:pt x="34" y="133"/>
                      <a:pt x="48" y="67"/>
                      <a:pt x="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id-ID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0" name="Freeform 54"/>
              <p:cNvSpPr/>
              <p:nvPr/>
            </p:nvSpPr>
            <p:spPr bwMode="auto">
              <a:xfrm flipH="1">
                <a:off x="6096003" y="4695938"/>
                <a:ext cx="536756" cy="535773"/>
              </a:xfrm>
              <a:custGeom>
                <a:avLst/>
                <a:gdLst>
                  <a:gd name="T0" fmla="*/ 91 w 231"/>
                  <a:gd name="T1" fmla="*/ 0 h 230"/>
                  <a:gd name="T2" fmla="*/ 199 w 231"/>
                  <a:gd name="T3" fmla="*/ 67 h 230"/>
                  <a:gd name="T4" fmla="*/ 126 w 231"/>
                  <a:gd name="T5" fmla="*/ 230 h 230"/>
                  <a:gd name="T6" fmla="*/ 0 w 231"/>
                  <a:gd name="T7" fmla="*/ 206 h 230"/>
                  <a:gd name="T8" fmla="*/ 91 w 231"/>
                  <a:gd name="T9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230">
                    <a:moveTo>
                      <a:pt x="91" y="0"/>
                    </a:moveTo>
                    <a:cubicBezTo>
                      <a:pt x="164" y="41"/>
                      <a:pt x="181" y="54"/>
                      <a:pt x="199" y="67"/>
                    </a:cubicBezTo>
                    <a:cubicBezTo>
                      <a:pt x="231" y="98"/>
                      <a:pt x="188" y="230"/>
                      <a:pt x="126" y="230"/>
                    </a:cubicBezTo>
                    <a:cubicBezTo>
                      <a:pt x="101" y="226"/>
                      <a:pt x="56" y="218"/>
                      <a:pt x="0" y="206"/>
                    </a:cubicBezTo>
                    <a:cubicBezTo>
                      <a:pt x="86" y="176"/>
                      <a:pt x="126" y="55"/>
                      <a:pt x="91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id-ID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2" name="Freeform 55"/>
              <p:cNvSpPr/>
              <p:nvPr/>
            </p:nvSpPr>
            <p:spPr bwMode="auto">
              <a:xfrm flipH="1">
                <a:off x="6107797" y="4695943"/>
                <a:ext cx="457130" cy="515130"/>
              </a:xfrm>
              <a:custGeom>
                <a:avLst/>
                <a:gdLst>
                  <a:gd name="T0" fmla="*/ 62 w 197"/>
                  <a:gd name="T1" fmla="*/ 0 h 221"/>
                  <a:gd name="T2" fmla="*/ 170 w 197"/>
                  <a:gd name="T3" fmla="*/ 67 h 221"/>
                  <a:gd name="T4" fmla="*/ 124 w 197"/>
                  <a:gd name="T5" fmla="*/ 221 h 221"/>
                  <a:gd name="T6" fmla="*/ 0 w 197"/>
                  <a:gd name="T7" fmla="*/ 192 h 221"/>
                  <a:gd name="T8" fmla="*/ 62 w 197"/>
                  <a:gd name="T9" fmla="*/ 0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7" h="221">
                    <a:moveTo>
                      <a:pt x="62" y="0"/>
                    </a:moveTo>
                    <a:cubicBezTo>
                      <a:pt x="135" y="41"/>
                      <a:pt x="152" y="54"/>
                      <a:pt x="170" y="67"/>
                    </a:cubicBezTo>
                    <a:cubicBezTo>
                      <a:pt x="197" y="94"/>
                      <a:pt x="170" y="192"/>
                      <a:pt x="124" y="221"/>
                    </a:cubicBezTo>
                    <a:cubicBezTo>
                      <a:pt x="100" y="218"/>
                      <a:pt x="24" y="196"/>
                      <a:pt x="0" y="192"/>
                    </a:cubicBezTo>
                    <a:cubicBezTo>
                      <a:pt x="65" y="148"/>
                      <a:pt x="93" y="49"/>
                      <a:pt x="62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id-ID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3" name="Freeform 56"/>
              <p:cNvSpPr/>
              <p:nvPr/>
            </p:nvSpPr>
            <p:spPr bwMode="auto">
              <a:xfrm flipH="1">
                <a:off x="6123529" y="4695941"/>
                <a:ext cx="347025" cy="443365"/>
              </a:xfrm>
              <a:custGeom>
                <a:avLst/>
                <a:gdLst>
                  <a:gd name="T0" fmla="*/ 21 w 149"/>
                  <a:gd name="T1" fmla="*/ 0 h 190"/>
                  <a:gd name="T2" fmla="*/ 129 w 149"/>
                  <a:gd name="T3" fmla="*/ 67 h 190"/>
                  <a:gd name="T4" fmla="*/ 113 w 149"/>
                  <a:gd name="T5" fmla="*/ 190 h 190"/>
                  <a:gd name="T6" fmla="*/ 0 w 149"/>
                  <a:gd name="T7" fmla="*/ 150 h 190"/>
                  <a:gd name="T8" fmla="*/ 21 w 149"/>
                  <a:gd name="T9" fmla="*/ 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90">
                    <a:moveTo>
                      <a:pt x="21" y="0"/>
                    </a:moveTo>
                    <a:cubicBezTo>
                      <a:pt x="94" y="41"/>
                      <a:pt x="111" y="54"/>
                      <a:pt x="129" y="67"/>
                    </a:cubicBezTo>
                    <a:cubicBezTo>
                      <a:pt x="149" y="87"/>
                      <a:pt x="139" y="148"/>
                      <a:pt x="113" y="190"/>
                    </a:cubicBezTo>
                    <a:cubicBezTo>
                      <a:pt x="75" y="178"/>
                      <a:pt x="43" y="170"/>
                      <a:pt x="0" y="150"/>
                    </a:cubicBezTo>
                    <a:cubicBezTo>
                      <a:pt x="34" y="102"/>
                      <a:pt x="44" y="36"/>
                      <a:pt x="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id-ID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4" name="Freeform 57"/>
              <p:cNvSpPr>
                <a:spLocks noEditPoints="1"/>
              </p:cNvSpPr>
              <p:nvPr/>
            </p:nvSpPr>
            <p:spPr bwMode="auto">
              <a:xfrm flipH="1">
                <a:off x="6114681" y="4637941"/>
                <a:ext cx="574114" cy="634082"/>
              </a:xfrm>
              <a:custGeom>
                <a:avLst/>
                <a:gdLst>
                  <a:gd name="T0" fmla="*/ 221 w 247"/>
                  <a:gd name="T1" fmla="*/ 76 h 272"/>
                  <a:gd name="T2" fmla="*/ 90 w 247"/>
                  <a:gd name="T3" fmla="*/ 0 h 272"/>
                  <a:gd name="T4" fmla="*/ 112 w 247"/>
                  <a:gd name="T5" fmla="*/ 37 h 272"/>
                  <a:gd name="T6" fmla="*/ 107 w 247"/>
                  <a:gd name="T7" fmla="*/ 136 h 272"/>
                  <a:gd name="T8" fmla="*/ 0 w 247"/>
                  <a:gd name="T9" fmla="*/ 236 h 272"/>
                  <a:gd name="T10" fmla="*/ 22 w 247"/>
                  <a:gd name="T11" fmla="*/ 241 h 272"/>
                  <a:gd name="T12" fmla="*/ 120 w 247"/>
                  <a:gd name="T13" fmla="*/ 264 h 272"/>
                  <a:gd name="T14" fmla="*/ 174 w 247"/>
                  <a:gd name="T15" fmla="*/ 263 h 272"/>
                  <a:gd name="T16" fmla="*/ 235 w 247"/>
                  <a:gd name="T17" fmla="*/ 166 h 272"/>
                  <a:gd name="T18" fmla="*/ 221 w 247"/>
                  <a:gd name="T19" fmla="*/ 76 h 272"/>
                  <a:gd name="T20" fmla="*/ 221 w 247"/>
                  <a:gd name="T21" fmla="*/ 164 h 272"/>
                  <a:gd name="T22" fmla="*/ 158 w 247"/>
                  <a:gd name="T23" fmla="*/ 243 h 272"/>
                  <a:gd name="T24" fmla="*/ 109 w 247"/>
                  <a:gd name="T25" fmla="*/ 240 h 272"/>
                  <a:gd name="T26" fmla="*/ 58 w 247"/>
                  <a:gd name="T27" fmla="*/ 228 h 272"/>
                  <a:gd name="T28" fmla="*/ 132 w 247"/>
                  <a:gd name="T29" fmla="*/ 44 h 272"/>
                  <a:gd name="T30" fmla="*/ 208 w 247"/>
                  <a:gd name="T31" fmla="*/ 87 h 272"/>
                  <a:gd name="T32" fmla="*/ 225 w 247"/>
                  <a:gd name="T33" fmla="*/ 106 h 272"/>
                  <a:gd name="T34" fmla="*/ 221 w 247"/>
                  <a:gd name="T35" fmla="*/ 164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7" h="272">
                    <a:moveTo>
                      <a:pt x="221" y="76"/>
                    </a:moveTo>
                    <a:cubicBezTo>
                      <a:pt x="188" y="52"/>
                      <a:pt x="125" y="20"/>
                      <a:pt x="90" y="0"/>
                    </a:cubicBezTo>
                    <a:cubicBezTo>
                      <a:pt x="93" y="8"/>
                      <a:pt x="111" y="35"/>
                      <a:pt x="112" y="37"/>
                    </a:cubicBezTo>
                    <a:cubicBezTo>
                      <a:pt x="124" y="66"/>
                      <a:pt x="120" y="106"/>
                      <a:pt x="107" y="136"/>
                    </a:cubicBezTo>
                    <a:cubicBezTo>
                      <a:pt x="90" y="173"/>
                      <a:pt x="38" y="222"/>
                      <a:pt x="0" y="236"/>
                    </a:cubicBezTo>
                    <a:cubicBezTo>
                      <a:pt x="4" y="238"/>
                      <a:pt x="14" y="240"/>
                      <a:pt x="22" y="241"/>
                    </a:cubicBezTo>
                    <a:cubicBezTo>
                      <a:pt x="54" y="248"/>
                      <a:pt x="88" y="258"/>
                      <a:pt x="120" y="264"/>
                    </a:cubicBezTo>
                    <a:cubicBezTo>
                      <a:pt x="140" y="267"/>
                      <a:pt x="156" y="272"/>
                      <a:pt x="174" y="263"/>
                    </a:cubicBezTo>
                    <a:cubicBezTo>
                      <a:pt x="208" y="246"/>
                      <a:pt x="227" y="200"/>
                      <a:pt x="235" y="166"/>
                    </a:cubicBezTo>
                    <a:cubicBezTo>
                      <a:pt x="242" y="139"/>
                      <a:pt x="247" y="94"/>
                      <a:pt x="221" y="76"/>
                    </a:cubicBezTo>
                    <a:close/>
                    <a:moveTo>
                      <a:pt x="221" y="164"/>
                    </a:moveTo>
                    <a:cubicBezTo>
                      <a:pt x="212" y="194"/>
                      <a:pt x="190" y="234"/>
                      <a:pt x="158" y="243"/>
                    </a:cubicBezTo>
                    <a:cubicBezTo>
                      <a:pt x="143" y="247"/>
                      <a:pt x="124" y="242"/>
                      <a:pt x="109" y="240"/>
                    </a:cubicBezTo>
                    <a:cubicBezTo>
                      <a:pt x="93" y="237"/>
                      <a:pt x="74" y="231"/>
                      <a:pt x="58" y="228"/>
                    </a:cubicBezTo>
                    <a:cubicBezTo>
                      <a:pt x="109" y="189"/>
                      <a:pt x="146" y="106"/>
                      <a:pt x="132" y="44"/>
                    </a:cubicBezTo>
                    <a:cubicBezTo>
                      <a:pt x="158" y="58"/>
                      <a:pt x="184" y="70"/>
                      <a:pt x="208" y="87"/>
                    </a:cubicBezTo>
                    <a:cubicBezTo>
                      <a:pt x="216" y="93"/>
                      <a:pt x="222" y="96"/>
                      <a:pt x="225" y="106"/>
                    </a:cubicBezTo>
                    <a:cubicBezTo>
                      <a:pt x="230" y="122"/>
                      <a:pt x="225" y="149"/>
                      <a:pt x="221" y="16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id-ID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6" name="Freeform 59"/>
              <p:cNvSpPr/>
              <p:nvPr/>
            </p:nvSpPr>
            <p:spPr bwMode="auto">
              <a:xfrm flipH="1">
                <a:off x="8250897" y="3852466"/>
                <a:ext cx="929986" cy="580012"/>
              </a:xfrm>
              <a:custGeom>
                <a:avLst/>
                <a:gdLst>
                  <a:gd name="T0" fmla="*/ 0 w 400"/>
                  <a:gd name="T1" fmla="*/ 43 h 249"/>
                  <a:gd name="T2" fmla="*/ 372 w 400"/>
                  <a:gd name="T3" fmla="*/ 19 h 249"/>
                  <a:gd name="T4" fmla="*/ 297 w 400"/>
                  <a:gd name="T5" fmla="*/ 249 h 249"/>
                  <a:gd name="T6" fmla="*/ 0 w 400"/>
                  <a:gd name="T7" fmla="*/ 43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0" h="249">
                    <a:moveTo>
                      <a:pt x="0" y="43"/>
                    </a:moveTo>
                    <a:cubicBezTo>
                      <a:pt x="52" y="35"/>
                      <a:pt x="186" y="0"/>
                      <a:pt x="372" y="19"/>
                    </a:cubicBezTo>
                    <a:cubicBezTo>
                      <a:pt x="400" y="111"/>
                      <a:pt x="351" y="205"/>
                      <a:pt x="297" y="249"/>
                    </a:cubicBezTo>
                    <a:cubicBezTo>
                      <a:pt x="245" y="230"/>
                      <a:pt x="62" y="118"/>
                      <a:pt x="0" y="4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id-ID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7" name="Freeform 60"/>
              <p:cNvSpPr/>
              <p:nvPr/>
            </p:nvSpPr>
            <p:spPr bwMode="auto">
              <a:xfrm flipH="1">
                <a:off x="8269575" y="3852466"/>
                <a:ext cx="911308" cy="468925"/>
              </a:xfrm>
              <a:custGeom>
                <a:avLst/>
                <a:gdLst>
                  <a:gd name="T0" fmla="*/ 0 w 392"/>
                  <a:gd name="T1" fmla="*/ 43 h 201"/>
                  <a:gd name="T2" fmla="*/ 372 w 392"/>
                  <a:gd name="T3" fmla="*/ 19 h 201"/>
                  <a:gd name="T4" fmla="*/ 340 w 392"/>
                  <a:gd name="T5" fmla="*/ 201 h 201"/>
                  <a:gd name="T6" fmla="*/ 0 w 392"/>
                  <a:gd name="T7" fmla="*/ 43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2" h="201">
                    <a:moveTo>
                      <a:pt x="0" y="43"/>
                    </a:moveTo>
                    <a:cubicBezTo>
                      <a:pt x="52" y="35"/>
                      <a:pt x="186" y="0"/>
                      <a:pt x="372" y="19"/>
                    </a:cubicBezTo>
                    <a:cubicBezTo>
                      <a:pt x="392" y="85"/>
                      <a:pt x="373" y="152"/>
                      <a:pt x="340" y="201"/>
                    </a:cubicBezTo>
                    <a:cubicBezTo>
                      <a:pt x="208" y="153"/>
                      <a:pt x="104" y="100"/>
                      <a:pt x="0" y="43"/>
                    </a:cubicBezTo>
                    <a:close/>
                  </a:path>
                </a:pathLst>
              </a:custGeom>
              <a:pattFill prst="ltUpDiag">
                <a:fgClr>
                  <a:schemeClr val="accent1">
                    <a:lumMod val="50000"/>
                  </a:schemeClr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id-ID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60" name="Rectangle 159"/>
          <p:cNvSpPr/>
          <p:nvPr/>
        </p:nvSpPr>
        <p:spPr bwMode="auto">
          <a:xfrm>
            <a:off x="352287" y="3450524"/>
            <a:ext cx="1506667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>
                <a:srgbClr val="E24848"/>
              </a:buClr>
              <a:defRPr/>
            </a:pPr>
            <a:r>
              <a:rPr lang="zh-CN" altLang="en-US" sz="16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前</a:t>
            </a:r>
            <a:r>
              <a:rPr lang="en-US" altLang="zh-CN" sz="16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r>
              <a:rPr lang="zh-CN" altLang="en-US" sz="16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个月</a:t>
            </a:r>
            <a:endParaRPr lang="zh-CN" altLang="en-US" sz="160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553085" y="3977005"/>
            <a:ext cx="1105535" cy="3054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685800">
              <a:spcBef>
                <a:spcPct val="0"/>
              </a:spcBef>
            </a:pPr>
            <a:r>
              <a:rPr lang="zh-CN" altLang="en-US" sz="22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panose="020F0402020204030203" pitchFamily="34" charset="0"/>
              </a:rPr>
              <a:t>面试期</a:t>
            </a:r>
            <a:endParaRPr lang="zh-CN" altLang="en-US" sz="2200" b="1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panose="020F0402020204030203" pitchFamily="34" charset="0"/>
            </a:endParaRPr>
          </a:p>
        </p:txBody>
      </p:sp>
      <p:sp>
        <p:nvSpPr>
          <p:cNvPr id="162" name="Rectangle 161"/>
          <p:cNvSpPr/>
          <p:nvPr/>
        </p:nvSpPr>
        <p:spPr bwMode="auto">
          <a:xfrm>
            <a:off x="2327820" y="2494476"/>
            <a:ext cx="1506667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buClr>
                <a:srgbClr val="E24848"/>
              </a:buClr>
              <a:buSzTx/>
              <a:buFontTx/>
              <a:defRPr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第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1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年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63" name="Rectangle 162"/>
          <p:cNvSpPr/>
          <p:nvPr/>
        </p:nvSpPr>
        <p:spPr>
          <a:xfrm>
            <a:off x="2553970" y="3072765"/>
            <a:ext cx="1023620" cy="3054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l" defTabSz="685800">
              <a:buClrTx/>
              <a:buSzTx/>
              <a:buFontTx/>
            </a:pPr>
            <a:r>
              <a:rPr lang="zh-CN" altLang="en-US" sz="22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panose="020F0402020204030203" pitchFamily="34" charset="0"/>
                <a:sym typeface="+mn-ea"/>
              </a:rPr>
              <a:t>调查期</a:t>
            </a:r>
            <a:endParaRPr lang="zh-CN" altLang="en-US" sz="22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panose="020F0402020204030203" pitchFamily="34" charset="0"/>
              <a:sym typeface="+mn-ea"/>
            </a:endParaRPr>
          </a:p>
        </p:txBody>
      </p:sp>
      <p:sp>
        <p:nvSpPr>
          <p:cNvPr id="166" name="Rectangle 165"/>
          <p:cNvSpPr/>
          <p:nvPr/>
        </p:nvSpPr>
        <p:spPr bwMode="auto">
          <a:xfrm>
            <a:off x="4432466" y="1959461"/>
            <a:ext cx="1506667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buClr>
                <a:srgbClr val="E24848"/>
              </a:buClr>
              <a:buSzTx/>
              <a:buFontTx/>
              <a:defRPr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第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2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年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67" name="Rectangle 166"/>
          <p:cNvSpPr/>
          <p:nvPr/>
        </p:nvSpPr>
        <p:spPr>
          <a:xfrm>
            <a:off x="4661535" y="2397760"/>
            <a:ext cx="1050925" cy="3054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l" defTabSz="685800">
              <a:buClrTx/>
              <a:buSzTx/>
              <a:buFontTx/>
            </a:pPr>
            <a:r>
              <a:rPr lang="zh-CN" altLang="en-US" sz="22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panose="020F0402020204030203" pitchFamily="34" charset="0"/>
                <a:sym typeface="+mn-ea"/>
              </a:rPr>
              <a:t>试用期</a:t>
            </a:r>
            <a:endParaRPr lang="zh-CN" altLang="en-US" sz="22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panose="020F0402020204030203" pitchFamily="34" charset="0"/>
              <a:sym typeface="+mn-ea"/>
            </a:endParaRPr>
          </a:p>
        </p:txBody>
      </p:sp>
      <p:sp>
        <p:nvSpPr>
          <p:cNvPr id="168" name="Rectangle 167"/>
          <p:cNvSpPr/>
          <p:nvPr/>
        </p:nvSpPr>
        <p:spPr bwMode="auto">
          <a:xfrm>
            <a:off x="6615872" y="1774804"/>
            <a:ext cx="1506667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buClr>
                <a:srgbClr val="E24848"/>
              </a:buClr>
              <a:buSzTx/>
              <a:buFontTx/>
              <a:defRPr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第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3-5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年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69" name="Rectangle 168"/>
          <p:cNvSpPr/>
          <p:nvPr/>
        </p:nvSpPr>
        <p:spPr>
          <a:xfrm>
            <a:off x="6836410" y="2230755"/>
            <a:ext cx="1066165" cy="3054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l" defTabSz="685800">
              <a:buClrTx/>
              <a:buSzTx/>
              <a:buFontTx/>
            </a:pPr>
            <a:r>
              <a:rPr lang="zh-CN" altLang="en-US" sz="22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panose="020F0402020204030203" pitchFamily="34" charset="0"/>
                <a:sym typeface="+mn-ea"/>
              </a:rPr>
              <a:t>转正期</a:t>
            </a:r>
            <a:endParaRPr lang="zh-CN" altLang="en-US" sz="22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panose="020F0402020204030203" pitchFamily="34" charset="0"/>
              <a:sym typeface="+mn-ea"/>
            </a:endParaRPr>
          </a:p>
        </p:txBody>
      </p:sp>
      <p:sp>
        <p:nvSpPr>
          <p:cNvPr id="170" name="Freeform 60"/>
          <p:cNvSpPr>
            <a:spLocks noEditPoints="1"/>
          </p:cNvSpPr>
          <p:nvPr/>
        </p:nvSpPr>
        <p:spPr bwMode="auto">
          <a:xfrm>
            <a:off x="4919158" y="3017602"/>
            <a:ext cx="415636" cy="415636"/>
          </a:xfrm>
          <a:custGeom>
            <a:avLst/>
            <a:gdLst>
              <a:gd name="T0" fmla="*/ 600 w 1152"/>
              <a:gd name="T1" fmla="*/ 944 h 1153"/>
              <a:gd name="T2" fmla="*/ 578 w 1152"/>
              <a:gd name="T3" fmla="*/ 940 h 1153"/>
              <a:gd name="T4" fmla="*/ 908 w 1152"/>
              <a:gd name="T5" fmla="*/ 1066 h 1153"/>
              <a:gd name="T6" fmla="*/ 367 w 1152"/>
              <a:gd name="T7" fmla="*/ 868 h 1153"/>
              <a:gd name="T8" fmla="*/ 1049 w 1152"/>
              <a:gd name="T9" fmla="*/ 137 h 1153"/>
              <a:gd name="T10" fmla="*/ 367 w 1152"/>
              <a:gd name="T11" fmla="*/ 868 h 1153"/>
              <a:gd name="T12" fmla="*/ 947 w 1152"/>
              <a:gd name="T13" fmla="*/ 193 h 1153"/>
              <a:gd name="T14" fmla="*/ 336 w 1152"/>
              <a:gd name="T15" fmla="*/ 838 h 1153"/>
              <a:gd name="T16" fmla="*/ 113 w 1152"/>
              <a:gd name="T17" fmla="*/ 749 h 1153"/>
              <a:gd name="T18" fmla="*/ 1131 w 1152"/>
              <a:gd name="T19" fmla="*/ 4 h 1153"/>
              <a:gd name="T20" fmla="*/ 1121 w 1152"/>
              <a:gd name="T21" fmla="*/ 1 h 1153"/>
              <a:gd name="T22" fmla="*/ 1110 w 1152"/>
              <a:gd name="T23" fmla="*/ 1 h 1153"/>
              <a:gd name="T24" fmla="*/ 1101 w 1152"/>
              <a:gd name="T25" fmla="*/ 5 h 1153"/>
              <a:gd name="T26" fmla="*/ 16 w 1152"/>
              <a:gd name="T27" fmla="*/ 727 h 1153"/>
              <a:gd name="T28" fmla="*/ 9 w 1152"/>
              <a:gd name="T29" fmla="*/ 734 h 1153"/>
              <a:gd name="T30" fmla="*/ 3 w 1152"/>
              <a:gd name="T31" fmla="*/ 741 h 1153"/>
              <a:gd name="T32" fmla="*/ 0 w 1152"/>
              <a:gd name="T33" fmla="*/ 751 h 1153"/>
              <a:gd name="T34" fmla="*/ 0 w 1152"/>
              <a:gd name="T35" fmla="*/ 761 h 1153"/>
              <a:gd name="T36" fmla="*/ 2 w 1152"/>
              <a:gd name="T37" fmla="*/ 770 h 1153"/>
              <a:gd name="T38" fmla="*/ 8 w 1152"/>
              <a:gd name="T39" fmla="*/ 779 h 1153"/>
              <a:gd name="T40" fmla="*/ 14 w 1152"/>
              <a:gd name="T41" fmla="*/ 785 h 1153"/>
              <a:gd name="T42" fmla="*/ 23 w 1152"/>
              <a:gd name="T43" fmla="*/ 790 h 1153"/>
              <a:gd name="T44" fmla="*/ 436 w 1152"/>
              <a:gd name="T45" fmla="*/ 1134 h 1153"/>
              <a:gd name="T46" fmla="*/ 443 w 1152"/>
              <a:gd name="T47" fmla="*/ 1142 h 1153"/>
              <a:gd name="T48" fmla="*/ 449 w 1152"/>
              <a:gd name="T49" fmla="*/ 1148 h 1153"/>
              <a:gd name="T50" fmla="*/ 458 w 1152"/>
              <a:gd name="T51" fmla="*/ 1152 h 1153"/>
              <a:gd name="T52" fmla="*/ 468 w 1152"/>
              <a:gd name="T53" fmla="*/ 1153 h 1153"/>
              <a:gd name="T54" fmla="*/ 473 w 1152"/>
              <a:gd name="T55" fmla="*/ 1153 h 1153"/>
              <a:gd name="T56" fmla="*/ 482 w 1152"/>
              <a:gd name="T57" fmla="*/ 1150 h 1153"/>
              <a:gd name="T58" fmla="*/ 489 w 1152"/>
              <a:gd name="T59" fmla="*/ 1145 h 1153"/>
              <a:gd name="T60" fmla="*/ 496 w 1152"/>
              <a:gd name="T61" fmla="*/ 1139 h 1153"/>
              <a:gd name="T62" fmla="*/ 573 w 1152"/>
              <a:gd name="T63" fmla="*/ 1010 h 1153"/>
              <a:gd name="T64" fmla="*/ 929 w 1152"/>
              <a:gd name="T65" fmla="*/ 1153 h 1153"/>
              <a:gd name="T66" fmla="*/ 941 w 1152"/>
              <a:gd name="T67" fmla="*/ 1153 h 1153"/>
              <a:gd name="T68" fmla="*/ 949 w 1152"/>
              <a:gd name="T69" fmla="*/ 1150 h 1153"/>
              <a:gd name="T70" fmla="*/ 960 w 1152"/>
              <a:gd name="T71" fmla="*/ 1143 h 1153"/>
              <a:gd name="T72" fmla="*/ 969 w 1152"/>
              <a:gd name="T73" fmla="*/ 1130 h 1153"/>
              <a:gd name="T74" fmla="*/ 1151 w 1152"/>
              <a:gd name="T75" fmla="*/ 42 h 1153"/>
              <a:gd name="T76" fmla="*/ 1151 w 1152"/>
              <a:gd name="T77" fmla="*/ 33 h 1153"/>
              <a:gd name="T78" fmla="*/ 1149 w 1152"/>
              <a:gd name="T79" fmla="*/ 22 h 1153"/>
              <a:gd name="T80" fmla="*/ 1144 w 1152"/>
              <a:gd name="T81" fmla="*/ 13 h 1153"/>
              <a:gd name="T82" fmla="*/ 1135 w 1152"/>
              <a:gd name="T83" fmla="*/ 7 h 1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152" h="1153">
                <a:moveTo>
                  <a:pt x="908" y="1066"/>
                </a:moveTo>
                <a:lnTo>
                  <a:pt x="600" y="944"/>
                </a:lnTo>
                <a:lnTo>
                  <a:pt x="590" y="941"/>
                </a:lnTo>
                <a:lnTo>
                  <a:pt x="578" y="940"/>
                </a:lnTo>
                <a:lnTo>
                  <a:pt x="1051" y="205"/>
                </a:lnTo>
                <a:lnTo>
                  <a:pt x="908" y="1066"/>
                </a:lnTo>
                <a:close/>
                <a:moveTo>
                  <a:pt x="367" y="868"/>
                </a:moveTo>
                <a:lnTo>
                  <a:pt x="367" y="868"/>
                </a:lnTo>
                <a:lnTo>
                  <a:pt x="366" y="866"/>
                </a:lnTo>
                <a:lnTo>
                  <a:pt x="1049" y="137"/>
                </a:lnTo>
                <a:lnTo>
                  <a:pt x="468" y="1042"/>
                </a:lnTo>
                <a:lnTo>
                  <a:pt x="367" y="868"/>
                </a:lnTo>
                <a:close/>
                <a:moveTo>
                  <a:pt x="113" y="749"/>
                </a:moveTo>
                <a:lnTo>
                  <a:pt x="947" y="193"/>
                </a:lnTo>
                <a:lnTo>
                  <a:pt x="340" y="842"/>
                </a:lnTo>
                <a:lnTo>
                  <a:pt x="336" y="838"/>
                </a:lnTo>
                <a:lnTo>
                  <a:pt x="332" y="836"/>
                </a:lnTo>
                <a:lnTo>
                  <a:pt x="113" y="749"/>
                </a:lnTo>
                <a:close/>
                <a:moveTo>
                  <a:pt x="1135" y="7"/>
                </a:moveTo>
                <a:lnTo>
                  <a:pt x="1131" y="4"/>
                </a:lnTo>
                <a:lnTo>
                  <a:pt x="1126" y="2"/>
                </a:lnTo>
                <a:lnTo>
                  <a:pt x="1121" y="1"/>
                </a:lnTo>
                <a:lnTo>
                  <a:pt x="1116" y="0"/>
                </a:lnTo>
                <a:lnTo>
                  <a:pt x="1110" y="1"/>
                </a:lnTo>
                <a:lnTo>
                  <a:pt x="1106" y="2"/>
                </a:lnTo>
                <a:lnTo>
                  <a:pt x="1101" y="5"/>
                </a:lnTo>
                <a:lnTo>
                  <a:pt x="1096" y="7"/>
                </a:lnTo>
                <a:lnTo>
                  <a:pt x="16" y="727"/>
                </a:lnTo>
                <a:lnTo>
                  <a:pt x="12" y="730"/>
                </a:lnTo>
                <a:lnTo>
                  <a:pt x="9" y="734"/>
                </a:lnTo>
                <a:lnTo>
                  <a:pt x="5" y="737"/>
                </a:lnTo>
                <a:lnTo>
                  <a:pt x="3" y="741"/>
                </a:lnTo>
                <a:lnTo>
                  <a:pt x="2" y="745"/>
                </a:lnTo>
                <a:lnTo>
                  <a:pt x="0" y="751"/>
                </a:lnTo>
                <a:lnTo>
                  <a:pt x="0" y="755"/>
                </a:lnTo>
                <a:lnTo>
                  <a:pt x="0" y="761"/>
                </a:lnTo>
                <a:lnTo>
                  <a:pt x="1" y="765"/>
                </a:lnTo>
                <a:lnTo>
                  <a:pt x="2" y="770"/>
                </a:lnTo>
                <a:lnTo>
                  <a:pt x="4" y="775"/>
                </a:lnTo>
                <a:lnTo>
                  <a:pt x="8" y="779"/>
                </a:lnTo>
                <a:lnTo>
                  <a:pt x="11" y="782"/>
                </a:lnTo>
                <a:lnTo>
                  <a:pt x="14" y="785"/>
                </a:lnTo>
                <a:lnTo>
                  <a:pt x="18" y="788"/>
                </a:lnTo>
                <a:lnTo>
                  <a:pt x="23" y="790"/>
                </a:lnTo>
                <a:lnTo>
                  <a:pt x="305" y="903"/>
                </a:lnTo>
                <a:lnTo>
                  <a:pt x="436" y="1134"/>
                </a:lnTo>
                <a:lnTo>
                  <a:pt x="440" y="1139"/>
                </a:lnTo>
                <a:lnTo>
                  <a:pt x="443" y="1142"/>
                </a:lnTo>
                <a:lnTo>
                  <a:pt x="446" y="1145"/>
                </a:lnTo>
                <a:lnTo>
                  <a:pt x="449" y="1148"/>
                </a:lnTo>
                <a:lnTo>
                  <a:pt x="454" y="1149"/>
                </a:lnTo>
                <a:lnTo>
                  <a:pt x="458" y="1152"/>
                </a:lnTo>
                <a:lnTo>
                  <a:pt x="463" y="1153"/>
                </a:lnTo>
                <a:lnTo>
                  <a:pt x="468" y="1153"/>
                </a:lnTo>
                <a:lnTo>
                  <a:pt x="468" y="1153"/>
                </a:lnTo>
                <a:lnTo>
                  <a:pt x="473" y="1153"/>
                </a:lnTo>
                <a:lnTo>
                  <a:pt x="477" y="1152"/>
                </a:lnTo>
                <a:lnTo>
                  <a:pt x="482" y="1150"/>
                </a:lnTo>
                <a:lnTo>
                  <a:pt x="486" y="1148"/>
                </a:lnTo>
                <a:lnTo>
                  <a:pt x="489" y="1145"/>
                </a:lnTo>
                <a:lnTo>
                  <a:pt x="494" y="1143"/>
                </a:lnTo>
                <a:lnTo>
                  <a:pt x="496" y="1139"/>
                </a:lnTo>
                <a:lnTo>
                  <a:pt x="499" y="1135"/>
                </a:lnTo>
                <a:lnTo>
                  <a:pt x="573" y="1010"/>
                </a:lnTo>
                <a:lnTo>
                  <a:pt x="922" y="1150"/>
                </a:lnTo>
                <a:lnTo>
                  <a:pt x="929" y="1153"/>
                </a:lnTo>
                <a:lnTo>
                  <a:pt x="936" y="1153"/>
                </a:lnTo>
                <a:lnTo>
                  <a:pt x="941" y="1153"/>
                </a:lnTo>
                <a:lnTo>
                  <a:pt x="945" y="1152"/>
                </a:lnTo>
                <a:lnTo>
                  <a:pt x="949" y="1150"/>
                </a:lnTo>
                <a:lnTo>
                  <a:pt x="954" y="1148"/>
                </a:lnTo>
                <a:lnTo>
                  <a:pt x="960" y="1143"/>
                </a:lnTo>
                <a:lnTo>
                  <a:pt x="966" y="1138"/>
                </a:lnTo>
                <a:lnTo>
                  <a:pt x="969" y="1130"/>
                </a:lnTo>
                <a:lnTo>
                  <a:pt x="972" y="1122"/>
                </a:lnTo>
                <a:lnTo>
                  <a:pt x="1151" y="42"/>
                </a:lnTo>
                <a:lnTo>
                  <a:pt x="1152" y="37"/>
                </a:lnTo>
                <a:lnTo>
                  <a:pt x="1151" y="33"/>
                </a:lnTo>
                <a:lnTo>
                  <a:pt x="1150" y="27"/>
                </a:lnTo>
                <a:lnTo>
                  <a:pt x="1149" y="22"/>
                </a:lnTo>
                <a:lnTo>
                  <a:pt x="1147" y="18"/>
                </a:lnTo>
                <a:lnTo>
                  <a:pt x="1144" y="13"/>
                </a:lnTo>
                <a:lnTo>
                  <a:pt x="1139" y="10"/>
                </a:lnTo>
                <a:lnTo>
                  <a:pt x="1135" y="7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defTabSz="685800"/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641600" y="3461385"/>
            <a:ext cx="914400" cy="914400"/>
            <a:chOff x="4141" y="3744"/>
            <a:chExt cx="1440" cy="1440"/>
          </a:xfrm>
        </p:grpSpPr>
        <p:sp>
          <p:nvSpPr>
            <p:cNvPr id="106" name="Oval 105"/>
            <p:cNvSpPr/>
            <p:nvPr/>
          </p:nvSpPr>
          <p:spPr>
            <a:xfrm>
              <a:off x="4141" y="3744"/>
              <a:ext cx="1440" cy="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598E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4" name="Freeform 140"/>
            <p:cNvSpPr>
              <a:spLocks noEditPoints="1"/>
            </p:cNvSpPr>
            <p:nvPr/>
          </p:nvSpPr>
          <p:spPr bwMode="auto">
            <a:xfrm>
              <a:off x="4537" y="4115"/>
              <a:ext cx="655" cy="634"/>
            </a:xfrm>
            <a:custGeom>
              <a:avLst/>
              <a:gdLst>
                <a:gd name="T0" fmla="*/ 837 w 1152"/>
                <a:gd name="T1" fmla="*/ 676 h 1116"/>
                <a:gd name="T2" fmla="*/ 827 w 1152"/>
                <a:gd name="T3" fmla="*/ 702 h 1116"/>
                <a:gd name="T4" fmla="*/ 826 w 1152"/>
                <a:gd name="T5" fmla="*/ 731 h 1116"/>
                <a:gd name="T6" fmla="*/ 606 w 1152"/>
                <a:gd name="T7" fmla="*/ 890 h 1116"/>
                <a:gd name="T8" fmla="*/ 576 w 1152"/>
                <a:gd name="T9" fmla="*/ 885 h 1116"/>
                <a:gd name="T10" fmla="*/ 546 w 1152"/>
                <a:gd name="T11" fmla="*/ 890 h 1116"/>
                <a:gd name="T12" fmla="*/ 325 w 1152"/>
                <a:gd name="T13" fmla="*/ 731 h 1116"/>
                <a:gd name="T14" fmla="*/ 325 w 1152"/>
                <a:gd name="T15" fmla="*/ 702 h 1116"/>
                <a:gd name="T16" fmla="*/ 314 w 1152"/>
                <a:gd name="T17" fmla="*/ 676 h 1116"/>
                <a:gd name="T18" fmla="*/ 83 w 1152"/>
                <a:gd name="T19" fmla="*/ 442 h 1116"/>
                <a:gd name="T20" fmla="*/ 403 w 1152"/>
                <a:gd name="T21" fmla="*/ 392 h 1116"/>
                <a:gd name="T22" fmla="*/ 428 w 1152"/>
                <a:gd name="T23" fmla="*/ 376 h 1116"/>
                <a:gd name="T24" fmla="*/ 446 w 1152"/>
                <a:gd name="T25" fmla="*/ 351 h 1116"/>
                <a:gd name="T26" fmla="*/ 711 w 1152"/>
                <a:gd name="T27" fmla="*/ 361 h 1116"/>
                <a:gd name="T28" fmla="*/ 731 w 1152"/>
                <a:gd name="T29" fmla="*/ 382 h 1116"/>
                <a:gd name="T30" fmla="*/ 759 w 1152"/>
                <a:gd name="T31" fmla="*/ 395 h 1116"/>
                <a:gd name="T32" fmla="*/ 849 w 1152"/>
                <a:gd name="T33" fmla="*/ 661 h 1116"/>
                <a:gd name="T34" fmla="*/ 1137 w 1152"/>
                <a:gd name="T35" fmla="*/ 396 h 1116"/>
                <a:gd name="T36" fmla="*/ 1114 w 1152"/>
                <a:gd name="T37" fmla="*/ 374 h 1116"/>
                <a:gd name="T38" fmla="*/ 1081 w 1152"/>
                <a:gd name="T39" fmla="*/ 362 h 1116"/>
                <a:gd name="T40" fmla="*/ 645 w 1152"/>
                <a:gd name="T41" fmla="*/ 37 h 1116"/>
                <a:gd name="T42" fmla="*/ 620 w 1152"/>
                <a:gd name="T43" fmla="*/ 13 h 1116"/>
                <a:gd name="T44" fmla="*/ 588 w 1152"/>
                <a:gd name="T45" fmla="*/ 1 h 1116"/>
                <a:gd name="T46" fmla="*/ 552 w 1152"/>
                <a:gd name="T47" fmla="*/ 3 h 1116"/>
                <a:gd name="T48" fmla="*/ 522 w 1152"/>
                <a:gd name="T49" fmla="*/ 19 h 1116"/>
                <a:gd name="T50" fmla="*/ 500 w 1152"/>
                <a:gd name="T51" fmla="*/ 46 h 1116"/>
                <a:gd name="T52" fmla="*/ 60 w 1152"/>
                <a:gd name="T53" fmla="*/ 364 h 1116"/>
                <a:gd name="T54" fmla="*/ 29 w 1152"/>
                <a:gd name="T55" fmla="*/ 380 h 1116"/>
                <a:gd name="T56" fmla="*/ 9 w 1152"/>
                <a:gd name="T57" fmla="*/ 406 h 1116"/>
                <a:gd name="T58" fmla="*/ 0 w 1152"/>
                <a:gd name="T59" fmla="*/ 438 h 1116"/>
                <a:gd name="T60" fmla="*/ 6 w 1152"/>
                <a:gd name="T61" fmla="*/ 470 h 1116"/>
                <a:gd name="T62" fmla="*/ 24 w 1152"/>
                <a:gd name="T63" fmla="*/ 498 h 1116"/>
                <a:gd name="T64" fmla="*/ 191 w 1152"/>
                <a:gd name="T65" fmla="*/ 1034 h 1116"/>
                <a:gd name="T66" fmla="*/ 198 w 1152"/>
                <a:gd name="T67" fmla="*/ 1066 h 1116"/>
                <a:gd name="T68" fmla="*/ 217 w 1152"/>
                <a:gd name="T69" fmla="*/ 1094 h 1116"/>
                <a:gd name="T70" fmla="*/ 250 w 1152"/>
                <a:gd name="T71" fmla="*/ 1112 h 1116"/>
                <a:gd name="T72" fmla="*/ 284 w 1152"/>
                <a:gd name="T73" fmla="*/ 1116 h 1116"/>
                <a:gd name="T74" fmla="*/ 314 w 1152"/>
                <a:gd name="T75" fmla="*/ 1106 h 1116"/>
                <a:gd name="T76" fmla="*/ 847 w 1152"/>
                <a:gd name="T77" fmla="*/ 1110 h 1116"/>
                <a:gd name="T78" fmla="*/ 877 w 1152"/>
                <a:gd name="T79" fmla="*/ 1116 h 1116"/>
                <a:gd name="T80" fmla="*/ 914 w 1152"/>
                <a:gd name="T81" fmla="*/ 1108 h 1116"/>
                <a:gd name="T82" fmla="*/ 943 w 1152"/>
                <a:gd name="T83" fmla="*/ 1085 h 1116"/>
                <a:gd name="T84" fmla="*/ 958 w 1152"/>
                <a:gd name="T85" fmla="*/ 1055 h 1116"/>
                <a:gd name="T86" fmla="*/ 959 w 1152"/>
                <a:gd name="T87" fmla="*/ 1022 h 1116"/>
                <a:gd name="T88" fmla="*/ 1136 w 1152"/>
                <a:gd name="T89" fmla="*/ 489 h 1116"/>
                <a:gd name="T90" fmla="*/ 1150 w 1152"/>
                <a:gd name="T91" fmla="*/ 460 h 1116"/>
                <a:gd name="T92" fmla="*/ 1150 w 1152"/>
                <a:gd name="T93" fmla="*/ 427 h 1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52" h="1116">
                  <a:moveTo>
                    <a:pt x="849" y="661"/>
                  </a:moveTo>
                  <a:lnTo>
                    <a:pt x="843" y="669"/>
                  </a:lnTo>
                  <a:lnTo>
                    <a:pt x="837" y="676"/>
                  </a:lnTo>
                  <a:lnTo>
                    <a:pt x="833" y="685"/>
                  </a:lnTo>
                  <a:lnTo>
                    <a:pt x="830" y="693"/>
                  </a:lnTo>
                  <a:lnTo>
                    <a:pt x="827" y="702"/>
                  </a:lnTo>
                  <a:lnTo>
                    <a:pt x="825" y="712"/>
                  </a:lnTo>
                  <a:lnTo>
                    <a:pt x="825" y="721"/>
                  </a:lnTo>
                  <a:lnTo>
                    <a:pt x="826" y="731"/>
                  </a:lnTo>
                  <a:lnTo>
                    <a:pt x="877" y="1035"/>
                  </a:lnTo>
                  <a:lnTo>
                    <a:pt x="616" y="894"/>
                  </a:lnTo>
                  <a:lnTo>
                    <a:pt x="606" y="890"/>
                  </a:lnTo>
                  <a:lnTo>
                    <a:pt x="596" y="887"/>
                  </a:lnTo>
                  <a:lnTo>
                    <a:pt x="587" y="885"/>
                  </a:lnTo>
                  <a:lnTo>
                    <a:pt x="576" y="885"/>
                  </a:lnTo>
                  <a:lnTo>
                    <a:pt x="566" y="885"/>
                  </a:lnTo>
                  <a:lnTo>
                    <a:pt x="555" y="887"/>
                  </a:lnTo>
                  <a:lnTo>
                    <a:pt x="546" y="890"/>
                  </a:lnTo>
                  <a:lnTo>
                    <a:pt x="536" y="894"/>
                  </a:lnTo>
                  <a:lnTo>
                    <a:pt x="275" y="1035"/>
                  </a:lnTo>
                  <a:lnTo>
                    <a:pt x="325" y="731"/>
                  </a:lnTo>
                  <a:lnTo>
                    <a:pt x="326" y="721"/>
                  </a:lnTo>
                  <a:lnTo>
                    <a:pt x="326" y="712"/>
                  </a:lnTo>
                  <a:lnTo>
                    <a:pt x="325" y="702"/>
                  </a:lnTo>
                  <a:lnTo>
                    <a:pt x="323" y="693"/>
                  </a:lnTo>
                  <a:lnTo>
                    <a:pt x="319" y="685"/>
                  </a:lnTo>
                  <a:lnTo>
                    <a:pt x="314" y="676"/>
                  </a:lnTo>
                  <a:lnTo>
                    <a:pt x="309" y="669"/>
                  </a:lnTo>
                  <a:lnTo>
                    <a:pt x="303" y="661"/>
                  </a:lnTo>
                  <a:lnTo>
                    <a:pt x="83" y="442"/>
                  </a:lnTo>
                  <a:lnTo>
                    <a:pt x="383" y="397"/>
                  </a:lnTo>
                  <a:lnTo>
                    <a:pt x="393" y="395"/>
                  </a:lnTo>
                  <a:lnTo>
                    <a:pt x="403" y="392"/>
                  </a:lnTo>
                  <a:lnTo>
                    <a:pt x="412" y="388"/>
                  </a:lnTo>
                  <a:lnTo>
                    <a:pt x="420" y="382"/>
                  </a:lnTo>
                  <a:lnTo>
                    <a:pt x="428" y="376"/>
                  </a:lnTo>
                  <a:lnTo>
                    <a:pt x="434" y="368"/>
                  </a:lnTo>
                  <a:lnTo>
                    <a:pt x="441" y="361"/>
                  </a:lnTo>
                  <a:lnTo>
                    <a:pt x="446" y="351"/>
                  </a:lnTo>
                  <a:lnTo>
                    <a:pt x="576" y="81"/>
                  </a:lnTo>
                  <a:lnTo>
                    <a:pt x="707" y="351"/>
                  </a:lnTo>
                  <a:lnTo>
                    <a:pt x="711" y="361"/>
                  </a:lnTo>
                  <a:lnTo>
                    <a:pt x="717" y="368"/>
                  </a:lnTo>
                  <a:lnTo>
                    <a:pt x="724" y="376"/>
                  </a:lnTo>
                  <a:lnTo>
                    <a:pt x="731" y="382"/>
                  </a:lnTo>
                  <a:lnTo>
                    <a:pt x="740" y="388"/>
                  </a:lnTo>
                  <a:lnTo>
                    <a:pt x="750" y="392"/>
                  </a:lnTo>
                  <a:lnTo>
                    <a:pt x="759" y="395"/>
                  </a:lnTo>
                  <a:lnTo>
                    <a:pt x="769" y="397"/>
                  </a:lnTo>
                  <a:lnTo>
                    <a:pt x="1068" y="442"/>
                  </a:lnTo>
                  <a:lnTo>
                    <a:pt x="849" y="661"/>
                  </a:lnTo>
                  <a:close/>
                  <a:moveTo>
                    <a:pt x="1147" y="416"/>
                  </a:moveTo>
                  <a:lnTo>
                    <a:pt x="1143" y="406"/>
                  </a:lnTo>
                  <a:lnTo>
                    <a:pt x="1137" y="396"/>
                  </a:lnTo>
                  <a:lnTo>
                    <a:pt x="1131" y="388"/>
                  </a:lnTo>
                  <a:lnTo>
                    <a:pt x="1122" y="380"/>
                  </a:lnTo>
                  <a:lnTo>
                    <a:pt x="1114" y="374"/>
                  </a:lnTo>
                  <a:lnTo>
                    <a:pt x="1103" y="368"/>
                  </a:lnTo>
                  <a:lnTo>
                    <a:pt x="1093" y="364"/>
                  </a:lnTo>
                  <a:lnTo>
                    <a:pt x="1081" y="362"/>
                  </a:lnTo>
                  <a:lnTo>
                    <a:pt x="782" y="318"/>
                  </a:lnTo>
                  <a:lnTo>
                    <a:pt x="651" y="46"/>
                  </a:lnTo>
                  <a:lnTo>
                    <a:pt x="645" y="37"/>
                  </a:lnTo>
                  <a:lnTo>
                    <a:pt x="638" y="27"/>
                  </a:lnTo>
                  <a:lnTo>
                    <a:pt x="630" y="19"/>
                  </a:lnTo>
                  <a:lnTo>
                    <a:pt x="620" y="13"/>
                  </a:lnTo>
                  <a:lnTo>
                    <a:pt x="610" y="8"/>
                  </a:lnTo>
                  <a:lnTo>
                    <a:pt x="600" y="3"/>
                  </a:lnTo>
                  <a:lnTo>
                    <a:pt x="588" y="1"/>
                  </a:lnTo>
                  <a:lnTo>
                    <a:pt x="576" y="0"/>
                  </a:lnTo>
                  <a:lnTo>
                    <a:pt x="564" y="1"/>
                  </a:lnTo>
                  <a:lnTo>
                    <a:pt x="552" y="3"/>
                  </a:lnTo>
                  <a:lnTo>
                    <a:pt x="541" y="8"/>
                  </a:lnTo>
                  <a:lnTo>
                    <a:pt x="532" y="13"/>
                  </a:lnTo>
                  <a:lnTo>
                    <a:pt x="522" y="19"/>
                  </a:lnTo>
                  <a:lnTo>
                    <a:pt x="513" y="27"/>
                  </a:lnTo>
                  <a:lnTo>
                    <a:pt x="507" y="37"/>
                  </a:lnTo>
                  <a:lnTo>
                    <a:pt x="500" y="46"/>
                  </a:lnTo>
                  <a:lnTo>
                    <a:pt x="371" y="318"/>
                  </a:lnTo>
                  <a:lnTo>
                    <a:pt x="70" y="362"/>
                  </a:lnTo>
                  <a:lnTo>
                    <a:pt x="60" y="364"/>
                  </a:lnTo>
                  <a:lnTo>
                    <a:pt x="49" y="368"/>
                  </a:lnTo>
                  <a:lnTo>
                    <a:pt x="39" y="374"/>
                  </a:lnTo>
                  <a:lnTo>
                    <a:pt x="29" y="380"/>
                  </a:lnTo>
                  <a:lnTo>
                    <a:pt x="22" y="388"/>
                  </a:lnTo>
                  <a:lnTo>
                    <a:pt x="14" y="396"/>
                  </a:lnTo>
                  <a:lnTo>
                    <a:pt x="9" y="406"/>
                  </a:lnTo>
                  <a:lnTo>
                    <a:pt x="5" y="416"/>
                  </a:lnTo>
                  <a:lnTo>
                    <a:pt x="1" y="427"/>
                  </a:lnTo>
                  <a:lnTo>
                    <a:pt x="0" y="438"/>
                  </a:lnTo>
                  <a:lnTo>
                    <a:pt x="0" y="449"/>
                  </a:lnTo>
                  <a:lnTo>
                    <a:pt x="2" y="460"/>
                  </a:lnTo>
                  <a:lnTo>
                    <a:pt x="6" y="470"/>
                  </a:lnTo>
                  <a:lnTo>
                    <a:pt x="10" y="481"/>
                  </a:lnTo>
                  <a:lnTo>
                    <a:pt x="16" y="489"/>
                  </a:lnTo>
                  <a:lnTo>
                    <a:pt x="24" y="498"/>
                  </a:lnTo>
                  <a:lnTo>
                    <a:pt x="243" y="717"/>
                  </a:lnTo>
                  <a:lnTo>
                    <a:pt x="192" y="1022"/>
                  </a:lnTo>
                  <a:lnTo>
                    <a:pt x="191" y="1034"/>
                  </a:lnTo>
                  <a:lnTo>
                    <a:pt x="191" y="1044"/>
                  </a:lnTo>
                  <a:lnTo>
                    <a:pt x="194" y="1055"/>
                  </a:lnTo>
                  <a:lnTo>
                    <a:pt x="198" y="1066"/>
                  </a:lnTo>
                  <a:lnTo>
                    <a:pt x="203" y="1077"/>
                  </a:lnTo>
                  <a:lnTo>
                    <a:pt x="210" y="1085"/>
                  </a:lnTo>
                  <a:lnTo>
                    <a:pt x="217" y="1094"/>
                  </a:lnTo>
                  <a:lnTo>
                    <a:pt x="227" y="1102"/>
                  </a:lnTo>
                  <a:lnTo>
                    <a:pt x="238" y="1108"/>
                  </a:lnTo>
                  <a:lnTo>
                    <a:pt x="250" y="1112"/>
                  </a:lnTo>
                  <a:lnTo>
                    <a:pt x="262" y="1115"/>
                  </a:lnTo>
                  <a:lnTo>
                    <a:pt x="275" y="1116"/>
                  </a:lnTo>
                  <a:lnTo>
                    <a:pt x="284" y="1116"/>
                  </a:lnTo>
                  <a:lnTo>
                    <a:pt x="295" y="1113"/>
                  </a:lnTo>
                  <a:lnTo>
                    <a:pt x="305" y="1110"/>
                  </a:lnTo>
                  <a:lnTo>
                    <a:pt x="314" y="1106"/>
                  </a:lnTo>
                  <a:lnTo>
                    <a:pt x="576" y="966"/>
                  </a:lnTo>
                  <a:lnTo>
                    <a:pt x="837" y="1106"/>
                  </a:lnTo>
                  <a:lnTo>
                    <a:pt x="847" y="1110"/>
                  </a:lnTo>
                  <a:lnTo>
                    <a:pt x="857" y="1113"/>
                  </a:lnTo>
                  <a:lnTo>
                    <a:pt x="867" y="1116"/>
                  </a:lnTo>
                  <a:lnTo>
                    <a:pt x="877" y="1116"/>
                  </a:lnTo>
                  <a:lnTo>
                    <a:pt x="890" y="1115"/>
                  </a:lnTo>
                  <a:lnTo>
                    <a:pt x="902" y="1112"/>
                  </a:lnTo>
                  <a:lnTo>
                    <a:pt x="914" y="1108"/>
                  </a:lnTo>
                  <a:lnTo>
                    <a:pt x="926" y="1102"/>
                  </a:lnTo>
                  <a:lnTo>
                    <a:pt x="934" y="1094"/>
                  </a:lnTo>
                  <a:lnTo>
                    <a:pt x="943" y="1085"/>
                  </a:lnTo>
                  <a:lnTo>
                    <a:pt x="950" y="1077"/>
                  </a:lnTo>
                  <a:lnTo>
                    <a:pt x="954" y="1066"/>
                  </a:lnTo>
                  <a:lnTo>
                    <a:pt x="958" y="1055"/>
                  </a:lnTo>
                  <a:lnTo>
                    <a:pt x="960" y="1044"/>
                  </a:lnTo>
                  <a:lnTo>
                    <a:pt x="960" y="1034"/>
                  </a:lnTo>
                  <a:lnTo>
                    <a:pt x="959" y="1022"/>
                  </a:lnTo>
                  <a:lnTo>
                    <a:pt x="909" y="717"/>
                  </a:lnTo>
                  <a:lnTo>
                    <a:pt x="1129" y="498"/>
                  </a:lnTo>
                  <a:lnTo>
                    <a:pt x="1136" y="489"/>
                  </a:lnTo>
                  <a:lnTo>
                    <a:pt x="1142" y="481"/>
                  </a:lnTo>
                  <a:lnTo>
                    <a:pt x="1147" y="470"/>
                  </a:lnTo>
                  <a:lnTo>
                    <a:pt x="1150" y="460"/>
                  </a:lnTo>
                  <a:lnTo>
                    <a:pt x="1152" y="449"/>
                  </a:lnTo>
                  <a:lnTo>
                    <a:pt x="1152" y="438"/>
                  </a:lnTo>
                  <a:lnTo>
                    <a:pt x="1150" y="427"/>
                  </a:lnTo>
                  <a:lnTo>
                    <a:pt x="1147" y="41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4" name="PA-矩形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03530" y="5629910"/>
            <a:ext cx="1704975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M" panose="00020600040101010101" pitchFamily="18" charset="-122"/>
                <a:sym typeface="+mn-lt"/>
              </a:rPr>
              <a:t>网站开始开始收录</a:t>
            </a:r>
            <a:endParaRPr 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M" panose="00020600040101010101" pitchFamily="18" charset="-122"/>
              <a:sym typeface="+mn-lt"/>
            </a:endParaRPr>
          </a:p>
        </p:txBody>
      </p:sp>
      <p:sp>
        <p:nvSpPr>
          <p:cNvPr id="8" name="PA-矩形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178050" y="5397500"/>
            <a:ext cx="1834515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 eaLnBrk="1" hangingPunct="1">
              <a:lnSpc>
                <a:spcPct val="150000"/>
              </a:lnSpc>
              <a:buClrTx/>
              <a:buSzTx/>
              <a:buFontTx/>
            </a:pPr>
            <a:r>
              <a:rPr 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M" panose="00020600040101010101" pitchFamily="18" charset="-122"/>
                <a:sym typeface="+mn-lt"/>
              </a:rPr>
              <a:t>高转化词开始有排名</a:t>
            </a:r>
            <a:endParaRPr 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M" panose="00020600040101010101" pitchFamily="18" charset="-122"/>
              <a:sym typeface="+mn-lt"/>
            </a:endParaRPr>
          </a:p>
        </p:txBody>
      </p:sp>
      <p:sp>
        <p:nvSpPr>
          <p:cNvPr id="9" name="PA-矩形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253230" y="5187315"/>
            <a:ext cx="2051685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 eaLnBrk="1" hangingPunct="1">
              <a:lnSpc>
                <a:spcPct val="150000"/>
              </a:lnSpc>
              <a:buClrTx/>
              <a:buSzTx/>
              <a:buFontTx/>
            </a:pPr>
            <a:r>
              <a:rPr 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M" panose="00020600040101010101" pitchFamily="18" charset="-122"/>
                <a:sym typeface="+mn-lt"/>
              </a:rPr>
              <a:t>普通流量词开始有排名</a:t>
            </a:r>
            <a:endParaRPr 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M" panose="00020600040101010101" pitchFamily="18" charset="-122"/>
              <a:sym typeface="+mn-lt"/>
            </a:endParaRPr>
          </a:p>
        </p:txBody>
      </p:sp>
      <p:sp>
        <p:nvSpPr>
          <p:cNvPr id="10" name="PA-矩形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412230" y="4953000"/>
            <a:ext cx="2099310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 eaLnBrk="1" hangingPunct="1">
              <a:lnSpc>
                <a:spcPct val="150000"/>
              </a:lnSpc>
              <a:buClrTx/>
              <a:buSzTx/>
              <a:buFontTx/>
            </a:pPr>
            <a:r>
              <a:rPr 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M" panose="00020600040101010101" pitchFamily="18" charset="-122"/>
                <a:sym typeface="+mn-lt"/>
              </a:rPr>
              <a:t>普通竞争词开始有排名</a:t>
            </a:r>
            <a:endParaRPr 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M" panose="00020600040101010101" pitchFamily="18" charset="-122"/>
              <a:sym typeface="+mn-lt"/>
            </a:endParaRPr>
          </a:p>
        </p:txBody>
      </p:sp>
      <p:sp>
        <p:nvSpPr>
          <p:cNvPr id="11" name="Oval 109"/>
          <p:cNvSpPr/>
          <p:nvPr/>
        </p:nvSpPr>
        <p:spPr>
          <a:xfrm>
            <a:off x="8677274" y="2273936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1598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defTabSz="685800">
              <a:buClrTx/>
              <a:buSzTx/>
              <a:buFontTx/>
            </a:pPr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Rectangle 167"/>
          <p:cNvSpPr/>
          <p:nvPr/>
        </p:nvSpPr>
        <p:spPr bwMode="auto">
          <a:xfrm>
            <a:off x="8400222" y="1422379"/>
            <a:ext cx="1506667" cy="337185"/>
          </a:xfrm>
          <a:prstGeom prst="rect">
            <a:avLst/>
          </a:prstGeom>
        </p:spPr>
        <p:txBody>
          <a:bodyPr wrap="square">
            <a:spAutoFit/>
          </a:bodyPr>
          <a:p>
            <a:pPr lvl="0" algn="ctr" defTabSz="685800">
              <a:buClr>
                <a:srgbClr val="E24848"/>
              </a:buClr>
              <a:buSzTx/>
              <a:buFontTx/>
              <a:defRPr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第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6-10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年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3" name="Rectangle 168"/>
          <p:cNvSpPr/>
          <p:nvPr/>
        </p:nvSpPr>
        <p:spPr>
          <a:xfrm>
            <a:off x="8677275" y="1868170"/>
            <a:ext cx="1031875" cy="3054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p>
            <a:pPr lvl="0" algn="l" defTabSz="685800">
              <a:buClrTx/>
              <a:buSzTx/>
              <a:buFontTx/>
            </a:pPr>
            <a:r>
              <a:rPr lang="zh-CN" altLang="en-US" sz="22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panose="020F0402020204030203" pitchFamily="34" charset="0"/>
                <a:sym typeface="+mn-ea"/>
              </a:rPr>
              <a:t>稳定期</a:t>
            </a:r>
            <a:endParaRPr lang="zh-CN" altLang="en-US" sz="22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panose="020F0402020204030203" pitchFamily="34" charset="0"/>
              <a:sym typeface="+mn-ea"/>
            </a:endParaRPr>
          </a:p>
        </p:txBody>
      </p:sp>
      <p:sp>
        <p:nvSpPr>
          <p:cNvPr id="14" name="Freeform 82"/>
          <p:cNvSpPr>
            <a:spLocks noEditPoints="1"/>
          </p:cNvSpPr>
          <p:nvPr/>
        </p:nvSpPr>
        <p:spPr bwMode="auto">
          <a:xfrm>
            <a:off x="7141845" y="2831465"/>
            <a:ext cx="415925" cy="415925"/>
          </a:xfrm>
          <a:custGeom>
            <a:avLst/>
            <a:gdLst>
              <a:gd name="T0" fmla="*/ 1058 w 1152"/>
              <a:gd name="T1" fmla="*/ 563 h 1152"/>
              <a:gd name="T2" fmla="*/ 929 w 1152"/>
              <a:gd name="T3" fmla="*/ 577 h 1152"/>
              <a:gd name="T4" fmla="*/ 921 w 1152"/>
              <a:gd name="T5" fmla="*/ 603 h 1152"/>
              <a:gd name="T6" fmla="*/ 1032 w 1152"/>
              <a:gd name="T7" fmla="*/ 616 h 1152"/>
              <a:gd name="T8" fmla="*/ 1063 w 1152"/>
              <a:gd name="T9" fmla="*/ 658 h 1152"/>
              <a:gd name="T10" fmla="*/ 1030 w 1152"/>
              <a:gd name="T11" fmla="*/ 744 h 1152"/>
              <a:gd name="T12" fmla="*/ 890 w 1152"/>
              <a:gd name="T13" fmla="*/ 759 h 1152"/>
              <a:gd name="T14" fmla="*/ 887 w 1152"/>
              <a:gd name="T15" fmla="*/ 787 h 1152"/>
              <a:gd name="T16" fmla="*/ 1005 w 1152"/>
              <a:gd name="T17" fmla="*/ 800 h 1152"/>
              <a:gd name="T18" fmla="*/ 1020 w 1152"/>
              <a:gd name="T19" fmla="*/ 855 h 1152"/>
              <a:gd name="T20" fmla="*/ 983 w 1152"/>
              <a:gd name="T21" fmla="*/ 923 h 1152"/>
              <a:gd name="T22" fmla="*/ 857 w 1152"/>
              <a:gd name="T23" fmla="*/ 937 h 1152"/>
              <a:gd name="T24" fmla="*/ 849 w 1152"/>
              <a:gd name="T25" fmla="*/ 964 h 1152"/>
              <a:gd name="T26" fmla="*/ 939 w 1152"/>
              <a:gd name="T27" fmla="*/ 975 h 1152"/>
              <a:gd name="T28" fmla="*/ 957 w 1152"/>
              <a:gd name="T29" fmla="*/ 1022 h 1152"/>
              <a:gd name="T30" fmla="*/ 895 w 1152"/>
              <a:gd name="T31" fmla="*/ 1080 h 1152"/>
              <a:gd name="T32" fmla="*/ 491 w 1152"/>
              <a:gd name="T33" fmla="*/ 1058 h 1152"/>
              <a:gd name="T34" fmla="*/ 319 w 1152"/>
              <a:gd name="T35" fmla="*/ 1017 h 1152"/>
              <a:gd name="T36" fmla="*/ 288 w 1152"/>
              <a:gd name="T37" fmla="*/ 488 h 1152"/>
              <a:gd name="T38" fmla="*/ 320 w 1152"/>
              <a:gd name="T39" fmla="*/ 449 h 1152"/>
              <a:gd name="T40" fmla="*/ 427 w 1152"/>
              <a:gd name="T41" fmla="*/ 383 h 1152"/>
              <a:gd name="T42" fmla="*/ 522 w 1152"/>
              <a:gd name="T43" fmla="*/ 228 h 1152"/>
              <a:gd name="T44" fmla="*/ 549 w 1152"/>
              <a:gd name="T45" fmla="*/ 84 h 1152"/>
              <a:gd name="T46" fmla="*/ 617 w 1152"/>
              <a:gd name="T47" fmla="*/ 93 h 1152"/>
              <a:gd name="T48" fmla="*/ 679 w 1152"/>
              <a:gd name="T49" fmla="*/ 208 h 1152"/>
              <a:gd name="T50" fmla="*/ 658 w 1152"/>
              <a:gd name="T51" fmla="*/ 401 h 1152"/>
              <a:gd name="T52" fmla="*/ 1037 w 1152"/>
              <a:gd name="T53" fmla="*/ 446 h 1152"/>
              <a:gd name="T54" fmla="*/ 1079 w 1152"/>
              <a:gd name="T55" fmla="*/ 495 h 1152"/>
              <a:gd name="T56" fmla="*/ 236 w 1152"/>
              <a:gd name="T57" fmla="*/ 1073 h 1152"/>
              <a:gd name="T58" fmla="*/ 78 w 1152"/>
              <a:gd name="T59" fmla="*/ 1063 h 1152"/>
              <a:gd name="T60" fmla="*/ 88 w 1152"/>
              <a:gd name="T61" fmla="*/ 438 h 1152"/>
              <a:gd name="T62" fmla="*/ 246 w 1152"/>
              <a:gd name="T63" fmla="*/ 448 h 1152"/>
              <a:gd name="T64" fmla="*/ 938 w 1152"/>
              <a:gd name="T65" fmla="*/ 366 h 1152"/>
              <a:gd name="T66" fmla="*/ 752 w 1152"/>
              <a:gd name="T67" fmla="*/ 219 h 1152"/>
              <a:gd name="T68" fmla="*/ 669 w 1152"/>
              <a:gd name="T69" fmla="*/ 43 h 1152"/>
              <a:gd name="T70" fmla="*/ 565 w 1152"/>
              <a:gd name="T71" fmla="*/ 1 h 1152"/>
              <a:gd name="T72" fmla="*/ 487 w 1152"/>
              <a:gd name="T73" fmla="*/ 47 h 1152"/>
              <a:gd name="T74" fmla="*/ 465 w 1152"/>
              <a:gd name="T75" fmla="*/ 153 h 1152"/>
              <a:gd name="T76" fmla="*/ 397 w 1152"/>
              <a:gd name="T77" fmla="*/ 311 h 1152"/>
              <a:gd name="T78" fmla="*/ 292 w 1152"/>
              <a:gd name="T79" fmla="*/ 384 h 1152"/>
              <a:gd name="T80" fmla="*/ 226 w 1152"/>
              <a:gd name="T81" fmla="*/ 360 h 1152"/>
              <a:gd name="T82" fmla="*/ 39 w 1152"/>
              <a:gd name="T83" fmla="*/ 384 h 1152"/>
              <a:gd name="T84" fmla="*/ 0 w 1152"/>
              <a:gd name="T85" fmla="*/ 468 h 1152"/>
              <a:gd name="T86" fmla="*/ 32 w 1152"/>
              <a:gd name="T87" fmla="*/ 1121 h 1152"/>
              <a:gd name="T88" fmla="*/ 216 w 1152"/>
              <a:gd name="T89" fmla="*/ 1152 h 1152"/>
              <a:gd name="T90" fmla="*/ 286 w 1152"/>
              <a:gd name="T91" fmla="*/ 1125 h 1152"/>
              <a:gd name="T92" fmla="*/ 325 w 1152"/>
              <a:gd name="T93" fmla="*/ 1093 h 1152"/>
              <a:gd name="T94" fmla="*/ 578 w 1152"/>
              <a:gd name="T95" fmla="*/ 1146 h 1152"/>
              <a:gd name="T96" fmla="*/ 934 w 1152"/>
              <a:gd name="T97" fmla="*/ 1146 h 1152"/>
              <a:gd name="T98" fmla="*/ 1001 w 1152"/>
              <a:gd name="T99" fmla="*/ 1099 h 1152"/>
              <a:gd name="T100" fmla="*/ 1031 w 1152"/>
              <a:gd name="T101" fmla="*/ 1006 h 1152"/>
              <a:gd name="T102" fmla="*/ 1068 w 1152"/>
              <a:gd name="T103" fmla="*/ 934 h 1152"/>
              <a:gd name="T104" fmla="*/ 1093 w 1152"/>
              <a:gd name="T105" fmla="*/ 819 h 1152"/>
              <a:gd name="T106" fmla="*/ 1127 w 1152"/>
              <a:gd name="T107" fmla="*/ 722 h 1152"/>
              <a:gd name="T108" fmla="*/ 1125 w 1152"/>
              <a:gd name="T109" fmla="*/ 614 h 1152"/>
              <a:gd name="T110" fmla="*/ 1151 w 1152"/>
              <a:gd name="T111" fmla="*/ 526 h 1152"/>
              <a:gd name="T112" fmla="*/ 1139 w 1152"/>
              <a:gd name="T113" fmla="*/ 447 h 1152"/>
              <a:gd name="T114" fmla="*/ 1063 w 1152"/>
              <a:gd name="T115" fmla="*/ 381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152" h="1152">
                <a:moveTo>
                  <a:pt x="1079" y="523"/>
                </a:moveTo>
                <a:lnTo>
                  <a:pt x="1078" y="531"/>
                </a:lnTo>
                <a:lnTo>
                  <a:pt x="1076" y="539"/>
                </a:lnTo>
                <a:lnTo>
                  <a:pt x="1075" y="543"/>
                </a:lnTo>
                <a:lnTo>
                  <a:pt x="1073" y="547"/>
                </a:lnTo>
                <a:lnTo>
                  <a:pt x="1071" y="552"/>
                </a:lnTo>
                <a:lnTo>
                  <a:pt x="1066" y="556"/>
                </a:lnTo>
                <a:lnTo>
                  <a:pt x="1063" y="560"/>
                </a:lnTo>
                <a:lnTo>
                  <a:pt x="1058" y="563"/>
                </a:lnTo>
                <a:lnTo>
                  <a:pt x="1052" y="567"/>
                </a:lnTo>
                <a:lnTo>
                  <a:pt x="1046" y="570"/>
                </a:lnTo>
                <a:lnTo>
                  <a:pt x="1038" y="572"/>
                </a:lnTo>
                <a:lnTo>
                  <a:pt x="1029" y="574"/>
                </a:lnTo>
                <a:lnTo>
                  <a:pt x="1019" y="575"/>
                </a:lnTo>
                <a:lnTo>
                  <a:pt x="1008" y="576"/>
                </a:lnTo>
                <a:lnTo>
                  <a:pt x="936" y="576"/>
                </a:lnTo>
                <a:lnTo>
                  <a:pt x="933" y="576"/>
                </a:lnTo>
                <a:lnTo>
                  <a:pt x="929" y="577"/>
                </a:lnTo>
                <a:lnTo>
                  <a:pt x="926" y="579"/>
                </a:lnTo>
                <a:lnTo>
                  <a:pt x="923" y="581"/>
                </a:lnTo>
                <a:lnTo>
                  <a:pt x="921" y="584"/>
                </a:lnTo>
                <a:lnTo>
                  <a:pt x="920" y="587"/>
                </a:lnTo>
                <a:lnTo>
                  <a:pt x="919" y="590"/>
                </a:lnTo>
                <a:lnTo>
                  <a:pt x="919" y="594"/>
                </a:lnTo>
                <a:lnTo>
                  <a:pt x="919" y="598"/>
                </a:lnTo>
                <a:lnTo>
                  <a:pt x="920" y="601"/>
                </a:lnTo>
                <a:lnTo>
                  <a:pt x="921" y="603"/>
                </a:lnTo>
                <a:lnTo>
                  <a:pt x="923" y="607"/>
                </a:lnTo>
                <a:lnTo>
                  <a:pt x="926" y="609"/>
                </a:lnTo>
                <a:lnTo>
                  <a:pt x="929" y="611"/>
                </a:lnTo>
                <a:lnTo>
                  <a:pt x="933" y="612"/>
                </a:lnTo>
                <a:lnTo>
                  <a:pt x="936" y="612"/>
                </a:lnTo>
                <a:lnTo>
                  <a:pt x="1006" y="612"/>
                </a:lnTo>
                <a:lnTo>
                  <a:pt x="1016" y="612"/>
                </a:lnTo>
                <a:lnTo>
                  <a:pt x="1024" y="614"/>
                </a:lnTo>
                <a:lnTo>
                  <a:pt x="1032" y="616"/>
                </a:lnTo>
                <a:lnTo>
                  <a:pt x="1038" y="620"/>
                </a:lnTo>
                <a:lnTo>
                  <a:pt x="1044" y="623"/>
                </a:lnTo>
                <a:lnTo>
                  <a:pt x="1048" y="627"/>
                </a:lnTo>
                <a:lnTo>
                  <a:pt x="1052" y="631"/>
                </a:lnTo>
                <a:lnTo>
                  <a:pt x="1056" y="637"/>
                </a:lnTo>
                <a:lnTo>
                  <a:pt x="1059" y="642"/>
                </a:lnTo>
                <a:lnTo>
                  <a:pt x="1061" y="648"/>
                </a:lnTo>
                <a:lnTo>
                  <a:pt x="1062" y="653"/>
                </a:lnTo>
                <a:lnTo>
                  <a:pt x="1063" y="658"/>
                </a:lnTo>
                <a:lnTo>
                  <a:pt x="1064" y="669"/>
                </a:lnTo>
                <a:lnTo>
                  <a:pt x="1063" y="678"/>
                </a:lnTo>
                <a:lnTo>
                  <a:pt x="1061" y="690"/>
                </a:lnTo>
                <a:lnTo>
                  <a:pt x="1058" y="702"/>
                </a:lnTo>
                <a:lnTo>
                  <a:pt x="1052" y="715"/>
                </a:lnTo>
                <a:lnTo>
                  <a:pt x="1046" y="728"/>
                </a:lnTo>
                <a:lnTo>
                  <a:pt x="1041" y="733"/>
                </a:lnTo>
                <a:lnTo>
                  <a:pt x="1035" y="738"/>
                </a:lnTo>
                <a:lnTo>
                  <a:pt x="1030" y="744"/>
                </a:lnTo>
                <a:lnTo>
                  <a:pt x="1022" y="747"/>
                </a:lnTo>
                <a:lnTo>
                  <a:pt x="1015" y="751"/>
                </a:lnTo>
                <a:lnTo>
                  <a:pt x="1006" y="753"/>
                </a:lnTo>
                <a:lnTo>
                  <a:pt x="996" y="756"/>
                </a:lnTo>
                <a:lnTo>
                  <a:pt x="985" y="756"/>
                </a:lnTo>
                <a:lnTo>
                  <a:pt x="900" y="756"/>
                </a:lnTo>
                <a:lnTo>
                  <a:pt x="896" y="757"/>
                </a:lnTo>
                <a:lnTo>
                  <a:pt x="893" y="757"/>
                </a:lnTo>
                <a:lnTo>
                  <a:pt x="890" y="759"/>
                </a:lnTo>
                <a:lnTo>
                  <a:pt x="887" y="761"/>
                </a:lnTo>
                <a:lnTo>
                  <a:pt x="885" y="764"/>
                </a:lnTo>
                <a:lnTo>
                  <a:pt x="883" y="766"/>
                </a:lnTo>
                <a:lnTo>
                  <a:pt x="883" y="770"/>
                </a:lnTo>
                <a:lnTo>
                  <a:pt x="882" y="774"/>
                </a:lnTo>
                <a:lnTo>
                  <a:pt x="883" y="777"/>
                </a:lnTo>
                <a:lnTo>
                  <a:pt x="883" y="780"/>
                </a:lnTo>
                <a:lnTo>
                  <a:pt x="885" y="784"/>
                </a:lnTo>
                <a:lnTo>
                  <a:pt x="887" y="787"/>
                </a:lnTo>
                <a:lnTo>
                  <a:pt x="890" y="789"/>
                </a:lnTo>
                <a:lnTo>
                  <a:pt x="893" y="790"/>
                </a:lnTo>
                <a:lnTo>
                  <a:pt x="896" y="791"/>
                </a:lnTo>
                <a:lnTo>
                  <a:pt x="900" y="792"/>
                </a:lnTo>
                <a:lnTo>
                  <a:pt x="970" y="791"/>
                </a:lnTo>
                <a:lnTo>
                  <a:pt x="981" y="792"/>
                </a:lnTo>
                <a:lnTo>
                  <a:pt x="991" y="793"/>
                </a:lnTo>
                <a:lnTo>
                  <a:pt x="998" y="797"/>
                </a:lnTo>
                <a:lnTo>
                  <a:pt x="1005" y="800"/>
                </a:lnTo>
                <a:lnTo>
                  <a:pt x="1010" y="803"/>
                </a:lnTo>
                <a:lnTo>
                  <a:pt x="1015" y="807"/>
                </a:lnTo>
                <a:lnTo>
                  <a:pt x="1018" y="813"/>
                </a:lnTo>
                <a:lnTo>
                  <a:pt x="1020" y="818"/>
                </a:lnTo>
                <a:lnTo>
                  <a:pt x="1022" y="825"/>
                </a:lnTo>
                <a:lnTo>
                  <a:pt x="1022" y="830"/>
                </a:lnTo>
                <a:lnTo>
                  <a:pt x="1023" y="837"/>
                </a:lnTo>
                <a:lnTo>
                  <a:pt x="1022" y="843"/>
                </a:lnTo>
                <a:lnTo>
                  <a:pt x="1020" y="855"/>
                </a:lnTo>
                <a:lnTo>
                  <a:pt x="1018" y="866"/>
                </a:lnTo>
                <a:lnTo>
                  <a:pt x="1014" y="879"/>
                </a:lnTo>
                <a:lnTo>
                  <a:pt x="1008" y="892"/>
                </a:lnTo>
                <a:lnTo>
                  <a:pt x="1006" y="898"/>
                </a:lnTo>
                <a:lnTo>
                  <a:pt x="1003" y="904"/>
                </a:lnTo>
                <a:lnTo>
                  <a:pt x="998" y="909"/>
                </a:lnTo>
                <a:lnTo>
                  <a:pt x="994" y="914"/>
                </a:lnTo>
                <a:lnTo>
                  <a:pt x="989" y="919"/>
                </a:lnTo>
                <a:lnTo>
                  <a:pt x="983" y="923"/>
                </a:lnTo>
                <a:lnTo>
                  <a:pt x="976" y="927"/>
                </a:lnTo>
                <a:lnTo>
                  <a:pt x="968" y="930"/>
                </a:lnTo>
                <a:lnTo>
                  <a:pt x="958" y="933"/>
                </a:lnTo>
                <a:lnTo>
                  <a:pt x="948" y="934"/>
                </a:lnTo>
                <a:lnTo>
                  <a:pt x="936" y="935"/>
                </a:lnTo>
                <a:lnTo>
                  <a:pt x="923" y="936"/>
                </a:lnTo>
                <a:lnTo>
                  <a:pt x="863" y="936"/>
                </a:lnTo>
                <a:lnTo>
                  <a:pt x="860" y="936"/>
                </a:lnTo>
                <a:lnTo>
                  <a:pt x="857" y="937"/>
                </a:lnTo>
                <a:lnTo>
                  <a:pt x="854" y="939"/>
                </a:lnTo>
                <a:lnTo>
                  <a:pt x="852" y="941"/>
                </a:lnTo>
                <a:lnTo>
                  <a:pt x="849" y="944"/>
                </a:lnTo>
                <a:lnTo>
                  <a:pt x="847" y="947"/>
                </a:lnTo>
                <a:lnTo>
                  <a:pt x="846" y="950"/>
                </a:lnTo>
                <a:lnTo>
                  <a:pt x="846" y="954"/>
                </a:lnTo>
                <a:lnTo>
                  <a:pt x="846" y="958"/>
                </a:lnTo>
                <a:lnTo>
                  <a:pt x="847" y="961"/>
                </a:lnTo>
                <a:lnTo>
                  <a:pt x="849" y="964"/>
                </a:lnTo>
                <a:lnTo>
                  <a:pt x="852" y="966"/>
                </a:lnTo>
                <a:lnTo>
                  <a:pt x="854" y="968"/>
                </a:lnTo>
                <a:lnTo>
                  <a:pt x="857" y="971"/>
                </a:lnTo>
                <a:lnTo>
                  <a:pt x="860" y="972"/>
                </a:lnTo>
                <a:lnTo>
                  <a:pt x="863" y="972"/>
                </a:lnTo>
                <a:lnTo>
                  <a:pt x="921" y="972"/>
                </a:lnTo>
                <a:lnTo>
                  <a:pt x="927" y="973"/>
                </a:lnTo>
                <a:lnTo>
                  <a:pt x="934" y="974"/>
                </a:lnTo>
                <a:lnTo>
                  <a:pt x="939" y="975"/>
                </a:lnTo>
                <a:lnTo>
                  <a:pt x="943" y="978"/>
                </a:lnTo>
                <a:lnTo>
                  <a:pt x="947" y="981"/>
                </a:lnTo>
                <a:lnTo>
                  <a:pt x="950" y="985"/>
                </a:lnTo>
                <a:lnTo>
                  <a:pt x="953" y="988"/>
                </a:lnTo>
                <a:lnTo>
                  <a:pt x="955" y="992"/>
                </a:lnTo>
                <a:lnTo>
                  <a:pt x="957" y="1001"/>
                </a:lnTo>
                <a:lnTo>
                  <a:pt x="958" y="1008"/>
                </a:lnTo>
                <a:lnTo>
                  <a:pt x="958" y="1016"/>
                </a:lnTo>
                <a:lnTo>
                  <a:pt x="957" y="1022"/>
                </a:lnTo>
                <a:lnTo>
                  <a:pt x="951" y="1041"/>
                </a:lnTo>
                <a:lnTo>
                  <a:pt x="948" y="1048"/>
                </a:lnTo>
                <a:lnTo>
                  <a:pt x="943" y="1056"/>
                </a:lnTo>
                <a:lnTo>
                  <a:pt x="938" y="1061"/>
                </a:lnTo>
                <a:lnTo>
                  <a:pt x="931" y="1067"/>
                </a:lnTo>
                <a:lnTo>
                  <a:pt x="924" y="1071"/>
                </a:lnTo>
                <a:lnTo>
                  <a:pt x="916" y="1075"/>
                </a:lnTo>
                <a:lnTo>
                  <a:pt x="907" y="1077"/>
                </a:lnTo>
                <a:lnTo>
                  <a:pt x="895" y="1080"/>
                </a:lnTo>
                <a:lnTo>
                  <a:pt x="882" y="1080"/>
                </a:lnTo>
                <a:lnTo>
                  <a:pt x="685" y="1080"/>
                </a:lnTo>
                <a:lnTo>
                  <a:pt x="649" y="1079"/>
                </a:lnTo>
                <a:lnTo>
                  <a:pt x="613" y="1076"/>
                </a:lnTo>
                <a:lnTo>
                  <a:pt x="579" y="1073"/>
                </a:lnTo>
                <a:lnTo>
                  <a:pt x="549" y="1069"/>
                </a:lnTo>
                <a:lnTo>
                  <a:pt x="523" y="1065"/>
                </a:lnTo>
                <a:lnTo>
                  <a:pt x="504" y="1060"/>
                </a:lnTo>
                <a:lnTo>
                  <a:pt x="491" y="1058"/>
                </a:lnTo>
                <a:lnTo>
                  <a:pt x="485" y="1057"/>
                </a:lnTo>
                <a:lnTo>
                  <a:pt x="436" y="1045"/>
                </a:lnTo>
                <a:lnTo>
                  <a:pt x="398" y="1036"/>
                </a:lnTo>
                <a:lnTo>
                  <a:pt x="370" y="1030"/>
                </a:lnTo>
                <a:lnTo>
                  <a:pt x="349" y="1025"/>
                </a:lnTo>
                <a:lnTo>
                  <a:pt x="336" y="1021"/>
                </a:lnTo>
                <a:lnTo>
                  <a:pt x="328" y="1019"/>
                </a:lnTo>
                <a:lnTo>
                  <a:pt x="322" y="1018"/>
                </a:lnTo>
                <a:lnTo>
                  <a:pt x="319" y="1017"/>
                </a:lnTo>
                <a:lnTo>
                  <a:pt x="314" y="1016"/>
                </a:lnTo>
                <a:lnTo>
                  <a:pt x="304" y="1012"/>
                </a:lnTo>
                <a:lnTo>
                  <a:pt x="297" y="1007"/>
                </a:lnTo>
                <a:lnTo>
                  <a:pt x="293" y="1002"/>
                </a:lnTo>
                <a:lnTo>
                  <a:pt x="291" y="999"/>
                </a:lnTo>
                <a:lnTo>
                  <a:pt x="290" y="994"/>
                </a:lnTo>
                <a:lnTo>
                  <a:pt x="289" y="990"/>
                </a:lnTo>
                <a:lnTo>
                  <a:pt x="288" y="986"/>
                </a:lnTo>
                <a:lnTo>
                  <a:pt x="288" y="488"/>
                </a:lnTo>
                <a:lnTo>
                  <a:pt x="289" y="482"/>
                </a:lnTo>
                <a:lnTo>
                  <a:pt x="290" y="476"/>
                </a:lnTo>
                <a:lnTo>
                  <a:pt x="292" y="471"/>
                </a:lnTo>
                <a:lnTo>
                  <a:pt x="295" y="465"/>
                </a:lnTo>
                <a:lnTo>
                  <a:pt x="300" y="461"/>
                </a:lnTo>
                <a:lnTo>
                  <a:pt x="305" y="456"/>
                </a:lnTo>
                <a:lnTo>
                  <a:pt x="310" y="453"/>
                </a:lnTo>
                <a:lnTo>
                  <a:pt x="317" y="451"/>
                </a:lnTo>
                <a:lnTo>
                  <a:pt x="320" y="449"/>
                </a:lnTo>
                <a:lnTo>
                  <a:pt x="325" y="448"/>
                </a:lnTo>
                <a:lnTo>
                  <a:pt x="339" y="441"/>
                </a:lnTo>
                <a:lnTo>
                  <a:pt x="354" y="434"/>
                </a:lnTo>
                <a:lnTo>
                  <a:pt x="368" y="426"/>
                </a:lnTo>
                <a:lnTo>
                  <a:pt x="381" y="419"/>
                </a:lnTo>
                <a:lnTo>
                  <a:pt x="393" y="410"/>
                </a:lnTo>
                <a:lnTo>
                  <a:pt x="404" y="401"/>
                </a:lnTo>
                <a:lnTo>
                  <a:pt x="416" y="393"/>
                </a:lnTo>
                <a:lnTo>
                  <a:pt x="427" y="383"/>
                </a:lnTo>
                <a:lnTo>
                  <a:pt x="437" y="373"/>
                </a:lnTo>
                <a:lnTo>
                  <a:pt x="447" y="364"/>
                </a:lnTo>
                <a:lnTo>
                  <a:pt x="455" y="353"/>
                </a:lnTo>
                <a:lnTo>
                  <a:pt x="464" y="343"/>
                </a:lnTo>
                <a:lnTo>
                  <a:pt x="480" y="320"/>
                </a:lnTo>
                <a:lnTo>
                  <a:pt x="493" y="299"/>
                </a:lnTo>
                <a:lnTo>
                  <a:pt x="505" y="275"/>
                </a:lnTo>
                <a:lnTo>
                  <a:pt x="515" y="251"/>
                </a:lnTo>
                <a:lnTo>
                  <a:pt x="522" y="228"/>
                </a:lnTo>
                <a:lnTo>
                  <a:pt x="529" y="203"/>
                </a:lnTo>
                <a:lnTo>
                  <a:pt x="534" y="179"/>
                </a:lnTo>
                <a:lnTo>
                  <a:pt x="537" y="155"/>
                </a:lnTo>
                <a:lnTo>
                  <a:pt x="539" y="131"/>
                </a:lnTo>
                <a:lnTo>
                  <a:pt x="541" y="108"/>
                </a:lnTo>
                <a:lnTo>
                  <a:pt x="541" y="101"/>
                </a:lnTo>
                <a:lnTo>
                  <a:pt x="543" y="95"/>
                </a:lnTo>
                <a:lnTo>
                  <a:pt x="546" y="89"/>
                </a:lnTo>
                <a:lnTo>
                  <a:pt x="549" y="84"/>
                </a:lnTo>
                <a:lnTo>
                  <a:pt x="555" y="78"/>
                </a:lnTo>
                <a:lnTo>
                  <a:pt x="561" y="75"/>
                </a:lnTo>
                <a:lnTo>
                  <a:pt x="568" y="73"/>
                </a:lnTo>
                <a:lnTo>
                  <a:pt x="576" y="72"/>
                </a:lnTo>
                <a:lnTo>
                  <a:pt x="584" y="73"/>
                </a:lnTo>
                <a:lnTo>
                  <a:pt x="591" y="75"/>
                </a:lnTo>
                <a:lnTo>
                  <a:pt x="600" y="80"/>
                </a:lnTo>
                <a:lnTo>
                  <a:pt x="609" y="85"/>
                </a:lnTo>
                <a:lnTo>
                  <a:pt x="617" y="93"/>
                </a:lnTo>
                <a:lnTo>
                  <a:pt x="626" y="101"/>
                </a:lnTo>
                <a:lnTo>
                  <a:pt x="634" y="111"/>
                </a:lnTo>
                <a:lnTo>
                  <a:pt x="643" y="122"/>
                </a:lnTo>
                <a:lnTo>
                  <a:pt x="651" y="134"/>
                </a:lnTo>
                <a:lnTo>
                  <a:pt x="658" y="148"/>
                </a:lnTo>
                <a:lnTo>
                  <a:pt x="665" y="162"/>
                </a:lnTo>
                <a:lnTo>
                  <a:pt x="670" y="176"/>
                </a:lnTo>
                <a:lnTo>
                  <a:pt x="674" y="192"/>
                </a:lnTo>
                <a:lnTo>
                  <a:pt x="679" y="208"/>
                </a:lnTo>
                <a:lnTo>
                  <a:pt x="681" y="225"/>
                </a:lnTo>
                <a:lnTo>
                  <a:pt x="681" y="243"/>
                </a:lnTo>
                <a:lnTo>
                  <a:pt x="681" y="272"/>
                </a:lnTo>
                <a:lnTo>
                  <a:pt x="680" y="296"/>
                </a:lnTo>
                <a:lnTo>
                  <a:pt x="679" y="317"/>
                </a:lnTo>
                <a:lnTo>
                  <a:pt x="676" y="336"/>
                </a:lnTo>
                <a:lnTo>
                  <a:pt x="671" y="355"/>
                </a:lnTo>
                <a:lnTo>
                  <a:pt x="666" y="377"/>
                </a:lnTo>
                <a:lnTo>
                  <a:pt x="658" y="401"/>
                </a:lnTo>
                <a:lnTo>
                  <a:pt x="649" y="432"/>
                </a:lnTo>
                <a:lnTo>
                  <a:pt x="766" y="432"/>
                </a:lnTo>
                <a:lnTo>
                  <a:pt x="856" y="433"/>
                </a:lnTo>
                <a:lnTo>
                  <a:pt x="921" y="434"/>
                </a:lnTo>
                <a:lnTo>
                  <a:pt x="966" y="436"/>
                </a:lnTo>
                <a:lnTo>
                  <a:pt x="995" y="437"/>
                </a:lnTo>
                <a:lnTo>
                  <a:pt x="1014" y="439"/>
                </a:lnTo>
                <a:lnTo>
                  <a:pt x="1027" y="442"/>
                </a:lnTo>
                <a:lnTo>
                  <a:pt x="1037" y="446"/>
                </a:lnTo>
                <a:lnTo>
                  <a:pt x="1044" y="448"/>
                </a:lnTo>
                <a:lnTo>
                  <a:pt x="1050" y="450"/>
                </a:lnTo>
                <a:lnTo>
                  <a:pt x="1056" y="453"/>
                </a:lnTo>
                <a:lnTo>
                  <a:pt x="1060" y="458"/>
                </a:lnTo>
                <a:lnTo>
                  <a:pt x="1068" y="465"/>
                </a:lnTo>
                <a:lnTo>
                  <a:pt x="1073" y="473"/>
                </a:lnTo>
                <a:lnTo>
                  <a:pt x="1077" y="481"/>
                </a:lnTo>
                <a:lnTo>
                  <a:pt x="1078" y="489"/>
                </a:lnTo>
                <a:lnTo>
                  <a:pt x="1079" y="495"/>
                </a:lnTo>
                <a:lnTo>
                  <a:pt x="1081" y="501"/>
                </a:lnTo>
                <a:lnTo>
                  <a:pt x="1079" y="512"/>
                </a:lnTo>
                <a:lnTo>
                  <a:pt x="1079" y="523"/>
                </a:lnTo>
                <a:close/>
                <a:moveTo>
                  <a:pt x="252" y="1044"/>
                </a:moveTo>
                <a:lnTo>
                  <a:pt x="251" y="1052"/>
                </a:lnTo>
                <a:lnTo>
                  <a:pt x="249" y="1058"/>
                </a:lnTo>
                <a:lnTo>
                  <a:pt x="246" y="1063"/>
                </a:lnTo>
                <a:lnTo>
                  <a:pt x="241" y="1069"/>
                </a:lnTo>
                <a:lnTo>
                  <a:pt x="236" y="1073"/>
                </a:lnTo>
                <a:lnTo>
                  <a:pt x="231" y="1077"/>
                </a:lnTo>
                <a:lnTo>
                  <a:pt x="223" y="1079"/>
                </a:lnTo>
                <a:lnTo>
                  <a:pt x="216" y="1080"/>
                </a:lnTo>
                <a:lnTo>
                  <a:pt x="108" y="1080"/>
                </a:lnTo>
                <a:lnTo>
                  <a:pt x="101" y="1079"/>
                </a:lnTo>
                <a:lnTo>
                  <a:pt x="94" y="1077"/>
                </a:lnTo>
                <a:lnTo>
                  <a:pt x="88" y="1073"/>
                </a:lnTo>
                <a:lnTo>
                  <a:pt x="83" y="1069"/>
                </a:lnTo>
                <a:lnTo>
                  <a:pt x="78" y="1063"/>
                </a:lnTo>
                <a:lnTo>
                  <a:pt x="75" y="1058"/>
                </a:lnTo>
                <a:lnTo>
                  <a:pt x="73" y="1052"/>
                </a:lnTo>
                <a:lnTo>
                  <a:pt x="72" y="1044"/>
                </a:lnTo>
                <a:lnTo>
                  <a:pt x="72" y="468"/>
                </a:lnTo>
                <a:lnTo>
                  <a:pt x="73" y="461"/>
                </a:lnTo>
                <a:lnTo>
                  <a:pt x="75" y="454"/>
                </a:lnTo>
                <a:lnTo>
                  <a:pt x="78" y="448"/>
                </a:lnTo>
                <a:lnTo>
                  <a:pt x="83" y="442"/>
                </a:lnTo>
                <a:lnTo>
                  <a:pt x="88" y="438"/>
                </a:lnTo>
                <a:lnTo>
                  <a:pt x="94" y="435"/>
                </a:lnTo>
                <a:lnTo>
                  <a:pt x="101" y="433"/>
                </a:lnTo>
                <a:lnTo>
                  <a:pt x="108" y="432"/>
                </a:lnTo>
                <a:lnTo>
                  <a:pt x="216" y="432"/>
                </a:lnTo>
                <a:lnTo>
                  <a:pt x="223" y="433"/>
                </a:lnTo>
                <a:lnTo>
                  <a:pt x="231" y="435"/>
                </a:lnTo>
                <a:lnTo>
                  <a:pt x="236" y="438"/>
                </a:lnTo>
                <a:lnTo>
                  <a:pt x="241" y="442"/>
                </a:lnTo>
                <a:lnTo>
                  <a:pt x="246" y="448"/>
                </a:lnTo>
                <a:lnTo>
                  <a:pt x="249" y="454"/>
                </a:lnTo>
                <a:lnTo>
                  <a:pt x="251" y="461"/>
                </a:lnTo>
                <a:lnTo>
                  <a:pt x="252" y="468"/>
                </a:lnTo>
                <a:lnTo>
                  <a:pt x="252" y="1044"/>
                </a:lnTo>
                <a:close/>
                <a:moveTo>
                  <a:pt x="1050" y="377"/>
                </a:moveTo>
                <a:lnTo>
                  <a:pt x="1030" y="373"/>
                </a:lnTo>
                <a:lnTo>
                  <a:pt x="1005" y="370"/>
                </a:lnTo>
                <a:lnTo>
                  <a:pt x="975" y="368"/>
                </a:lnTo>
                <a:lnTo>
                  <a:pt x="938" y="366"/>
                </a:lnTo>
                <a:lnTo>
                  <a:pt x="897" y="365"/>
                </a:lnTo>
                <a:lnTo>
                  <a:pt x="852" y="364"/>
                </a:lnTo>
                <a:lnTo>
                  <a:pt x="800" y="363"/>
                </a:lnTo>
                <a:lnTo>
                  <a:pt x="745" y="361"/>
                </a:lnTo>
                <a:lnTo>
                  <a:pt x="749" y="336"/>
                </a:lnTo>
                <a:lnTo>
                  <a:pt x="751" y="310"/>
                </a:lnTo>
                <a:lnTo>
                  <a:pt x="753" y="279"/>
                </a:lnTo>
                <a:lnTo>
                  <a:pt x="753" y="243"/>
                </a:lnTo>
                <a:lnTo>
                  <a:pt x="752" y="219"/>
                </a:lnTo>
                <a:lnTo>
                  <a:pt x="749" y="195"/>
                </a:lnTo>
                <a:lnTo>
                  <a:pt x="744" y="172"/>
                </a:lnTo>
                <a:lnTo>
                  <a:pt x="737" y="151"/>
                </a:lnTo>
                <a:lnTo>
                  <a:pt x="728" y="129"/>
                </a:lnTo>
                <a:lnTo>
                  <a:pt x="719" y="109"/>
                </a:lnTo>
                <a:lnTo>
                  <a:pt x="708" y="90"/>
                </a:lnTo>
                <a:lnTo>
                  <a:pt x="696" y="73"/>
                </a:lnTo>
                <a:lnTo>
                  <a:pt x="683" y="57"/>
                </a:lnTo>
                <a:lnTo>
                  <a:pt x="669" y="43"/>
                </a:lnTo>
                <a:lnTo>
                  <a:pt x="654" y="30"/>
                </a:lnTo>
                <a:lnTo>
                  <a:pt x="639" y="20"/>
                </a:lnTo>
                <a:lnTo>
                  <a:pt x="624" y="12"/>
                </a:lnTo>
                <a:lnTo>
                  <a:pt x="607" y="5"/>
                </a:lnTo>
                <a:lnTo>
                  <a:pt x="600" y="3"/>
                </a:lnTo>
                <a:lnTo>
                  <a:pt x="591" y="1"/>
                </a:lnTo>
                <a:lnTo>
                  <a:pt x="584" y="0"/>
                </a:lnTo>
                <a:lnTo>
                  <a:pt x="576" y="0"/>
                </a:lnTo>
                <a:lnTo>
                  <a:pt x="565" y="1"/>
                </a:lnTo>
                <a:lnTo>
                  <a:pt x="555" y="2"/>
                </a:lnTo>
                <a:lnTo>
                  <a:pt x="544" y="5"/>
                </a:lnTo>
                <a:lnTo>
                  <a:pt x="534" y="8"/>
                </a:lnTo>
                <a:lnTo>
                  <a:pt x="525" y="13"/>
                </a:lnTo>
                <a:lnTo>
                  <a:pt x="516" y="18"/>
                </a:lnTo>
                <a:lnTo>
                  <a:pt x="508" y="24"/>
                </a:lnTo>
                <a:lnTo>
                  <a:pt x="501" y="31"/>
                </a:lnTo>
                <a:lnTo>
                  <a:pt x="493" y="39"/>
                </a:lnTo>
                <a:lnTo>
                  <a:pt x="487" y="47"/>
                </a:lnTo>
                <a:lnTo>
                  <a:pt x="481" y="56"/>
                </a:lnTo>
                <a:lnTo>
                  <a:pt x="477" y="66"/>
                </a:lnTo>
                <a:lnTo>
                  <a:pt x="474" y="75"/>
                </a:lnTo>
                <a:lnTo>
                  <a:pt x="470" y="85"/>
                </a:lnTo>
                <a:lnTo>
                  <a:pt x="469" y="96"/>
                </a:lnTo>
                <a:lnTo>
                  <a:pt x="468" y="107"/>
                </a:lnTo>
                <a:lnTo>
                  <a:pt x="467" y="122"/>
                </a:lnTo>
                <a:lnTo>
                  <a:pt x="467" y="137"/>
                </a:lnTo>
                <a:lnTo>
                  <a:pt x="465" y="153"/>
                </a:lnTo>
                <a:lnTo>
                  <a:pt x="462" y="169"/>
                </a:lnTo>
                <a:lnTo>
                  <a:pt x="458" y="186"/>
                </a:lnTo>
                <a:lnTo>
                  <a:pt x="454" y="205"/>
                </a:lnTo>
                <a:lnTo>
                  <a:pt x="448" y="223"/>
                </a:lnTo>
                <a:lnTo>
                  <a:pt x="441" y="240"/>
                </a:lnTo>
                <a:lnTo>
                  <a:pt x="433" y="259"/>
                </a:lnTo>
                <a:lnTo>
                  <a:pt x="423" y="277"/>
                </a:lnTo>
                <a:lnTo>
                  <a:pt x="411" y="294"/>
                </a:lnTo>
                <a:lnTo>
                  <a:pt x="397" y="311"/>
                </a:lnTo>
                <a:lnTo>
                  <a:pt x="382" y="327"/>
                </a:lnTo>
                <a:lnTo>
                  <a:pt x="364" y="342"/>
                </a:lnTo>
                <a:lnTo>
                  <a:pt x="356" y="348"/>
                </a:lnTo>
                <a:lnTo>
                  <a:pt x="345" y="356"/>
                </a:lnTo>
                <a:lnTo>
                  <a:pt x="335" y="363"/>
                </a:lnTo>
                <a:lnTo>
                  <a:pt x="325" y="368"/>
                </a:lnTo>
                <a:lnTo>
                  <a:pt x="315" y="373"/>
                </a:lnTo>
                <a:lnTo>
                  <a:pt x="303" y="379"/>
                </a:lnTo>
                <a:lnTo>
                  <a:pt x="292" y="384"/>
                </a:lnTo>
                <a:lnTo>
                  <a:pt x="286" y="387"/>
                </a:lnTo>
                <a:lnTo>
                  <a:pt x="288" y="388"/>
                </a:lnTo>
                <a:lnTo>
                  <a:pt x="280" y="383"/>
                </a:lnTo>
                <a:lnTo>
                  <a:pt x="273" y="378"/>
                </a:lnTo>
                <a:lnTo>
                  <a:pt x="264" y="372"/>
                </a:lnTo>
                <a:lnTo>
                  <a:pt x="255" y="368"/>
                </a:lnTo>
                <a:lnTo>
                  <a:pt x="246" y="365"/>
                </a:lnTo>
                <a:lnTo>
                  <a:pt x="236" y="363"/>
                </a:lnTo>
                <a:lnTo>
                  <a:pt x="226" y="360"/>
                </a:lnTo>
                <a:lnTo>
                  <a:pt x="216" y="360"/>
                </a:lnTo>
                <a:lnTo>
                  <a:pt x="108" y="360"/>
                </a:lnTo>
                <a:lnTo>
                  <a:pt x="97" y="360"/>
                </a:lnTo>
                <a:lnTo>
                  <a:pt x="86" y="363"/>
                </a:lnTo>
                <a:lnTo>
                  <a:pt x="76" y="365"/>
                </a:lnTo>
                <a:lnTo>
                  <a:pt x="66" y="368"/>
                </a:lnTo>
                <a:lnTo>
                  <a:pt x="57" y="373"/>
                </a:lnTo>
                <a:lnTo>
                  <a:pt x="48" y="379"/>
                </a:lnTo>
                <a:lnTo>
                  <a:pt x="39" y="384"/>
                </a:lnTo>
                <a:lnTo>
                  <a:pt x="32" y="392"/>
                </a:lnTo>
                <a:lnTo>
                  <a:pt x="24" y="399"/>
                </a:lnTo>
                <a:lnTo>
                  <a:pt x="19" y="408"/>
                </a:lnTo>
                <a:lnTo>
                  <a:pt x="13" y="417"/>
                </a:lnTo>
                <a:lnTo>
                  <a:pt x="8" y="426"/>
                </a:lnTo>
                <a:lnTo>
                  <a:pt x="5" y="436"/>
                </a:lnTo>
                <a:lnTo>
                  <a:pt x="3" y="446"/>
                </a:lnTo>
                <a:lnTo>
                  <a:pt x="0" y="456"/>
                </a:lnTo>
                <a:lnTo>
                  <a:pt x="0" y="468"/>
                </a:lnTo>
                <a:lnTo>
                  <a:pt x="0" y="1044"/>
                </a:lnTo>
                <a:lnTo>
                  <a:pt x="0" y="1055"/>
                </a:lnTo>
                <a:lnTo>
                  <a:pt x="3" y="1066"/>
                </a:lnTo>
                <a:lnTo>
                  <a:pt x="5" y="1076"/>
                </a:lnTo>
                <a:lnTo>
                  <a:pt x="8" y="1086"/>
                </a:lnTo>
                <a:lnTo>
                  <a:pt x="13" y="1095"/>
                </a:lnTo>
                <a:lnTo>
                  <a:pt x="19" y="1104"/>
                </a:lnTo>
                <a:lnTo>
                  <a:pt x="24" y="1112"/>
                </a:lnTo>
                <a:lnTo>
                  <a:pt x="32" y="1121"/>
                </a:lnTo>
                <a:lnTo>
                  <a:pt x="39" y="1127"/>
                </a:lnTo>
                <a:lnTo>
                  <a:pt x="48" y="1134"/>
                </a:lnTo>
                <a:lnTo>
                  <a:pt x="57" y="1139"/>
                </a:lnTo>
                <a:lnTo>
                  <a:pt x="66" y="1143"/>
                </a:lnTo>
                <a:lnTo>
                  <a:pt x="76" y="1147"/>
                </a:lnTo>
                <a:lnTo>
                  <a:pt x="86" y="1150"/>
                </a:lnTo>
                <a:lnTo>
                  <a:pt x="97" y="1151"/>
                </a:lnTo>
                <a:lnTo>
                  <a:pt x="108" y="1152"/>
                </a:lnTo>
                <a:lnTo>
                  <a:pt x="216" y="1152"/>
                </a:lnTo>
                <a:lnTo>
                  <a:pt x="224" y="1152"/>
                </a:lnTo>
                <a:lnTo>
                  <a:pt x="232" y="1151"/>
                </a:lnTo>
                <a:lnTo>
                  <a:pt x="239" y="1149"/>
                </a:lnTo>
                <a:lnTo>
                  <a:pt x="247" y="1148"/>
                </a:lnTo>
                <a:lnTo>
                  <a:pt x="254" y="1144"/>
                </a:lnTo>
                <a:lnTo>
                  <a:pt x="261" y="1141"/>
                </a:lnTo>
                <a:lnTo>
                  <a:pt x="267" y="1138"/>
                </a:lnTo>
                <a:lnTo>
                  <a:pt x="274" y="1135"/>
                </a:lnTo>
                <a:lnTo>
                  <a:pt x="286" y="1125"/>
                </a:lnTo>
                <a:lnTo>
                  <a:pt x="295" y="1114"/>
                </a:lnTo>
                <a:lnTo>
                  <a:pt x="305" y="1102"/>
                </a:lnTo>
                <a:lnTo>
                  <a:pt x="312" y="1089"/>
                </a:lnTo>
                <a:lnTo>
                  <a:pt x="313" y="1089"/>
                </a:lnTo>
                <a:lnTo>
                  <a:pt x="314" y="1090"/>
                </a:lnTo>
                <a:lnTo>
                  <a:pt x="318" y="1092"/>
                </a:lnTo>
                <a:lnTo>
                  <a:pt x="322" y="1093"/>
                </a:lnTo>
                <a:lnTo>
                  <a:pt x="323" y="1093"/>
                </a:lnTo>
                <a:lnTo>
                  <a:pt x="325" y="1093"/>
                </a:lnTo>
                <a:lnTo>
                  <a:pt x="344" y="1098"/>
                </a:lnTo>
                <a:lnTo>
                  <a:pt x="373" y="1104"/>
                </a:lnTo>
                <a:lnTo>
                  <a:pt x="414" y="1114"/>
                </a:lnTo>
                <a:lnTo>
                  <a:pt x="470" y="1127"/>
                </a:lnTo>
                <a:lnTo>
                  <a:pt x="480" y="1129"/>
                </a:lnTo>
                <a:lnTo>
                  <a:pt x="497" y="1133"/>
                </a:lnTo>
                <a:lnTo>
                  <a:pt x="520" y="1137"/>
                </a:lnTo>
                <a:lnTo>
                  <a:pt x="547" y="1141"/>
                </a:lnTo>
                <a:lnTo>
                  <a:pt x="578" y="1146"/>
                </a:lnTo>
                <a:lnTo>
                  <a:pt x="612" y="1149"/>
                </a:lnTo>
                <a:lnTo>
                  <a:pt x="647" y="1151"/>
                </a:lnTo>
                <a:lnTo>
                  <a:pt x="685" y="1152"/>
                </a:lnTo>
                <a:lnTo>
                  <a:pt x="882" y="1152"/>
                </a:lnTo>
                <a:lnTo>
                  <a:pt x="893" y="1152"/>
                </a:lnTo>
                <a:lnTo>
                  <a:pt x="903" y="1151"/>
                </a:lnTo>
                <a:lnTo>
                  <a:pt x="914" y="1150"/>
                </a:lnTo>
                <a:lnTo>
                  <a:pt x="924" y="1148"/>
                </a:lnTo>
                <a:lnTo>
                  <a:pt x="934" y="1146"/>
                </a:lnTo>
                <a:lnTo>
                  <a:pt x="942" y="1142"/>
                </a:lnTo>
                <a:lnTo>
                  <a:pt x="951" y="1139"/>
                </a:lnTo>
                <a:lnTo>
                  <a:pt x="960" y="1135"/>
                </a:lnTo>
                <a:lnTo>
                  <a:pt x="967" y="1130"/>
                </a:lnTo>
                <a:lnTo>
                  <a:pt x="975" y="1125"/>
                </a:lnTo>
                <a:lnTo>
                  <a:pt x="981" y="1119"/>
                </a:lnTo>
                <a:lnTo>
                  <a:pt x="989" y="1113"/>
                </a:lnTo>
                <a:lnTo>
                  <a:pt x="994" y="1106"/>
                </a:lnTo>
                <a:lnTo>
                  <a:pt x="1001" y="1099"/>
                </a:lnTo>
                <a:lnTo>
                  <a:pt x="1006" y="1090"/>
                </a:lnTo>
                <a:lnTo>
                  <a:pt x="1010" y="1083"/>
                </a:lnTo>
                <a:lnTo>
                  <a:pt x="1012" y="1080"/>
                </a:lnTo>
                <a:lnTo>
                  <a:pt x="1016" y="1071"/>
                </a:lnTo>
                <a:lnTo>
                  <a:pt x="1021" y="1059"/>
                </a:lnTo>
                <a:lnTo>
                  <a:pt x="1027" y="1044"/>
                </a:lnTo>
                <a:lnTo>
                  <a:pt x="1030" y="1030"/>
                </a:lnTo>
                <a:lnTo>
                  <a:pt x="1031" y="1015"/>
                </a:lnTo>
                <a:lnTo>
                  <a:pt x="1031" y="1006"/>
                </a:lnTo>
                <a:lnTo>
                  <a:pt x="1030" y="998"/>
                </a:lnTo>
                <a:lnTo>
                  <a:pt x="1029" y="989"/>
                </a:lnTo>
                <a:lnTo>
                  <a:pt x="1027" y="980"/>
                </a:lnTo>
                <a:lnTo>
                  <a:pt x="1034" y="975"/>
                </a:lnTo>
                <a:lnTo>
                  <a:pt x="1041" y="969"/>
                </a:lnTo>
                <a:lnTo>
                  <a:pt x="1046" y="964"/>
                </a:lnTo>
                <a:lnTo>
                  <a:pt x="1051" y="959"/>
                </a:lnTo>
                <a:lnTo>
                  <a:pt x="1061" y="946"/>
                </a:lnTo>
                <a:lnTo>
                  <a:pt x="1068" y="934"/>
                </a:lnTo>
                <a:lnTo>
                  <a:pt x="1074" y="921"/>
                </a:lnTo>
                <a:lnTo>
                  <a:pt x="1079" y="909"/>
                </a:lnTo>
                <a:lnTo>
                  <a:pt x="1083" y="898"/>
                </a:lnTo>
                <a:lnTo>
                  <a:pt x="1086" y="887"/>
                </a:lnTo>
                <a:lnTo>
                  <a:pt x="1090" y="872"/>
                </a:lnTo>
                <a:lnTo>
                  <a:pt x="1093" y="857"/>
                </a:lnTo>
                <a:lnTo>
                  <a:pt x="1095" y="843"/>
                </a:lnTo>
                <a:lnTo>
                  <a:pt x="1095" y="831"/>
                </a:lnTo>
                <a:lnTo>
                  <a:pt x="1093" y="819"/>
                </a:lnTo>
                <a:lnTo>
                  <a:pt x="1092" y="809"/>
                </a:lnTo>
                <a:lnTo>
                  <a:pt x="1089" y="799"/>
                </a:lnTo>
                <a:lnTo>
                  <a:pt x="1086" y="789"/>
                </a:lnTo>
                <a:lnTo>
                  <a:pt x="1095" y="782"/>
                </a:lnTo>
                <a:lnTo>
                  <a:pt x="1102" y="772"/>
                </a:lnTo>
                <a:lnTo>
                  <a:pt x="1109" y="761"/>
                </a:lnTo>
                <a:lnTo>
                  <a:pt x="1115" y="750"/>
                </a:lnTo>
                <a:lnTo>
                  <a:pt x="1122" y="737"/>
                </a:lnTo>
                <a:lnTo>
                  <a:pt x="1127" y="722"/>
                </a:lnTo>
                <a:lnTo>
                  <a:pt x="1131" y="707"/>
                </a:lnTo>
                <a:lnTo>
                  <a:pt x="1135" y="690"/>
                </a:lnTo>
                <a:lnTo>
                  <a:pt x="1136" y="679"/>
                </a:lnTo>
                <a:lnTo>
                  <a:pt x="1137" y="667"/>
                </a:lnTo>
                <a:lnTo>
                  <a:pt x="1136" y="656"/>
                </a:lnTo>
                <a:lnTo>
                  <a:pt x="1135" y="645"/>
                </a:lnTo>
                <a:lnTo>
                  <a:pt x="1132" y="635"/>
                </a:lnTo>
                <a:lnTo>
                  <a:pt x="1129" y="624"/>
                </a:lnTo>
                <a:lnTo>
                  <a:pt x="1125" y="614"/>
                </a:lnTo>
                <a:lnTo>
                  <a:pt x="1120" y="604"/>
                </a:lnTo>
                <a:lnTo>
                  <a:pt x="1128" y="596"/>
                </a:lnTo>
                <a:lnTo>
                  <a:pt x="1133" y="586"/>
                </a:lnTo>
                <a:lnTo>
                  <a:pt x="1139" y="576"/>
                </a:lnTo>
                <a:lnTo>
                  <a:pt x="1143" y="567"/>
                </a:lnTo>
                <a:lnTo>
                  <a:pt x="1146" y="557"/>
                </a:lnTo>
                <a:lnTo>
                  <a:pt x="1149" y="546"/>
                </a:lnTo>
                <a:lnTo>
                  <a:pt x="1151" y="536"/>
                </a:lnTo>
                <a:lnTo>
                  <a:pt x="1151" y="526"/>
                </a:lnTo>
                <a:lnTo>
                  <a:pt x="1152" y="518"/>
                </a:lnTo>
                <a:lnTo>
                  <a:pt x="1152" y="512"/>
                </a:lnTo>
                <a:lnTo>
                  <a:pt x="1152" y="501"/>
                </a:lnTo>
                <a:lnTo>
                  <a:pt x="1152" y="492"/>
                </a:lnTo>
                <a:lnTo>
                  <a:pt x="1151" y="482"/>
                </a:lnTo>
                <a:lnTo>
                  <a:pt x="1149" y="474"/>
                </a:lnTo>
                <a:lnTo>
                  <a:pt x="1146" y="465"/>
                </a:lnTo>
                <a:lnTo>
                  <a:pt x="1142" y="455"/>
                </a:lnTo>
                <a:lnTo>
                  <a:pt x="1139" y="447"/>
                </a:lnTo>
                <a:lnTo>
                  <a:pt x="1133" y="438"/>
                </a:lnTo>
                <a:lnTo>
                  <a:pt x="1127" y="429"/>
                </a:lnTo>
                <a:lnTo>
                  <a:pt x="1120" y="421"/>
                </a:lnTo>
                <a:lnTo>
                  <a:pt x="1113" y="413"/>
                </a:lnTo>
                <a:lnTo>
                  <a:pt x="1105" y="406"/>
                </a:lnTo>
                <a:lnTo>
                  <a:pt x="1096" y="398"/>
                </a:lnTo>
                <a:lnTo>
                  <a:pt x="1086" y="392"/>
                </a:lnTo>
                <a:lnTo>
                  <a:pt x="1074" y="386"/>
                </a:lnTo>
                <a:lnTo>
                  <a:pt x="1063" y="381"/>
                </a:lnTo>
                <a:lnTo>
                  <a:pt x="1050" y="377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pPr defTabSz="685800"/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PA-矩形 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366125" y="4687570"/>
            <a:ext cx="1907540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 eaLnBrk="1" hangingPunct="1">
              <a:lnSpc>
                <a:spcPct val="150000"/>
              </a:lnSpc>
              <a:buClrTx/>
              <a:buSzTx/>
              <a:buFontTx/>
            </a:pPr>
            <a:r>
              <a:rPr 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M" panose="00020600040101010101" pitchFamily="18" charset="-122"/>
                <a:sym typeface="+mn-lt"/>
              </a:rPr>
              <a:t>高流量词开始有排名</a:t>
            </a:r>
            <a:endParaRPr 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M" panose="00020600040101010101" pitchFamily="18" charset="-122"/>
              <a:sym typeface="+mn-lt"/>
            </a:endParaRPr>
          </a:p>
        </p:txBody>
      </p:sp>
      <p:grpSp>
        <p:nvGrpSpPr>
          <p:cNvPr id="19" name="Group 15"/>
          <p:cNvGrpSpPr/>
          <p:nvPr/>
        </p:nvGrpSpPr>
        <p:grpSpPr>
          <a:xfrm>
            <a:off x="9989820" y="1422400"/>
            <a:ext cx="1877695" cy="3790950"/>
            <a:chOff x="9067800" y="1341120"/>
            <a:chExt cx="1657215" cy="3771900"/>
          </a:xfrm>
        </p:grpSpPr>
        <p:sp>
          <p:nvSpPr>
            <p:cNvPr id="20" name="Freeform 141"/>
            <p:cNvSpPr/>
            <p:nvPr/>
          </p:nvSpPr>
          <p:spPr>
            <a:xfrm>
              <a:off x="9067800" y="1341120"/>
              <a:ext cx="1657215" cy="3771900"/>
            </a:xfrm>
            <a:custGeom>
              <a:avLst/>
              <a:gdLst>
                <a:gd name="connsiteX0" fmla="*/ 0 w 1657215"/>
                <a:gd name="connsiteY0" fmla="*/ 0 h 3771900"/>
                <a:gd name="connsiteX1" fmla="*/ 1653540 w 1657215"/>
                <a:gd name="connsiteY1" fmla="*/ 1744980 h 3771900"/>
                <a:gd name="connsiteX2" fmla="*/ 358140 w 1657215"/>
                <a:gd name="connsiteY2" fmla="*/ 3771900 h 377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215" h="3771900">
                  <a:moveTo>
                    <a:pt x="0" y="0"/>
                  </a:moveTo>
                  <a:cubicBezTo>
                    <a:pt x="796925" y="558165"/>
                    <a:pt x="1593850" y="1116330"/>
                    <a:pt x="1653540" y="1744980"/>
                  </a:cubicBezTo>
                  <a:cubicBezTo>
                    <a:pt x="1713230" y="2373630"/>
                    <a:pt x="1035685" y="3072765"/>
                    <a:pt x="358140" y="3771900"/>
                  </a:cubicBezTo>
                </a:path>
              </a:pathLst>
            </a:custGeom>
            <a:noFill/>
            <a:ln w="76200">
              <a:solidFill>
                <a:srgbClr val="27AAE1">
                  <a:alpha val="2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Freeform 14"/>
            <p:cNvSpPr/>
            <p:nvPr/>
          </p:nvSpPr>
          <p:spPr>
            <a:xfrm>
              <a:off x="9067800" y="1341120"/>
              <a:ext cx="1657215" cy="3771900"/>
            </a:xfrm>
            <a:custGeom>
              <a:avLst/>
              <a:gdLst>
                <a:gd name="connsiteX0" fmla="*/ 0 w 1657215"/>
                <a:gd name="connsiteY0" fmla="*/ 0 h 3771900"/>
                <a:gd name="connsiteX1" fmla="*/ 1653540 w 1657215"/>
                <a:gd name="connsiteY1" fmla="*/ 1744980 h 3771900"/>
                <a:gd name="connsiteX2" fmla="*/ 358140 w 1657215"/>
                <a:gd name="connsiteY2" fmla="*/ 3771900 h 377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215" h="3771900">
                  <a:moveTo>
                    <a:pt x="0" y="0"/>
                  </a:moveTo>
                  <a:cubicBezTo>
                    <a:pt x="796925" y="558165"/>
                    <a:pt x="1593850" y="1116330"/>
                    <a:pt x="1653540" y="1744980"/>
                  </a:cubicBezTo>
                  <a:cubicBezTo>
                    <a:pt x="1713230" y="2373630"/>
                    <a:pt x="1035685" y="3072765"/>
                    <a:pt x="358140" y="3771900"/>
                  </a:cubicBezTo>
                </a:path>
              </a:pathLst>
            </a:custGeom>
            <a:noFill/>
            <a:ln w="38100">
              <a:solidFill>
                <a:schemeClr val="accent1">
                  <a:lumMod val="75000"/>
                  <a:alpha val="2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2" name="Oval 109"/>
          <p:cNvSpPr/>
          <p:nvPr/>
        </p:nvSpPr>
        <p:spPr>
          <a:xfrm>
            <a:off x="10581639" y="1974216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1598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defTabSz="685800">
              <a:buClrTx/>
              <a:buSzTx/>
              <a:buFontTx/>
            </a:pPr>
            <a:endParaRPr 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3" name="Rectangle 167"/>
          <p:cNvSpPr/>
          <p:nvPr/>
        </p:nvSpPr>
        <p:spPr bwMode="auto">
          <a:xfrm>
            <a:off x="10304587" y="1122659"/>
            <a:ext cx="1506667" cy="337185"/>
          </a:xfrm>
          <a:prstGeom prst="rect">
            <a:avLst/>
          </a:prstGeom>
        </p:spPr>
        <p:txBody>
          <a:bodyPr wrap="square">
            <a:spAutoFit/>
          </a:bodyPr>
          <a:p>
            <a:pPr lvl="0" algn="ctr" defTabSz="685800">
              <a:buClr>
                <a:srgbClr val="E24848"/>
              </a:buClr>
              <a:buSzTx/>
              <a:buFontTx/>
              <a:defRPr/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10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年以上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4" name="Rectangle 168"/>
          <p:cNvSpPr/>
          <p:nvPr/>
        </p:nvSpPr>
        <p:spPr>
          <a:xfrm>
            <a:off x="10525125" y="1562735"/>
            <a:ext cx="1065530" cy="3054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p>
            <a:pPr lvl="0" algn="l" defTabSz="685800">
              <a:buClrTx/>
              <a:buSzTx/>
              <a:buFontTx/>
            </a:pPr>
            <a:r>
              <a:rPr lang="zh-CN" altLang="en-US" sz="22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panose="020F0402020204030203" pitchFamily="34" charset="0"/>
                <a:sym typeface="+mn-ea"/>
              </a:rPr>
              <a:t>红利期</a:t>
            </a:r>
            <a:endParaRPr lang="zh-CN" altLang="en-US" sz="22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panose="020F0402020204030203" pitchFamily="34" charset="0"/>
              <a:sym typeface="+mn-ea"/>
            </a:endParaRPr>
          </a:p>
        </p:txBody>
      </p:sp>
      <p:sp>
        <p:nvSpPr>
          <p:cNvPr id="27" name="PA-矩形 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0224770" y="4450080"/>
            <a:ext cx="1866900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 eaLnBrk="1" hangingPunct="1">
              <a:lnSpc>
                <a:spcPct val="150000"/>
              </a:lnSpc>
              <a:buClrTx/>
              <a:buSzTx/>
              <a:buFontTx/>
            </a:pPr>
            <a:r>
              <a:rPr 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M" panose="00020600040101010101" pitchFamily="18" charset="-122"/>
                <a:sym typeface="+mn-lt"/>
              </a:rPr>
              <a:t>高竞争词开始有排名</a:t>
            </a:r>
            <a:endParaRPr 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M" panose="00020600040101010101" pitchFamily="18" charset="-122"/>
              <a:sym typeface="+mn-lt"/>
            </a:endParaRPr>
          </a:p>
        </p:txBody>
      </p:sp>
      <p:sp>
        <p:nvSpPr>
          <p:cNvPr id="28" name="PA-矩形 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852545" y="5943600"/>
            <a:ext cx="5069205" cy="645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M" panose="00020600040101010101" pitchFamily="18" charset="-122"/>
                <a:sym typeface="+mn-lt"/>
              </a:rPr>
              <a:t>三年树站，十年树木，百年树人</a:t>
            </a:r>
            <a:endParaRPr 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M" panose="00020600040101010101" pitchFamily="18" charset="-122"/>
              <a:sym typeface="+mn-lt"/>
            </a:endParaRPr>
          </a:p>
        </p:txBody>
      </p:sp>
      <p:sp>
        <p:nvSpPr>
          <p:cNvPr id="32" name="Freeform 6"/>
          <p:cNvSpPr>
            <a:spLocks noEditPoints="1"/>
          </p:cNvSpPr>
          <p:nvPr/>
        </p:nvSpPr>
        <p:spPr bwMode="auto">
          <a:xfrm>
            <a:off x="10790532" y="2151925"/>
            <a:ext cx="496300" cy="474662"/>
          </a:xfrm>
          <a:custGeom>
            <a:avLst/>
            <a:gdLst>
              <a:gd name="T0" fmla="*/ 445 w 462"/>
              <a:gd name="T1" fmla="*/ 223 h 442"/>
              <a:gd name="T2" fmla="*/ 444 w 462"/>
              <a:gd name="T3" fmla="*/ 210 h 442"/>
              <a:gd name="T4" fmla="*/ 224 w 462"/>
              <a:gd name="T5" fmla="*/ 0 h 442"/>
              <a:gd name="T6" fmla="*/ 86 w 462"/>
              <a:gd name="T7" fmla="*/ 50 h 442"/>
              <a:gd name="T8" fmla="*/ 14 w 462"/>
              <a:gd name="T9" fmla="*/ 157 h 442"/>
              <a:gd name="T10" fmla="*/ 61 w 462"/>
              <a:gd name="T11" fmla="*/ 157 h 442"/>
              <a:gd name="T12" fmla="*/ 224 w 462"/>
              <a:gd name="T13" fmla="*/ 45 h 442"/>
              <a:gd name="T14" fmla="*/ 400 w 462"/>
              <a:gd name="T15" fmla="*/ 208 h 442"/>
              <a:gd name="T16" fmla="*/ 401 w 462"/>
              <a:gd name="T17" fmla="*/ 223 h 442"/>
              <a:gd name="T18" fmla="*/ 380 w 462"/>
              <a:gd name="T19" fmla="*/ 223 h 442"/>
              <a:gd name="T20" fmla="*/ 421 w 462"/>
              <a:gd name="T21" fmla="*/ 281 h 442"/>
              <a:gd name="T22" fmla="*/ 462 w 462"/>
              <a:gd name="T23" fmla="*/ 223 h 442"/>
              <a:gd name="T24" fmla="*/ 445 w 462"/>
              <a:gd name="T25" fmla="*/ 223 h 442"/>
              <a:gd name="T26" fmla="*/ 224 w 462"/>
              <a:gd name="T27" fmla="*/ 398 h 442"/>
              <a:gd name="T28" fmla="*/ 74 w 462"/>
              <a:gd name="T29" fmla="*/ 312 h 442"/>
              <a:gd name="T30" fmla="*/ 61 w 462"/>
              <a:gd name="T31" fmla="*/ 291 h 442"/>
              <a:gd name="T32" fmla="*/ 83 w 462"/>
              <a:gd name="T33" fmla="*/ 291 h 442"/>
              <a:gd name="T34" fmla="*/ 41 w 462"/>
              <a:gd name="T35" fmla="*/ 233 h 442"/>
              <a:gd name="T36" fmla="*/ 0 w 462"/>
              <a:gd name="T37" fmla="*/ 291 h 442"/>
              <a:gd name="T38" fmla="*/ 15 w 462"/>
              <a:gd name="T39" fmla="*/ 291 h 442"/>
              <a:gd name="T40" fmla="*/ 18 w 462"/>
              <a:gd name="T41" fmla="*/ 300 h 442"/>
              <a:gd name="T42" fmla="*/ 224 w 462"/>
              <a:gd name="T43" fmla="*/ 442 h 442"/>
              <a:gd name="T44" fmla="*/ 405 w 462"/>
              <a:gd name="T45" fmla="*/ 347 h 442"/>
              <a:gd name="T46" fmla="*/ 348 w 462"/>
              <a:gd name="T47" fmla="*/ 347 h 442"/>
              <a:gd name="T48" fmla="*/ 224 w 462"/>
              <a:gd name="T49" fmla="*/ 398 h 442"/>
              <a:gd name="T50" fmla="*/ 223 w 462"/>
              <a:gd name="T51" fmla="*/ 346 h 442"/>
              <a:gd name="T52" fmla="*/ 345 w 462"/>
              <a:gd name="T53" fmla="*/ 224 h 442"/>
              <a:gd name="T54" fmla="*/ 223 w 462"/>
              <a:gd name="T55" fmla="*/ 102 h 442"/>
              <a:gd name="T56" fmla="*/ 101 w 462"/>
              <a:gd name="T57" fmla="*/ 224 h 442"/>
              <a:gd name="T58" fmla="*/ 223 w 462"/>
              <a:gd name="T59" fmla="*/ 346 h 442"/>
              <a:gd name="T60" fmla="*/ 223 w 462"/>
              <a:gd name="T61" fmla="*/ 123 h 442"/>
              <a:gd name="T62" fmla="*/ 324 w 462"/>
              <a:gd name="T63" fmla="*/ 224 h 442"/>
              <a:gd name="T64" fmla="*/ 223 w 462"/>
              <a:gd name="T65" fmla="*/ 325 h 442"/>
              <a:gd name="T66" fmla="*/ 122 w 462"/>
              <a:gd name="T67" fmla="*/ 224 h 442"/>
              <a:gd name="T68" fmla="*/ 223 w 462"/>
              <a:gd name="T69" fmla="*/ 123 h 442"/>
              <a:gd name="T70" fmla="*/ 223 w 462"/>
              <a:gd name="T71" fmla="*/ 303 h 442"/>
              <a:gd name="T72" fmla="*/ 302 w 462"/>
              <a:gd name="T73" fmla="*/ 224 h 442"/>
              <a:gd name="T74" fmla="*/ 223 w 462"/>
              <a:gd name="T75" fmla="*/ 145 h 442"/>
              <a:gd name="T76" fmla="*/ 143 w 462"/>
              <a:gd name="T77" fmla="*/ 224 h 442"/>
              <a:gd name="T78" fmla="*/ 223 w 462"/>
              <a:gd name="T79" fmla="*/ 303 h 442"/>
              <a:gd name="T80" fmla="*/ 217 w 462"/>
              <a:gd name="T81" fmla="*/ 232 h 442"/>
              <a:gd name="T82" fmla="*/ 188 w 462"/>
              <a:gd name="T83" fmla="*/ 202 h 442"/>
              <a:gd name="T84" fmla="*/ 215 w 462"/>
              <a:gd name="T85" fmla="*/ 173 h 442"/>
              <a:gd name="T86" fmla="*/ 215 w 462"/>
              <a:gd name="T87" fmla="*/ 157 h 442"/>
              <a:gd name="T88" fmla="*/ 232 w 462"/>
              <a:gd name="T89" fmla="*/ 157 h 442"/>
              <a:gd name="T90" fmla="*/ 232 w 462"/>
              <a:gd name="T91" fmla="*/ 172 h 442"/>
              <a:gd name="T92" fmla="*/ 256 w 462"/>
              <a:gd name="T93" fmla="*/ 177 h 442"/>
              <a:gd name="T94" fmla="*/ 251 w 462"/>
              <a:gd name="T95" fmla="*/ 196 h 442"/>
              <a:gd name="T96" fmla="*/ 227 w 462"/>
              <a:gd name="T97" fmla="*/ 190 h 442"/>
              <a:gd name="T98" fmla="*/ 213 w 462"/>
              <a:gd name="T99" fmla="*/ 199 h 442"/>
              <a:gd name="T100" fmla="*/ 233 w 462"/>
              <a:gd name="T101" fmla="*/ 213 h 442"/>
              <a:gd name="T102" fmla="*/ 260 w 462"/>
              <a:gd name="T103" fmla="*/ 244 h 442"/>
              <a:gd name="T104" fmla="*/ 231 w 462"/>
              <a:gd name="T105" fmla="*/ 274 h 442"/>
              <a:gd name="T106" fmla="*/ 231 w 462"/>
              <a:gd name="T107" fmla="*/ 291 h 442"/>
              <a:gd name="T108" fmla="*/ 215 w 462"/>
              <a:gd name="T109" fmla="*/ 291 h 442"/>
              <a:gd name="T110" fmla="*/ 215 w 462"/>
              <a:gd name="T111" fmla="*/ 276 h 442"/>
              <a:gd name="T112" fmla="*/ 187 w 462"/>
              <a:gd name="T113" fmla="*/ 269 h 442"/>
              <a:gd name="T114" fmla="*/ 192 w 462"/>
              <a:gd name="T115" fmla="*/ 249 h 442"/>
              <a:gd name="T116" fmla="*/ 219 w 462"/>
              <a:gd name="T117" fmla="*/ 257 h 442"/>
              <a:gd name="T118" fmla="*/ 235 w 462"/>
              <a:gd name="T119" fmla="*/ 246 h 442"/>
              <a:gd name="T120" fmla="*/ 217 w 462"/>
              <a:gd name="T121" fmla="*/ 232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62" h="442">
                <a:moveTo>
                  <a:pt x="445" y="223"/>
                </a:moveTo>
                <a:cubicBezTo>
                  <a:pt x="444" y="210"/>
                  <a:pt x="444" y="210"/>
                  <a:pt x="444" y="210"/>
                </a:cubicBezTo>
                <a:cubicBezTo>
                  <a:pt x="439" y="93"/>
                  <a:pt x="342" y="0"/>
                  <a:pt x="224" y="0"/>
                </a:cubicBezTo>
                <a:cubicBezTo>
                  <a:pt x="174" y="0"/>
                  <a:pt x="125" y="18"/>
                  <a:pt x="86" y="50"/>
                </a:cubicBezTo>
                <a:cubicBezTo>
                  <a:pt x="52" y="78"/>
                  <a:pt x="26" y="115"/>
                  <a:pt x="14" y="157"/>
                </a:cubicBezTo>
                <a:cubicBezTo>
                  <a:pt x="61" y="157"/>
                  <a:pt x="61" y="157"/>
                  <a:pt x="61" y="157"/>
                </a:cubicBezTo>
                <a:cubicBezTo>
                  <a:pt x="87" y="89"/>
                  <a:pt x="152" y="45"/>
                  <a:pt x="224" y="45"/>
                </a:cubicBezTo>
                <a:cubicBezTo>
                  <a:pt x="316" y="45"/>
                  <a:pt x="393" y="117"/>
                  <a:pt x="400" y="208"/>
                </a:cubicBezTo>
                <a:cubicBezTo>
                  <a:pt x="401" y="223"/>
                  <a:pt x="401" y="223"/>
                  <a:pt x="401" y="223"/>
                </a:cubicBezTo>
                <a:cubicBezTo>
                  <a:pt x="380" y="223"/>
                  <a:pt x="380" y="223"/>
                  <a:pt x="380" y="223"/>
                </a:cubicBezTo>
                <a:cubicBezTo>
                  <a:pt x="421" y="281"/>
                  <a:pt x="421" y="281"/>
                  <a:pt x="421" y="281"/>
                </a:cubicBezTo>
                <a:cubicBezTo>
                  <a:pt x="462" y="223"/>
                  <a:pt x="462" y="223"/>
                  <a:pt x="462" y="223"/>
                </a:cubicBezTo>
                <a:lnTo>
                  <a:pt x="445" y="223"/>
                </a:lnTo>
                <a:close/>
                <a:moveTo>
                  <a:pt x="224" y="398"/>
                </a:moveTo>
                <a:cubicBezTo>
                  <a:pt x="162" y="398"/>
                  <a:pt x="106" y="366"/>
                  <a:pt x="74" y="312"/>
                </a:cubicBezTo>
                <a:cubicBezTo>
                  <a:pt x="61" y="291"/>
                  <a:pt x="61" y="291"/>
                  <a:pt x="61" y="291"/>
                </a:cubicBezTo>
                <a:cubicBezTo>
                  <a:pt x="83" y="291"/>
                  <a:pt x="83" y="291"/>
                  <a:pt x="83" y="291"/>
                </a:cubicBezTo>
                <a:cubicBezTo>
                  <a:pt x="41" y="233"/>
                  <a:pt x="41" y="233"/>
                  <a:pt x="41" y="233"/>
                </a:cubicBezTo>
                <a:cubicBezTo>
                  <a:pt x="0" y="291"/>
                  <a:pt x="0" y="291"/>
                  <a:pt x="0" y="291"/>
                </a:cubicBezTo>
                <a:cubicBezTo>
                  <a:pt x="15" y="291"/>
                  <a:pt x="15" y="291"/>
                  <a:pt x="15" y="291"/>
                </a:cubicBezTo>
                <a:cubicBezTo>
                  <a:pt x="18" y="300"/>
                  <a:pt x="18" y="300"/>
                  <a:pt x="18" y="300"/>
                </a:cubicBezTo>
                <a:cubicBezTo>
                  <a:pt x="51" y="385"/>
                  <a:pt x="134" y="442"/>
                  <a:pt x="224" y="442"/>
                </a:cubicBezTo>
                <a:cubicBezTo>
                  <a:pt x="297" y="442"/>
                  <a:pt x="365" y="406"/>
                  <a:pt x="405" y="347"/>
                </a:cubicBezTo>
                <a:cubicBezTo>
                  <a:pt x="348" y="347"/>
                  <a:pt x="348" y="347"/>
                  <a:pt x="348" y="347"/>
                </a:cubicBezTo>
                <a:cubicBezTo>
                  <a:pt x="315" y="379"/>
                  <a:pt x="270" y="398"/>
                  <a:pt x="224" y="398"/>
                </a:cubicBezTo>
                <a:close/>
                <a:moveTo>
                  <a:pt x="223" y="346"/>
                </a:moveTo>
                <a:cubicBezTo>
                  <a:pt x="290" y="346"/>
                  <a:pt x="345" y="292"/>
                  <a:pt x="345" y="224"/>
                </a:cubicBezTo>
                <a:cubicBezTo>
                  <a:pt x="345" y="157"/>
                  <a:pt x="290" y="102"/>
                  <a:pt x="223" y="102"/>
                </a:cubicBezTo>
                <a:cubicBezTo>
                  <a:pt x="155" y="102"/>
                  <a:pt x="101" y="157"/>
                  <a:pt x="101" y="224"/>
                </a:cubicBezTo>
                <a:cubicBezTo>
                  <a:pt x="101" y="292"/>
                  <a:pt x="155" y="346"/>
                  <a:pt x="223" y="346"/>
                </a:cubicBezTo>
                <a:close/>
                <a:moveTo>
                  <a:pt x="223" y="123"/>
                </a:moveTo>
                <a:cubicBezTo>
                  <a:pt x="279" y="123"/>
                  <a:pt x="324" y="168"/>
                  <a:pt x="324" y="224"/>
                </a:cubicBezTo>
                <a:cubicBezTo>
                  <a:pt x="324" y="280"/>
                  <a:pt x="279" y="325"/>
                  <a:pt x="223" y="325"/>
                </a:cubicBezTo>
                <a:cubicBezTo>
                  <a:pt x="167" y="325"/>
                  <a:pt x="122" y="280"/>
                  <a:pt x="122" y="224"/>
                </a:cubicBezTo>
                <a:cubicBezTo>
                  <a:pt x="122" y="168"/>
                  <a:pt x="167" y="123"/>
                  <a:pt x="223" y="123"/>
                </a:cubicBezTo>
                <a:close/>
                <a:moveTo>
                  <a:pt x="223" y="303"/>
                </a:moveTo>
                <a:cubicBezTo>
                  <a:pt x="267" y="303"/>
                  <a:pt x="302" y="268"/>
                  <a:pt x="302" y="224"/>
                </a:cubicBezTo>
                <a:cubicBezTo>
                  <a:pt x="302" y="180"/>
                  <a:pt x="267" y="145"/>
                  <a:pt x="223" y="145"/>
                </a:cubicBezTo>
                <a:cubicBezTo>
                  <a:pt x="179" y="145"/>
                  <a:pt x="143" y="180"/>
                  <a:pt x="143" y="224"/>
                </a:cubicBezTo>
                <a:cubicBezTo>
                  <a:pt x="143" y="268"/>
                  <a:pt x="179" y="303"/>
                  <a:pt x="223" y="303"/>
                </a:cubicBezTo>
                <a:close/>
                <a:moveTo>
                  <a:pt x="217" y="232"/>
                </a:moveTo>
                <a:cubicBezTo>
                  <a:pt x="200" y="226"/>
                  <a:pt x="188" y="218"/>
                  <a:pt x="188" y="202"/>
                </a:cubicBezTo>
                <a:cubicBezTo>
                  <a:pt x="188" y="187"/>
                  <a:pt x="198" y="176"/>
                  <a:pt x="215" y="173"/>
                </a:cubicBezTo>
                <a:cubicBezTo>
                  <a:pt x="215" y="157"/>
                  <a:pt x="215" y="157"/>
                  <a:pt x="215" y="157"/>
                </a:cubicBezTo>
                <a:cubicBezTo>
                  <a:pt x="232" y="157"/>
                  <a:pt x="232" y="157"/>
                  <a:pt x="232" y="157"/>
                </a:cubicBezTo>
                <a:cubicBezTo>
                  <a:pt x="232" y="172"/>
                  <a:pt x="232" y="172"/>
                  <a:pt x="232" y="172"/>
                </a:cubicBezTo>
                <a:cubicBezTo>
                  <a:pt x="242" y="172"/>
                  <a:pt x="250" y="174"/>
                  <a:pt x="256" y="177"/>
                </a:cubicBezTo>
                <a:cubicBezTo>
                  <a:pt x="251" y="196"/>
                  <a:pt x="251" y="196"/>
                  <a:pt x="251" y="196"/>
                </a:cubicBezTo>
                <a:cubicBezTo>
                  <a:pt x="247" y="194"/>
                  <a:pt x="239" y="190"/>
                  <a:pt x="227" y="190"/>
                </a:cubicBezTo>
                <a:cubicBezTo>
                  <a:pt x="216" y="190"/>
                  <a:pt x="213" y="195"/>
                  <a:pt x="213" y="199"/>
                </a:cubicBezTo>
                <a:cubicBezTo>
                  <a:pt x="213" y="205"/>
                  <a:pt x="219" y="208"/>
                  <a:pt x="233" y="213"/>
                </a:cubicBezTo>
                <a:cubicBezTo>
                  <a:pt x="252" y="220"/>
                  <a:pt x="260" y="229"/>
                  <a:pt x="260" y="244"/>
                </a:cubicBezTo>
                <a:cubicBezTo>
                  <a:pt x="260" y="259"/>
                  <a:pt x="250" y="271"/>
                  <a:pt x="231" y="274"/>
                </a:cubicBezTo>
                <a:cubicBezTo>
                  <a:pt x="231" y="291"/>
                  <a:pt x="231" y="291"/>
                  <a:pt x="231" y="291"/>
                </a:cubicBezTo>
                <a:cubicBezTo>
                  <a:pt x="215" y="291"/>
                  <a:pt x="215" y="291"/>
                  <a:pt x="215" y="291"/>
                </a:cubicBezTo>
                <a:cubicBezTo>
                  <a:pt x="215" y="276"/>
                  <a:pt x="215" y="276"/>
                  <a:pt x="215" y="276"/>
                </a:cubicBezTo>
                <a:cubicBezTo>
                  <a:pt x="204" y="275"/>
                  <a:pt x="193" y="272"/>
                  <a:pt x="187" y="269"/>
                </a:cubicBezTo>
                <a:cubicBezTo>
                  <a:pt x="192" y="249"/>
                  <a:pt x="192" y="249"/>
                  <a:pt x="192" y="249"/>
                </a:cubicBezTo>
                <a:cubicBezTo>
                  <a:pt x="199" y="253"/>
                  <a:pt x="208" y="257"/>
                  <a:pt x="219" y="257"/>
                </a:cubicBezTo>
                <a:cubicBezTo>
                  <a:pt x="228" y="257"/>
                  <a:pt x="235" y="253"/>
                  <a:pt x="235" y="246"/>
                </a:cubicBezTo>
                <a:cubicBezTo>
                  <a:pt x="235" y="240"/>
                  <a:pt x="230" y="236"/>
                  <a:pt x="217" y="23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2" name="Freeform 412"/>
          <p:cNvSpPr>
            <a:spLocks noEditPoints="1"/>
          </p:cNvSpPr>
          <p:nvPr/>
        </p:nvSpPr>
        <p:spPr bwMode="auto">
          <a:xfrm>
            <a:off x="8858885" y="2501900"/>
            <a:ext cx="466725" cy="467995"/>
          </a:xfrm>
          <a:custGeom>
            <a:avLst/>
            <a:gdLst>
              <a:gd name="T0" fmla="*/ 1949 w 3642"/>
              <a:gd name="T1" fmla="*/ 1839 h 3651"/>
              <a:gd name="T2" fmla="*/ 1957 w 3642"/>
              <a:gd name="T3" fmla="*/ 1892 h 3651"/>
              <a:gd name="T4" fmla="*/ 1971 w 3642"/>
              <a:gd name="T5" fmla="*/ 1997 h 3651"/>
              <a:gd name="T6" fmla="*/ 1991 w 3642"/>
              <a:gd name="T7" fmla="*/ 2144 h 3651"/>
              <a:gd name="T8" fmla="*/ 2015 w 3642"/>
              <a:gd name="T9" fmla="*/ 2319 h 3651"/>
              <a:gd name="T10" fmla="*/ 2041 w 3642"/>
              <a:gd name="T11" fmla="*/ 2513 h 3651"/>
              <a:gd name="T12" fmla="*/ 2068 w 3642"/>
              <a:gd name="T13" fmla="*/ 2714 h 3651"/>
              <a:gd name="T14" fmla="*/ 2095 w 3642"/>
              <a:gd name="T15" fmla="*/ 2911 h 3651"/>
              <a:gd name="T16" fmla="*/ 2119 w 3642"/>
              <a:gd name="T17" fmla="*/ 3093 h 3651"/>
              <a:gd name="T18" fmla="*/ 2141 w 3642"/>
              <a:gd name="T19" fmla="*/ 3249 h 3651"/>
              <a:gd name="T20" fmla="*/ 2157 w 3642"/>
              <a:gd name="T21" fmla="*/ 3367 h 3651"/>
              <a:gd name="T22" fmla="*/ 2167 w 3642"/>
              <a:gd name="T23" fmla="*/ 3438 h 3651"/>
              <a:gd name="T24" fmla="*/ 2169 w 3642"/>
              <a:gd name="T25" fmla="*/ 3454 h 3651"/>
              <a:gd name="T26" fmla="*/ 2171 w 3642"/>
              <a:gd name="T27" fmla="*/ 3457 h 3651"/>
              <a:gd name="T28" fmla="*/ 2179 w 3642"/>
              <a:gd name="T29" fmla="*/ 3458 h 3651"/>
              <a:gd name="T30" fmla="*/ 2181 w 3642"/>
              <a:gd name="T31" fmla="*/ 3454 h 3651"/>
              <a:gd name="T32" fmla="*/ 197 w 3642"/>
              <a:gd name="T33" fmla="*/ 1465 h 3651"/>
              <a:gd name="T34" fmla="*/ 192 w 3642"/>
              <a:gd name="T35" fmla="*/ 1467 h 3651"/>
              <a:gd name="T36" fmla="*/ 192 w 3642"/>
              <a:gd name="T37" fmla="*/ 1474 h 3651"/>
              <a:gd name="T38" fmla="*/ 196 w 3642"/>
              <a:gd name="T39" fmla="*/ 1477 h 3651"/>
              <a:gd name="T40" fmla="*/ 212 w 3642"/>
              <a:gd name="T41" fmla="*/ 1480 h 3651"/>
              <a:gd name="T42" fmla="*/ 282 w 3642"/>
              <a:gd name="T43" fmla="*/ 1490 h 3651"/>
              <a:gd name="T44" fmla="*/ 400 w 3642"/>
              <a:gd name="T45" fmla="*/ 1505 h 3651"/>
              <a:gd name="T46" fmla="*/ 556 w 3642"/>
              <a:gd name="T47" fmla="*/ 1526 h 3651"/>
              <a:gd name="T48" fmla="*/ 738 w 3642"/>
              <a:gd name="T49" fmla="*/ 1552 h 3651"/>
              <a:gd name="T50" fmla="*/ 935 w 3642"/>
              <a:gd name="T51" fmla="*/ 1578 h 3651"/>
              <a:gd name="T52" fmla="*/ 1136 w 3642"/>
              <a:gd name="T53" fmla="*/ 1605 h 3651"/>
              <a:gd name="T54" fmla="*/ 1328 w 3642"/>
              <a:gd name="T55" fmla="*/ 1631 h 3651"/>
              <a:gd name="T56" fmla="*/ 1504 w 3642"/>
              <a:gd name="T57" fmla="*/ 1656 h 3651"/>
              <a:gd name="T58" fmla="*/ 1649 w 3642"/>
              <a:gd name="T59" fmla="*/ 1676 h 3651"/>
              <a:gd name="T60" fmla="*/ 1754 w 3642"/>
              <a:gd name="T61" fmla="*/ 1690 h 3651"/>
              <a:gd name="T62" fmla="*/ 1808 w 3642"/>
              <a:gd name="T63" fmla="*/ 1698 h 3651"/>
              <a:gd name="T64" fmla="*/ 3435 w 3642"/>
              <a:gd name="T65" fmla="*/ 0 h 3651"/>
              <a:gd name="T66" fmla="*/ 3529 w 3642"/>
              <a:gd name="T67" fmla="*/ 20 h 3651"/>
              <a:gd name="T68" fmla="*/ 3585 w 3642"/>
              <a:gd name="T69" fmla="*/ 59 h 3651"/>
              <a:gd name="T70" fmla="*/ 3623 w 3642"/>
              <a:gd name="T71" fmla="*/ 114 h 3651"/>
              <a:gd name="T72" fmla="*/ 3642 w 3642"/>
              <a:gd name="T73" fmla="*/ 207 h 3651"/>
              <a:gd name="T74" fmla="*/ 2360 w 3642"/>
              <a:gd name="T75" fmla="*/ 3524 h 3651"/>
              <a:gd name="T76" fmla="*/ 2301 w 3642"/>
              <a:gd name="T77" fmla="*/ 3607 h 3651"/>
              <a:gd name="T78" fmla="*/ 2210 w 3642"/>
              <a:gd name="T79" fmla="*/ 3648 h 3651"/>
              <a:gd name="T80" fmla="*/ 2118 w 3642"/>
              <a:gd name="T81" fmla="*/ 3642 h 3651"/>
              <a:gd name="T82" fmla="*/ 2035 w 3642"/>
              <a:gd name="T83" fmla="*/ 3593 h 3651"/>
              <a:gd name="T84" fmla="*/ 1985 w 3642"/>
              <a:gd name="T85" fmla="*/ 3511 h 3651"/>
              <a:gd name="T86" fmla="*/ 1763 w 3642"/>
              <a:gd name="T87" fmla="*/ 1886 h 3651"/>
              <a:gd name="T88" fmla="*/ 173 w 3642"/>
              <a:gd name="T89" fmla="*/ 1669 h 3651"/>
              <a:gd name="T90" fmla="*/ 81 w 3642"/>
              <a:gd name="T91" fmla="*/ 1633 h 3651"/>
              <a:gd name="T92" fmla="*/ 20 w 3642"/>
              <a:gd name="T93" fmla="*/ 1559 h 3651"/>
              <a:gd name="T94" fmla="*/ 0 w 3642"/>
              <a:gd name="T95" fmla="*/ 1461 h 3651"/>
              <a:gd name="T96" fmla="*/ 28 w 3642"/>
              <a:gd name="T97" fmla="*/ 1369 h 3651"/>
              <a:gd name="T98" fmla="*/ 96 w 3642"/>
              <a:gd name="T99" fmla="*/ 1300 h 3651"/>
              <a:gd name="T100" fmla="*/ 3403 w 3642"/>
              <a:gd name="T101" fmla="*/ 4 h 3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642" h="3651">
                <a:moveTo>
                  <a:pt x="3368" y="412"/>
                </a:moveTo>
                <a:lnTo>
                  <a:pt x="1948" y="1834"/>
                </a:lnTo>
                <a:lnTo>
                  <a:pt x="1949" y="1839"/>
                </a:lnTo>
                <a:lnTo>
                  <a:pt x="1951" y="1850"/>
                </a:lnTo>
                <a:lnTo>
                  <a:pt x="1953" y="1869"/>
                </a:lnTo>
                <a:lnTo>
                  <a:pt x="1957" y="1892"/>
                </a:lnTo>
                <a:lnTo>
                  <a:pt x="1961" y="1922"/>
                </a:lnTo>
                <a:lnTo>
                  <a:pt x="1965" y="1957"/>
                </a:lnTo>
                <a:lnTo>
                  <a:pt x="1971" y="1997"/>
                </a:lnTo>
                <a:lnTo>
                  <a:pt x="1978" y="2043"/>
                </a:lnTo>
                <a:lnTo>
                  <a:pt x="1984" y="2091"/>
                </a:lnTo>
                <a:lnTo>
                  <a:pt x="1991" y="2144"/>
                </a:lnTo>
                <a:lnTo>
                  <a:pt x="1999" y="2199"/>
                </a:lnTo>
                <a:lnTo>
                  <a:pt x="2006" y="2258"/>
                </a:lnTo>
                <a:lnTo>
                  <a:pt x="2015" y="2319"/>
                </a:lnTo>
                <a:lnTo>
                  <a:pt x="2023" y="2382"/>
                </a:lnTo>
                <a:lnTo>
                  <a:pt x="2032" y="2447"/>
                </a:lnTo>
                <a:lnTo>
                  <a:pt x="2041" y="2513"/>
                </a:lnTo>
                <a:lnTo>
                  <a:pt x="2051" y="2579"/>
                </a:lnTo>
                <a:lnTo>
                  <a:pt x="2059" y="2647"/>
                </a:lnTo>
                <a:lnTo>
                  <a:pt x="2068" y="2714"/>
                </a:lnTo>
                <a:lnTo>
                  <a:pt x="2077" y="2781"/>
                </a:lnTo>
                <a:lnTo>
                  <a:pt x="2086" y="2846"/>
                </a:lnTo>
                <a:lnTo>
                  <a:pt x="2095" y="2911"/>
                </a:lnTo>
                <a:lnTo>
                  <a:pt x="2104" y="2974"/>
                </a:lnTo>
                <a:lnTo>
                  <a:pt x="2111" y="3035"/>
                </a:lnTo>
                <a:lnTo>
                  <a:pt x="2119" y="3093"/>
                </a:lnTo>
                <a:lnTo>
                  <a:pt x="2127" y="3149"/>
                </a:lnTo>
                <a:lnTo>
                  <a:pt x="2135" y="3201"/>
                </a:lnTo>
                <a:lnTo>
                  <a:pt x="2141" y="3249"/>
                </a:lnTo>
                <a:lnTo>
                  <a:pt x="2147" y="3293"/>
                </a:lnTo>
                <a:lnTo>
                  <a:pt x="2152" y="3333"/>
                </a:lnTo>
                <a:lnTo>
                  <a:pt x="2157" y="3367"/>
                </a:lnTo>
                <a:lnTo>
                  <a:pt x="2161" y="3397"/>
                </a:lnTo>
                <a:lnTo>
                  <a:pt x="2165" y="3420"/>
                </a:lnTo>
                <a:lnTo>
                  <a:pt x="2167" y="3438"/>
                </a:lnTo>
                <a:lnTo>
                  <a:pt x="2168" y="3448"/>
                </a:lnTo>
                <a:lnTo>
                  <a:pt x="2168" y="3453"/>
                </a:lnTo>
                <a:lnTo>
                  <a:pt x="2169" y="3454"/>
                </a:lnTo>
                <a:lnTo>
                  <a:pt x="2169" y="3456"/>
                </a:lnTo>
                <a:lnTo>
                  <a:pt x="2170" y="3457"/>
                </a:lnTo>
                <a:lnTo>
                  <a:pt x="2171" y="3457"/>
                </a:lnTo>
                <a:lnTo>
                  <a:pt x="2175" y="3458"/>
                </a:lnTo>
                <a:lnTo>
                  <a:pt x="2177" y="3458"/>
                </a:lnTo>
                <a:lnTo>
                  <a:pt x="2179" y="3458"/>
                </a:lnTo>
                <a:lnTo>
                  <a:pt x="2180" y="3457"/>
                </a:lnTo>
                <a:lnTo>
                  <a:pt x="2180" y="3456"/>
                </a:lnTo>
                <a:lnTo>
                  <a:pt x="2181" y="3454"/>
                </a:lnTo>
                <a:lnTo>
                  <a:pt x="3368" y="412"/>
                </a:lnTo>
                <a:close/>
                <a:moveTo>
                  <a:pt x="3232" y="276"/>
                </a:moveTo>
                <a:lnTo>
                  <a:pt x="197" y="1465"/>
                </a:lnTo>
                <a:lnTo>
                  <a:pt x="195" y="1465"/>
                </a:lnTo>
                <a:lnTo>
                  <a:pt x="194" y="1466"/>
                </a:lnTo>
                <a:lnTo>
                  <a:pt x="192" y="1467"/>
                </a:lnTo>
                <a:lnTo>
                  <a:pt x="192" y="1470"/>
                </a:lnTo>
                <a:lnTo>
                  <a:pt x="192" y="1472"/>
                </a:lnTo>
                <a:lnTo>
                  <a:pt x="192" y="1474"/>
                </a:lnTo>
                <a:lnTo>
                  <a:pt x="194" y="1476"/>
                </a:lnTo>
                <a:lnTo>
                  <a:pt x="195" y="1477"/>
                </a:lnTo>
                <a:lnTo>
                  <a:pt x="196" y="1477"/>
                </a:lnTo>
                <a:lnTo>
                  <a:pt x="198" y="1477"/>
                </a:lnTo>
                <a:lnTo>
                  <a:pt x="201" y="1479"/>
                </a:lnTo>
                <a:lnTo>
                  <a:pt x="212" y="1480"/>
                </a:lnTo>
                <a:lnTo>
                  <a:pt x="230" y="1482"/>
                </a:lnTo>
                <a:lnTo>
                  <a:pt x="253" y="1485"/>
                </a:lnTo>
                <a:lnTo>
                  <a:pt x="282" y="1490"/>
                </a:lnTo>
                <a:lnTo>
                  <a:pt x="317" y="1494"/>
                </a:lnTo>
                <a:lnTo>
                  <a:pt x="356" y="1500"/>
                </a:lnTo>
                <a:lnTo>
                  <a:pt x="400" y="1505"/>
                </a:lnTo>
                <a:lnTo>
                  <a:pt x="449" y="1512"/>
                </a:lnTo>
                <a:lnTo>
                  <a:pt x="501" y="1520"/>
                </a:lnTo>
                <a:lnTo>
                  <a:pt x="556" y="1526"/>
                </a:lnTo>
                <a:lnTo>
                  <a:pt x="615" y="1534"/>
                </a:lnTo>
                <a:lnTo>
                  <a:pt x="676" y="1543"/>
                </a:lnTo>
                <a:lnTo>
                  <a:pt x="738" y="1552"/>
                </a:lnTo>
                <a:lnTo>
                  <a:pt x="803" y="1561"/>
                </a:lnTo>
                <a:lnTo>
                  <a:pt x="868" y="1569"/>
                </a:lnTo>
                <a:lnTo>
                  <a:pt x="935" y="1578"/>
                </a:lnTo>
                <a:lnTo>
                  <a:pt x="1002" y="1587"/>
                </a:lnTo>
                <a:lnTo>
                  <a:pt x="1068" y="1596"/>
                </a:lnTo>
                <a:lnTo>
                  <a:pt x="1136" y="1605"/>
                </a:lnTo>
                <a:lnTo>
                  <a:pt x="1201" y="1614"/>
                </a:lnTo>
                <a:lnTo>
                  <a:pt x="1265" y="1623"/>
                </a:lnTo>
                <a:lnTo>
                  <a:pt x="1328" y="1631"/>
                </a:lnTo>
                <a:lnTo>
                  <a:pt x="1389" y="1640"/>
                </a:lnTo>
                <a:lnTo>
                  <a:pt x="1448" y="1648"/>
                </a:lnTo>
                <a:lnTo>
                  <a:pt x="1504" y="1656"/>
                </a:lnTo>
                <a:lnTo>
                  <a:pt x="1556" y="1663"/>
                </a:lnTo>
                <a:lnTo>
                  <a:pt x="1605" y="1669"/>
                </a:lnTo>
                <a:lnTo>
                  <a:pt x="1649" y="1676"/>
                </a:lnTo>
                <a:lnTo>
                  <a:pt x="1690" y="1681"/>
                </a:lnTo>
                <a:lnTo>
                  <a:pt x="1724" y="1686"/>
                </a:lnTo>
                <a:lnTo>
                  <a:pt x="1754" y="1690"/>
                </a:lnTo>
                <a:lnTo>
                  <a:pt x="1779" y="1694"/>
                </a:lnTo>
                <a:lnTo>
                  <a:pt x="1796" y="1696"/>
                </a:lnTo>
                <a:lnTo>
                  <a:pt x="1808" y="1698"/>
                </a:lnTo>
                <a:lnTo>
                  <a:pt x="1813" y="1698"/>
                </a:lnTo>
                <a:lnTo>
                  <a:pt x="3232" y="276"/>
                </a:lnTo>
                <a:close/>
                <a:moveTo>
                  <a:pt x="3435" y="0"/>
                </a:moveTo>
                <a:lnTo>
                  <a:pt x="3469" y="2"/>
                </a:lnTo>
                <a:lnTo>
                  <a:pt x="3500" y="8"/>
                </a:lnTo>
                <a:lnTo>
                  <a:pt x="3529" y="20"/>
                </a:lnTo>
                <a:lnTo>
                  <a:pt x="3558" y="36"/>
                </a:lnTo>
                <a:lnTo>
                  <a:pt x="3584" y="59"/>
                </a:lnTo>
                <a:lnTo>
                  <a:pt x="3585" y="59"/>
                </a:lnTo>
                <a:lnTo>
                  <a:pt x="3585" y="60"/>
                </a:lnTo>
                <a:lnTo>
                  <a:pt x="3607" y="85"/>
                </a:lnTo>
                <a:lnTo>
                  <a:pt x="3623" y="114"/>
                </a:lnTo>
                <a:lnTo>
                  <a:pt x="3635" y="144"/>
                </a:lnTo>
                <a:lnTo>
                  <a:pt x="3641" y="175"/>
                </a:lnTo>
                <a:lnTo>
                  <a:pt x="3642" y="207"/>
                </a:lnTo>
                <a:lnTo>
                  <a:pt x="3639" y="240"/>
                </a:lnTo>
                <a:lnTo>
                  <a:pt x="3629" y="273"/>
                </a:lnTo>
                <a:lnTo>
                  <a:pt x="2360" y="3524"/>
                </a:lnTo>
                <a:lnTo>
                  <a:pt x="2345" y="3556"/>
                </a:lnTo>
                <a:lnTo>
                  <a:pt x="2325" y="3583"/>
                </a:lnTo>
                <a:lnTo>
                  <a:pt x="2301" y="3607"/>
                </a:lnTo>
                <a:lnTo>
                  <a:pt x="2273" y="3626"/>
                </a:lnTo>
                <a:lnTo>
                  <a:pt x="2243" y="3639"/>
                </a:lnTo>
                <a:lnTo>
                  <a:pt x="2210" y="3648"/>
                </a:lnTo>
                <a:lnTo>
                  <a:pt x="2176" y="3651"/>
                </a:lnTo>
                <a:lnTo>
                  <a:pt x="2151" y="3649"/>
                </a:lnTo>
                <a:lnTo>
                  <a:pt x="2118" y="3642"/>
                </a:lnTo>
                <a:lnTo>
                  <a:pt x="2087" y="3631"/>
                </a:lnTo>
                <a:lnTo>
                  <a:pt x="2059" y="3614"/>
                </a:lnTo>
                <a:lnTo>
                  <a:pt x="2035" y="3593"/>
                </a:lnTo>
                <a:lnTo>
                  <a:pt x="2014" y="3569"/>
                </a:lnTo>
                <a:lnTo>
                  <a:pt x="1998" y="3541"/>
                </a:lnTo>
                <a:lnTo>
                  <a:pt x="1985" y="3511"/>
                </a:lnTo>
                <a:lnTo>
                  <a:pt x="1978" y="3478"/>
                </a:lnTo>
                <a:lnTo>
                  <a:pt x="1764" y="1889"/>
                </a:lnTo>
                <a:lnTo>
                  <a:pt x="1763" y="1886"/>
                </a:lnTo>
                <a:lnTo>
                  <a:pt x="1761" y="1884"/>
                </a:lnTo>
                <a:lnTo>
                  <a:pt x="1759" y="1883"/>
                </a:lnTo>
                <a:lnTo>
                  <a:pt x="173" y="1669"/>
                </a:lnTo>
                <a:lnTo>
                  <a:pt x="139" y="1661"/>
                </a:lnTo>
                <a:lnTo>
                  <a:pt x="108" y="1649"/>
                </a:lnTo>
                <a:lnTo>
                  <a:pt x="81" y="1633"/>
                </a:lnTo>
                <a:lnTo>
                  <a:pt x="56" y="1612"/>
                </a:lnTo>
                <a:lnTo>
                  <a:pt x="37" y="1587"/>
                </a:lnTo>
                <a:lnTo>
                  <a:pt x="20" y="1559"/>
                </a:lnTo>
                <a:lnTo>
                  <a:pt x="8" y="1528"/>
                </a:lnTo>
                <a:lnTo>
                  <a:pt x="1" y="1495"/>
                </a:lnTo>
                <a:lnTo>
                  <a:pt x="0" y="1461"/>
                </a:lnTo>
                <a:lnTo>
                  <a:pt x="4" y="1429"/>
                </a:lnTo>
                <a:lnTo>
                  <a:pt x="13" y="1398"/>
                </a:lnTo>
                <a:lnTo>
                  <a:pt x="28" y="1369"/>
                </a:lnTo>
                <a:lnTo>
                  <a:pt x="46" y="1342"/>
                </a:lnTo>
                <a:lnTo>
                  <a:pt x="70" y="1320"/>
                </a:lnTo>
                <a:lnTo>
                  <a:pt x="96" y="1300"/>
                </a:lnTo>
                <a:lnTo>
                  <a:pt x="126" y="1286"/>
                </a:lnTo>
                <a:lnTo>
                  <a:pt x="3371" y="14"/>
                </a:lnTo>
                <a:lnTo>
                  <a:pt x="3403" y="4"/>
                </a:lnTo>
                <a:lnTo>
                  <a:pt x="3435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p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699135" y="4417060"/>
            <a:ext cx="914400" cy="914400"/>
            <a:chOff x="1101" y="6956"/>
            <a:chExt cx="1440" cy="1440"/>
          </a:xfrm>
        </p:grpSpPr>
        <p:sp>
          <p:nvSpPr>
            <p:cNvPr id="103" name="Oval 102"/>
            <p:cNvSpPr/>
            <p:nvPr/>
          </p:nvSpPr>
          <p:spPr>
            <a:xfrm>
              <a:off x="1101" y="6956"/>
              <a:ext cx="1440" cy="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1A8F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75" name="Group 174"/>
            <p:cNvGrpSpPr/>
            <p:nvPr/>
          </p:nvGrpSpPr>
          <p:grpSpPr>
            <a:xfrm>
              <a:off x="1498" y="7436"/>
              <a:ext cx="655" cy="573"/>
              <a:chOff x="1820068" y="1868090"/>
              <a:chExt cx="457200" cy="400050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176" name="Freeform 148"/>
              <p:cNvSpPr>
                <a:spLocks noEditPoints="1"/>
              </p:cNvSpPr>
              <p:nvPr/>
            </p:nvSpPr>
            <p:spPr bwMode="auto">
              <a:xfrm>
                <a:off x="1820068" y="1868090"/>
                <a:ext cx="457200" cy="400050"/>
              </a:xfrm>
              <a:custGeom>
                <a:avLst/>
                <a:gdLst>
                  <a:gd name="T0" fmla="*/ 583 w 1152"/>
                  <a:gd name="T1" fmla="*/ 936 h 1008"/>
                  <a:gd name="T2" fmla="*/ 551 w 1152"/>
                  <a:gd name="T3" fmla="*/ 926 h 1008"/>
                  <a:gd name="T4" fmla="*/ 117 w 1152"/>
                  <a:gd name="T5" fmla="*/ 490 h 1008"/>
                  <a:gd name="T6" fmla="*/ 88 w 1152"/>
                  <a:gd name="T7" fmla="*/ 430 h 1008"/>
                  <a:gd name="T8" fmla="*/ 74 w 1152"/>
                  <a:gd name="T9" fmla="*/ 366 h 1008"/>
                  <a:gd name="T10" fmla="*/ 75 w 1152"/>
                  <a:gd name="T11" fmla="*/ 302 h 1008"/>
                  <a:gd name="T12" fmla="*/ 93 w 1152"/>
                  <a:gd name="T13" fmla="*/ 239 h 1008"/>
                  <a:gd name="T14" fmla="*/ 125 w 1152"/>
                  <a:gd name="T15" fmla="*/ 182 h 1008"/>
                  <a:gd name="T16" fmla="*/ 173 w 1152"/>
                  <a:gd name="T17" fmla="*/ 132 h 1008"/>
                  <a:gd name="T18" fmla="*/ 228 w 1152"/>
                  <a:gd name="T19" fmla="*/ 98 h 1008"/>
                  <a:gd name="T20" fmla="*/ 287 w 1152"/>
                  <a:gd name="T21" fmla="*/ 78 h 1008"/>
                  <a:gd name="T22" fmla="*/ 351 w 1152"/>
                  <a:gd name="T23" fmla="*/ 72 h 1008"/>
                  <a:gd name="T24" fmla="*/ 413 w 1152"/>
                  <a:gd name="T25" fmla="*/ 80 h 1008"/>
                  <a:gd name="T26" fmla="*/ 473 w 1152"/>
                  <a:gd name="T27" fmla="*/ 104 h 1008"/>
                  <a:gd name="T28" fmla="*/ 527 w 1152"/>
                  <a:gd name="T29" fmla="*/ 142 h 1008"/>
                  <a:gd name="T30" fmla="*/ 656 w 1152"/>
                  <a:gd name="T31" fmla="*/ 118 h 1008"/>
                  <a:gd name="T32" fmla="*/ 715 w 1152"/>
                  <a:gd name="T33" fmla="*/ 89 h 1008"/>
                  <a:gd name="T34" fmla="*/ 776 w 1152"/>
                  <a:gd name="T35" fmla="*/ 74 h 1008"/>
                  <a:gd name="T36" fmla="*/ 839 w 1152"/>
                  <a:gd name="T37" fmla="*/ 74 h 1008"/>
                  <a:gd name="T38" fmla="*/ 900 w 1152"/>
                  <a:gd name="T39" fmla="*/ 88 h 1008"/>
                  <a:gd name="T40" fmla="*/ 959 w 1152"/>
                  <a:gd name="T41" fmla="*/ 117 h 1008"/>
                  <a:gd name="T42" fmla="*/ 1010 w 1152"/>
                  <a:gd name="T43" fmla="*/ 160 h 1008"/>
                  <a:gd name="T44" fmla="*/ 1048 w 1152"/>
                  <a:gd name="T45" fmla="*/ 215 h 1008"/>
                  <a:gd name="T46" fmla="*/ 1071 w 1152"/>
                  <a:gd name="T47" fmla="*/ 277 h 1008"/>
                  <a:gd name="T48" fmla="*/ 1079 w 1152"/>
                  <a:gd name="T49" fmla="*/ 341 h 1008"/>
                  <a:gd name="T50" fmla="*/ 1071 w 1152"/>
                  <a:gd name="T51" fmla="*/ 405 h 1008"/>
                  <a:gd name="T52" fmla="*/ 1048 w 1152"/>
                  <a:gd name="T53" fmla="*/ 466 h 1008"/>
                  <a:gd name="T54" fmla="*/ 1010 w 1152"/>
                  <a:gd name="T55" fmla="*/ 522 h 1008"/>
                  <a:gd name="T56" fmla="*/ 1026 w 1152"/>
                  <a:gd name="T57" fmla="*/ 77 h 1008"/>
                  <a:gd name="T58" fmla="*/ 956 w 1152"/>
                  <a:gd name="T59" fmla="*/ 33 h 1008"/>
                  <a:gd name="T60" fmla="*/ 879 w 1152"/>
                  <a:gd name="T61" fmla="*/ 7 h 1008"/>
                  <a:gd name="T62" fmla="*/ 799 w 1152"/>
                  <a:gd name="T63" fmla="*/ 0 h 1008"/>
                  <a:gd name="T64" fmla="*/ 720 w 1152"/>
                  <a:gd name="T65" fmla="*/ 11 h 1008"/>
                  <a:gd name="T66" fmla="*/ 644 w 1152"/>
                  <a:gd name="T67" fmla="*/ 41 h 1008"/>
                  <a:gd name="T68" fmla="*/ 575 w 1152"/>
                  <a:gd name="T69" fmla="*/ 89 h 1008"/>
                  <a:gd name="T70" fmla="*/ 507 w 1152"/>
                  <a:gd name="T71" fmla="*/ 41 h 1008"/>
                  <a:gd name="T72" fmla="*/ 432 w 1152"/>
                  <a:gd name="T73" fmla="*/ 11 h 1008"/>
                  <a:gd name="T74" fmla="*/ 353 w 1152"/>
                  <a:gd name="T75" fmla="*/ 0 h 1008"/>
                  <a:gd name="T76" fmla="*/ 273 w 1152"/>
                  <a:gd name="T77" fmla="*/ 7 h 1008"/>
                  <a:gd name="T78" fmla="*/ 196 w 1152"/>
                  <a:gd name="T79" fmla="*/ 33 h 1008"/>
                  <a:gd name="T80" fmla="*/ 126 w 1152"/>
                  <a:gd name="T81" fmla="*/ 77 h 1008"/>
                  <a:gd name="T82" fmla="*/ 67 w 1152"/>
                  <a:gd name="T83" fmla="*/ 139 h 1008"/>
                  <a:gd name="T84" fmla="*/ 26 w 1152"/>
                  <a:gd name="T85" fmla="*/ 212 h 1008"/>
                  <a:gd name="T86" fmla="*/ 4 w 1152"/>
                  <a:gd name="T87" fmla="*/ 292 h 1008"/>
                  <a:gd name="T88" fmla="*/ 2 w 1152"/>
                  <a:gd name="T89" fmla="*/ 374 h 1008"/>
                  <a:gd name="T90" fmla="*/ 19 w 1152"/>
                  <a:gd name="T91" fmla="*/ 454 h 1008"/>
                  <a:gd name="T92" fmla="*/ 57 w 1152"/>
                  <a:gd name="T93" fmla="*/ 528 h 1008"/>
                  <a:gd name="T94" fmla="*/ 129 w 1152"/>
                  <a:gd name="T95" fmla="*/ 611 h 1008"/>
                  <a:gd name="T96" fmla="*/ 443 w 1152"/>
                  <a:gd name="T97" fmla="*/ 921 h 1008"/>
                  <a:gd name="T98" fmla="*/ 526 w 1152"/>
                  <a:gd name="T99" fmla="*/ 995 h 1008"/>
                  <a:gd name="T100" fmla="*/ 576 w 1152"/>
                  <a:gd name="T101" fmla="*/ 1008 h 1008"/>
                  <a:gd name="T102" fmla="*/ 626 w 1152"/>
                  <a:gd name="T103" fmla="*/ 995 h 1008"/>
                  <a:gd name="T104" fmla="*/ 715 w 1152"/>
                  <a:gd name="T105" fmla="*/ 915 h 1008"/>
                  <a:gd name="T106" fmla="*/ 1032 w 1152"/>
                  <a:gd name="T107" fmla="*/ 601 h 1008"/>
                  <a:gd name="T108" fmla="*/ 1095 w 1152"/>
                  <a:gd name="T109" fmla="*/ 528 h 1008"/>
                  <a:gd name="T110" fmla="*/ 1133 w 1152"/>
                  <a:gd name="T111" fmla="*/ 454 h 1008"/>
                  <a:gd name="T112" fmla="*/ 1150 w 1152"/>
                  <a:gd name="T113" fmla="*/ 374 h 1008"/>
                  <a:gd name="T114" fmla="*/ 1148 w 1152"/>
                  <a:gd name="T115" fmla="*/ 292 h 1008"/>
                  <a:gd name="T116" fmla="*/ 1126 w 1152"/>
                  <a:gd name="T117" fmla="*/ 212 h 1008"/>
                  <a:gd name="T118" fmla="*/ 1085 w 1152"/>
                  <a:gd name="T119" fmla="*/ 139 h 10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52" h="1008">
                    <a:moveTo>
                      <a:pt x="1000" y="532"/>
                    </a:moveTo>
                    <a:lnTo>
                      <a:pt x="601" y="926"/>
                    </a:lnTo>
                    <a:lnTo>
                      <a:pt x="596" y="930"/>
                    </a:lnTo>
                    <a:lnTo>
                      <a:pt x="589" y="933"/>
                    </a:lnTo>
                    <a:lnTo>
                      <a:pt x="583" y="936"/>
                    </a:lnTo>
                    <a:lnTo>
                      <a:pt x="576" y="936"/>
                    </a:lnTo>
                    <a:lnTo>
                      <a:pt x="569" y="936"/>
                    </a:lnTo>
                    <a:lnTo>
                      <a:pt x="562" y="933"/>
                    </a:lnTo>
                    <a:lnTo>
                      <a:pt x="556" y="930"/>
                    </a:lnTo>
                    <a:lnTo>
                      <a:pt x="551" y="926"/>
                    </a:lnTo>
                    <a:lnTo>
                      <a:pt x="152" y="532"/>
                    </a:lnTo>
                    <a:lnTo>
                      <a:pt x="142" y="522"/>
                    </a:lnTo>
                    <a:lnTo>
                      <a:pt x="134" y="511"/>
                    </a:lnTo>
                    <a:lnTo>
                      <a:pt x="125" y="500"/>
                    </a:lnTo>
                    <a:lnTo>
                      <a:pt x="117" y="490"/>
                    </a:lnTo>
                    <a:lnTo>
                      <a:pt x="110" y="478"/>
                    </a:lnTo>
                    <a:lnTo>
                      <a:pt x="103" y="466"/>
                    </a:lnTo>
                    <a:lnTo>
                      <a:pt x="98" y="454"/>
                    </a:lnTo>
                    <a:lnTo>
                      <a:pt x="93" y="442"/>
                    </a:lnTo>
                    <a:lnTo>
                      <a:pt x="88" y="430"/>
                    </a:lnTo>
                    <a:lnTo>
                      <a:pt x="84" y="417"/>
                    </a:lnTo>
                    <a:lnTo>
                      <a:pt x="81" y="405"/>
                    </a:lnTo>
                    <a:lnTo>
                      <a:pt x="77" y="392"/>
                    </a:lnTo>
                    <a:lnTo>
                      <a:pt x="75" y="379"/>
                    </a:lnTo>
                    <a:lnTo>
                      <a:pt x="74" y="366"/>
                    </a:lnTo>
                    <a:lnTo>
                      <a:pt x="73" y="354"/>
                    </a:lnTo>
                    <a:lnTo>
                      <a:pt x="73" y="341"/>
                    </a:lnTo>
                    <a:lnTo>
                      <a:pt x="73" y="328"/>
                    </a:lnTo>
                    <a:lnTo>
                      <a:pt x="74" y="315"/>
                    </a:lnTo>
                    <a:lnTo>
                      <a:pt x="75" y="302"/>
                    </a:lnTo>
                    <a:lnTo>
                      <a:pt x="77" y="290"/>
                    </a:lnTo>
                    <a:lnTo>
                      <a:pt x="81" y="277"/>
                    </a:lnTo>
                    <a:lnTo>
                      <a:pt x="84" y="264"/>
                    </a:lnTo>
                    <a:lnTo>
                      <a:pt x="88" y="252"/>
                    </a:lnTo>
                    <a:lnTo>
                      <a:pt x="93" y="239"/>
                    </a:lnTo>
                    <a:lnTo>
                      <a:pt x="98" y="227"/>
                    </a:lnTo>
                    <a:lnTo>
                      <a:pt x="103" y="215"/>
                    </a:lnTo>
                    <a:lnTo>
                      <a:pt x="110" y="203"/>
                    </a:lnTo>
                    <a:lnTo>
                      <a:pt x="117" y="193"/>
                    </a:lnTo>
                    <a:lnTo>
                      <a:pt x="125" y="182"/>
                    </a:lnTo>
                    <a:lnTo>
                      <a:pt x="134" y="171"/>
                    </a:lnTo>
                    <a:lnTo>
                      <a:pt x="142" y="160"/>
                    </a:lnTo>
                    <a:lnTo>
                      <a:pt x="152" y="150"/>
                    </a:lnTo>
                    <a:lnTo>
                      <a:pt x="162" y="141"/>
                    </a:lnTo>
                    <a:lnTo>
                      <a:pt x="173" y="132"/>
                    </a:lnTo>
                    <a:lnTo>
                      <a:pt x="182" y="125"/>
                    </a:lnTo>
                    <a:lnTo>
                      <a:pt x="193" y="117"/>
                    </a:lnTo>
                    <a:lnTo>
                      <a:pt x="205" y="109"/>
                    </a:lnTo>
                    <a:lnTo>
                      <a:pt x="216" y="104"/>
                    </a:lnTo>
                    <a:lnTo>
                      <a:pt x="228" y="98"/>
                    </a:lnTo>
                    <a:lnTo>
                      <a:pt x="239" y="92"/>
                    </a:lnTo>
                    <a:lnTo>
                      <a:pt x="251" y="88"/>
                    </a:lnTo>
                    <a:lnTo>
                      <a:pt x="263" y="84"/>
                    </a:lnTo>
                    <a:lnTo>
                      <a:pt x="275" y="80"/>
                    </a:lnTo>
                    <a:lnTo>
                      <a:pt x="287" y="78"/>
                    </a:lnTo>
                    <a:lnTo>
                      <a:pt x="300" y="75"/>
                    </a:lnTo>
                    <a:lnTo>
                      <a:pt x="313" y="74"/>
                    </a:lnTo>
                    <a:lnTo>
                      <a:pt x="325" y="73"/>
                    </a:lnTo>
                    <a:lnTo>
                      <a:pt x="338" y="72"/>
                    </a:lnTo>
                    <a:lnTo>
                      <a:pt x="351" y="72"/>
                    </a:lnTo>
                    <a:lnTo>
                      <a:pt x="363" y="73"/>
                    </a:lnTo>
                    <a:lnTo>
                      <a:pt x="376" y="74"/>
                    </a:lnTo>
                    <a:lnTo>
                      <a:pt x="389" y="76"/>
                    </a:lnTo>
                    <a:lnTo>
                      <a:pt x="400" y="78"/>
                    </a:lnTo>
                    <a:lnTo>
                      <a:pt x="413" y="80"/>
                    </a:lnTo>
                    <a:lnTo>
                      <a:pt x="425" y="85"/>
                    </a:lnTo>
                    <a:lnTo>
                      <a:pt x="437" y="89"/>
                    </a:lnTo>
                    <a:lnTo>
                      <a:pt x="449" y="93"/>
                    </a:lnTo>
                    <a:lnTo>
                      <a:pt x="461" y="99"/>
                    </a:lnTo>
                    <a:lnTo>
                      <a:pt x="473" y="104"/>
                    </a:lnTo>
                    <a:lnTo>
                      <a:pt x="485" y="111"/>
                    </a:lnTo>
                    <a:lnTo>
                      <a:pt x="495" y="118"/>
                    </a:lnTo>
                    <a:lnTo>
                      <a:pt x="506" y="126"/>
                    </a:lnTo>
                    <a:lnTo>
                      <a:pt x="517" y="133"/>
                    </a:lnTo>
                    <a:lnTo>
                      <a:pt x="527" y="142"/>
                    </a:lnTo>
                    <a:lnTo>
                      <a:pt x="575" y="186"/>
                    </a:lnTo>
                    <a:lnTo>
                      <a:pt x="625" y="142"/>
                    </a:lnTo>
                    <a:lnTo>
                      <a:pt x="635" y="133"/>
                    </a:lnTo>
                    <a:lnTo>
                      <a:pt x="646" y="126"/>
                    </a:lnTo>
                    <a:lnTo>
                      <a:pt x="656" y="118"/>
                    </a:lnTo>
                    <a:lnTo>
                      <a:pt x="667" y="111"/>
                    </a:lnTo>
                    <a:lnTo>
                      <a:pt x="679" y="104"/>
                    </a:lnTo>
                    <a:lnTo>
                      <a:pt x="691" y="99"/>
                    </a:lnTo>
                    <a:lnTo>
                      <a:pt x="703" y="93"/>
                    </a:lnTo>
                    <a:lnTo>
                      <a:pt x="715" y="89"/>
                    </a:lnTo>
                    <a:lnTo>
                      <a:pt x="727" y="85"/>
                    </a:lnTo>
                    <a:lnTo>
                      <a:pt x="738" y="80"/>
                    </a:lnTo>
                    <a:lnTo>
                      <a:pt x="751" y="78"/>
                    </a:lnTo>
                    <a:lnTo>
                      <a:pt x="763" y="76"/>
                    </a:lnTo>
                    <a:lnTo>
                      <a:pt x="776" y="74"/>
                    </a:lnTo>
                    <a:lnTo>
                      <a:pt x="789" y="73"/>
                    </a:lnTo>
                    <a:lnTo>
                      <a:pt x="801" y="72"/>
                    </a:lnTo>
                    <a:lnTo>
                      <a:pt x="814" y="72"/>
                    </a:lnTo>
                    <a:lnTo>
                      <a:pt x="827" y="73"/>
                    </a:lnTo>
                    <a:lnTo>
                      <a:pt x="839" y="74"/>
                    </a:lnTo>
                    <a:lnTo>
                      <a:pt x="852" y="75"/>
                    </a:lnTo>
                    <a:lnTo>
                      <a:pt x="865" y="78"/>
                    </a:lnTo>
                    <a:lnTo>
                      <a:pt x="877" y="80"/>
                    </a:lnTo>
                    <a:lnTo>
                      <a:pt x="889" y="84"/>
                    </a:lnTo>
                    <a:lnTo>
                      <a:pt x="900" y="88"/>
                    </a:lnTo>
                    <a:lnTo>
                      <a:pt x="913" y="92"/>
                    </a:lnTo>
                    <a:lnTo>
                      <a:pt x="924" y="98"/>
                    </a:lnTo>
                    <a:lnTo>
                      <a:pt x="936" y="104"/>
                    </a:lnTo>
                    <a:lnTo>
                      <a:pt x="947" y="109"/>
                    </a:lnTo>
                    <a:lnTo>
                      <a:pt x="959" y="117"/>
                    </a:lnTo>
                    <a:lnTo>
                      <a:pt x="970" y="125"/>
                    </a:lnTo>
                    <a:lnTo>
                      <a:pt x="979" y="132"/>
                    </a:lnTo>
                    <a:lnTo>
                      <a:pt x="990" y="141"/>
                    </a:lnTo>
                    <a:lnTo>
                      <a:pt x="1000" y="150"/>
                    </a:lnTo>
                    <a:lnTo>
                      <a:pt x="1010" y="160"/>
                    </a:lnTo>
                    <a:lnTo>
                      <a:pt x="1018" y="171"/>
                    </a:lnTo>
                    <a:lnTo>
                      <a:pt x="1027" y="182"/>
                    </a:lnTo>
                    <a:lnTo>
                      <a:pt x="1034" y="193"/>
                    </a:lnTo>
                    <a:lnTo>
                      <a:pt x="1042" y="203"/>
                    </a:lnTo>
                    <a:lnTo>
                      <a:pt x="1048" y="215"/>
                    </a:lnTo>
                    <a:lnTo>
                      <a:pt x="1054" y="227"/>
                    </a:lnTo>
                    <a:lnTo>
                      <a:pt x="1059" y="239"/>
                    </a:lnTo>
                    <a:lnTo>
                      <a:pt x="1064" y="252"/>
                    </a:lnTo>
                    <a:lnTo>
                      <a:pt x="1068" y="264"/>
                    </a:lnTo>
                    <a:lnTo>
                      <a:pt x="1071" y="277"/>
                    </a:lnTo>
                    <a:lnTo>
                      <a:pt x="1074" y="290"/>
                    </a:lnTo>
                    <a:lnTo>
                      <a:pt x="1076" y="302"/>
                    </a:lnTo>
                    <a:lnTo>
                      <a:pt x="1078" y="315"/>
                    </a:lnTo>
                    <a:lnTo>
                      <a:pt x="1079" y="328"/>
                    </a:lnTo>
                    <a:lnTo>
                      <a:pt x="1079" y="341"/>
                    </a:lnTo>
                    <a:lnTo>
                      <a:pt x="1079" y="354"/>
                    </a:lnTo>
                    <a:lnTo>
                      <a:pt x="1078" y="366"/>
                    </a:lnTo>
                    <a:lnTo>
                      <a:pt x="1076" y="379"/>
                    </a:lnTo>
                    <a:lnTo>
                      <a:pt x="1074" y="392"/>
                    </a:lnTo>
                    <a:lnTo>
                      <a:pt x="1071" y="405"/>
                    </a:lnTo>
                    <a:lnTo>
                      <a:pt x="1068" y="417"/>
                    </a:lnTo>
                    <a:lnTo>
                      <a:pt x="1064" y="430"/>
                    </a:lnTo>
                    <a:lnTo>
                      <a:pt x="1059" y="442"/>
                    </a:lnTo>
                    <a:lnTo>
                      <a:pt x="1054" y="454"/>
                    </a:lnTo>
                    <a:lnTo>
                      <a:pt x="1048" y="466"/>
                    </a:lnTo>
                    <a:lnTo>
                      <a:pt x="1042" y="478"/>
                    </a:lnTo>
                    <a:lnTo>
                      <a:pt x="1034" y="490"/>
                    </a:lnTo>
                    <a:lnTo>
                      <a:pt x="1027" y="500"/>
                    </a:lnTo>
                    <a:lnTo>
                      <a:pt x="1018" y="511"/>
                    </a:lnTo>
                    <a:lnTo>
                      <a:pt x="1010" y="522"/>
                    </a:lnTo>
                    <a:lnTo>
                      <a:pt x="1000" y="532"/>
                    </a:lnTo>
                    <a:lnTo>
                      <a:pt x="1000" y="532"/>
                    </a:lnTo>
                    <a:close/>
                    <a:moveTo>
                      <a:pt x="1051" y="100"/>
                    </a:moveTo>
                    <a:lnTo>
                      <a:pt x="1039" y="88"/>
                    </a:lnTo>
                    <a:lnTo>
                      <a:pt x="1026" y="77"/>
                    </a:lnTo>
                    <a:lnTo>
                      <a:pt x="1012" y="66"/>
                    </a:lnTo>
                    <a:lnTo>
                      <a:pt x="999" y="57"/>
                    </a:lnTo>
                    <a:lnTo>
                      <a:pt x="985" y="48"/>
                    </a:lnTo>
                    <a:lnTo>
                      <a:pt x="970" y="40"/>
                    </a:lnTo>
                    <a:lnTo>
                      <a:pt x="956" y="33"/>
                    </a:lnTo>
                    <a:lnTo>
                      <a:pt x="940" y="26"/>
                    </a:lnTo>
                    <a:lnTo>
                      <a:pt x="925" y="20"/>
                    </a:lnTo>
                    <a:lnTo>
                      <a:pt x="910" y="15"/>
                    </a:lnTo>
                    <a:lnTo>
                      <a:pt x="894" y="11"/>
                    </a:lnTo>
                    <a:lnTo>
                      <a:pt x="879" y="7"/>
                    </a:lnTo>
                    <a:lnTo>
                      <a:pt x="863" y="5"/>
                    </a:lnTo>
                    <a:lnTo>
                      <a:pt x="848" y="3"/>
                    </a:lnTo>
                    <a:lnTo>
                      <a:pt x="831" y="0"/>
                    </a:lnTo>
                    <a:lnTo>
                      <a:pt x="815" y="0"/>
                    </a:lnTo>
                    <a:lnTo>
                      <a:pt x="799" y="0"/>
                    </a:lnTo>
                    <a:lnTo>
                      <a:pt x="783" y="1"/>
                    </a:lnTo>
                    <a:lnTo>
                      <a:pt x="768" y="3"/>
                    </a:lnTo>
                    <a:lnTo>
                      <a:pt x="751" y="5"/>
                    </a:lnTo>
                    <a:lnTo>
                      <a:pt x="735" y="8"/>
                    </a:lnTo>
                    <a:lnTo>
                      <a:pt x="720" y="11"/>
                    </a:lnTo>
                    <a:lnTo>
                      <a:pt x="704" y="15"/>
                    </a:lnTo>
                    <a:lnTo>
                      <a:pt x="689" y="21"/>
                    </a:lnTo>
                    <a:lnTo>
                      <a:pt x="674" y="27"/>
                    </a:lnTo>
                    <a:lnTo>
                      <a:pt x="659" y="34"/>
                    </a:lnTo>
                    <a:lnTo>
                      <a:pt x="644" y="41"/>
                    </a:lnTo>
                    <a:lnTo>
                      <a:pt x="629" y="49"/>
                    </a:lnTo>
                    <a:lnTo>
                      <a:pt x="615" y="58"/>
                    </a:lnTo>
                    <a:lnTo>
                      <a:pt x="602" y="67"/>
                    </a:lnTo>
                    <a:lnTo>
                      <a:pt x="588" y="78"/>
                    </a:lnTo>
                    <a:lnTo>
                      <a:pt x="575" y="89"/>
                    </a:lnTo>
                    <a:lnTo>
                      <a:pt x="563" y="78"/>
                    </a:lnTo>
                    <a:lnTo>
                      <a:pt x="549" y="67"/>
                    </a:lnTo>
                    <a:lnTo>
                      <a:pt x="536" y="58"/>
                    </a:lnTo>
                    <a:lnTo>
                      <a:pt x="522" y="49"/>
                    </a:lnTo>
                    <a:lnTo>
                      <a:pt x="507" y="41"/>
                    </a:lnTo>
                    <a:lnTo>
                      <a:pt x="493" y="34"/>
                    </a:lnTo>
                    <a:lnTo>
                      <a:pt x="478" y="27"/>
                    </a:lnTo>
                    <a:lnTo>
                      <a:pt x="463" y="21"/>
                    </a:lnTo>
                    <a:lnTo>
                      <a:pt x="448" y="15"/>
                    </a:lnTo>
                    <a:lnTo>
                      <a:pt x="432" y="11"/>
                    </a:lnTo>
                    <a:lnTo>
                      <a:pt x="417" y="8"/>
                    </a:lnTo>
                    <a:lnTo>
                      <a:pt x="400" y="5"/>
                    </a:lnTo>
                    <a:lnTo>
                      <a:pt x="384" y="3"/>
                    </a:lnTo>
                    <a:lnTo>
                      <a:pt x="369" y="1"/>
                    </a:lnTo>
                    <a:lnTo>
                      <a:pt x="353" y="0"/>
                    </a:lnTo>
                    <a:lnTo>
                      <a:pt x="337" y="0"/>
                    </a:lnTo>
                    <a:lnTo>
                      <a:pt x="320" y="0"/>
                    </a:lnTo>
                    <a:lnTo>
                      <a:pt x="304" y="3"/>
                    </a:lnTo>
                    <a:lnTo>
                      <a:pt x="289" y="5"/>
                    </a:lnTo>
                    <a:lnTo>
                      <a:pt x="273" y="7"/>
                    </a:lnTo>
                    <a:lnTo>
                      <a:pt x="258" y="11"/>
                    </a:lnTo>
                    <a:lnTo>
                      <a:pt x="242" y="15"/>
                    </a:lnTo>
                    <a:lnTo>
                      <a:pt x="227" y="20"/>
                    </a:lnTo>
                    <a:lnTo>
                      <a:pt x="211" y="26"/>
                    </a:lnTo>
                    <a:lnTo>
                      <a:pt x="196" y="33"/>
                    </a:lnTo>
                    <a:lnTo>
                      <a:pt x="182" y="40"/>
                    </a:lnTo>
                    <a:lnTo>
                      <a:pt x="167" y="48"/>
                    </a:lnTo>
                    <a:lnTo>
                      <a:pt x="153" y="57"/>
                    </a:lnTo>
                    <a:lnTo>
                      <a:pt x="140" y="66"/>
                    </a:lnTo>
                    <a:lnTo>
                      <a:pt x="126" y="77"/>
                    </a:lnTo>
                    <a:lnTo>
                      <a:pt x="113" y="88"/>
                    </a:lnTo>
                    <a:lnTo>
                      <a:pt x="101" y="100"/>
                    </a:lnTo>
                    <a:lnTo>
                      <a:pt x="88" y="113"/>
                    </a:lnTo>
                    <a:lnTo>
                      <a:pt x="77" y="126"/>
                    </a:lnTo>
                    <a:lnTo>
                      <a:pt x="67" y="139"/>
                    </a:lnTo>
                    <a:lnTo>
                      <a:pt x="57" y="153"/>
                    </a:lnTo>
                    <a:lnTo>
                      <a:pt x="47" y="168"/>
                    </a:lnTo>
                    <a:lnTo>
                      <a:pt x="40" y="182"/>
                    </a:lnTo>
                    <a:lnTo>
                      <a:pt x="32" y="197"/>
                    </a:lnTo>
                    <a:lnTo>
                      <a:pt x="26" y="212"/>
                    </a:lnTo>
                    <a:lnTo>
                      <a:pt x="19" y="228"/>
                    </a:lnTo>
                    <a:lnTo>
                      <a:pt x="14" y="243"/>
                    </a:lnTo>
                    <a:lnTo>
                      <a:pt x="9" y="260"/>
                    </a:lnTo>
                    <a:lnTo>
                      <a:pt x="6" y="276"/>
                    </a:lnTo>
                    <a:lnTo>
                      <a:pt x="4" y="292"/>
                    </a:lnTo>
                    <a:lnTo>
                      <a:pt x="2" y="308"/>
                    </a:lnTo>
                    <a:lnTo>
                      <a:pt x="1" y="324"/>
                    </a:lnTo>
                    <a:lnTo>
                      <a:pt x="0" y="341"/>
                    </a:lnTo>
                    <a:lnTo>
                      <a:pt x="1" y="357"/>
                    </a:lnTo>
                    <a:lnTo>
                      <a:pt x="2" y="374"/>
                    </a:lnTo>
                    <a:lnTo>
                      <a:pt x="4" y="390"/>
                    </a:lnTo>
                    <a:lnTo>
                      <a:pt x="6" y="406"/>
                    </a:lnTo>
                    <a:lnTo>
                      <a:pt x="9" y="423"/>
                    </a:lnTo>
                    <a:lnTo>
                      <a:pt x="14" y="438"/>
                    </a:lnTo>
                    <a:lnTo>
                      <a:pt x="19" y="454"/>
                    </a:lnTo>
                    <a:lnTo>
                      <a:pt x="26" y="469"/>
                    </a:lnTo>
                    <a:lnTo>
                      <a:pt x="32" y="484"/>
                    </a:lnTo>
                    <a:lnTo>
                      <a:pt x="40" y="499"/>
                    </a:lnTo>
                    <a:lnTo>
                      <a:pt x="47" y="514"/>
                    </a:lnTo>
                    <a:lnTo>
                      <a:pt x="57" y="528"/>
                    </a:lnTo>
                    <a:lnTo>
                      <a:pt x="67" y="543"/>
                    </a:lnTo>
                    <a:lnTo>
                      <a:pt x="77" y="557"/>
                    </a:lnTo>
                    <a:lnTo>
                      <a:pt x="88" y="570"/>
                    </a:lnTo>
                    <a:lnTo>
                      <a:pt x="101" y="582"/>
                    </a:lnTo>
                    <a:lnTo>
                      <a:pt x="129" y="611"/>
                    </a:lnTo>
                    <a:lnTo>
                      <a:pt x="179" y="660"/>
                    </a:lnTo>
                    <a:lnTo>
                      <a:pt x="244" y="724"/>
                    </a:lnTo>
                    <a:lnTo>
                      <a:pt x="314" y="793"/>
                    </a:lnTo>
                    <a:lnTo>
                      <a:pt x="383" y="862"/>
                    </a:lnTo>
                    <a:lnTo>
                      <a:pt x="443" y="921"/>
                    </a:lnTo>
                    <a:lnTo>
                      <a:pt x="484" y="960"/>
                    </a:lnTo>
                    <a:lnTo>
                      <a:pt x="499" y="977"/>
                    </a:lnTo>
                    <a:lnTo>
                      <a:pt x="507" y="983"/>
                    </a:lnTo>
                    <a:lnTo>
                      <a:pt x="516" y="990"/>
                    </a:lnTo>
                    <a:lnTo>
                      <a:pt x="526" y="995"/>
                    </a:lnTo>
                    <a:lnTo>
                      <a:pt x="535" y="1000"/>
                    </a:lnTo>
                    <a:lnTo>
                      <a:pt x="545" y="1004"/>
                    </a:lnTo>
                    <a:lnTo>
                      <a:pt x="555" y="1006"/>
                    </a:lnTo>
                    <a:lnTo>
                      <a:pt x="566" y="1007"/>
                    </a:lnTo>
                    <a:lnTo>
                      <a:pt x="576" y="1008"/>
                    </a:lnTo>
                    <a:lnTo>
                      <a:pt x="586" y="1007"/>
                    </a:lnTo>
                    <a:lnTo>
                      <a:pt x="597" y="1006"/>
                    </a:lnTo>
                    <a:lnTo>
                      <a:pt x="607" y="1004"/>
                    </a:lnTo>
                    <a:lnTo>
                      <a:pt x="616" y="1000"/>
                    </a:lnTo>
                    <a:lnTo>
                      <a:pt x="626" y="995"/>
                    </a:lnTo>
                    <a:lnTo>
                      <a:pt x="636" y="990"/>
                    </a:lnTo>
                    <a:lnTo>
                      <a:pt x="644" y="983"/>
                    </a:lnTo>
                    <a:lnTo>
                      <a:pt x="653" y="977"/>
                    </a:lnTo>
                    <a:lnTo>
                      <a:pt x="669" y="959"/>
                    </a:lnTo>
                    <a:lnTo>
                      <a:pt x="715" y="915"/>
                    </a:lnTo>
                    <a:lnTo>
                      <a:pt x="777" y="852"/>
                    </a:lnTo>
                    <a:lnTo>
                      <a:pt x="851" y="781"/>
                    </a:lnTo>
                    <a:lnTo>
                      <a:pt x="923" y="709"/>
                    </a:lnTo>
                    <a:lnTo>
                      <a:pt x="987" y="646"/>
                    </a:lnTo>
                    <a:lnTo>
                      <a:pt x="1032" y="601"/>
                    </a:lnTo>
                    <a:lnTo>
                      <a:pt x="1051" y="582"/>
                    </a:lnTo>
                    <a:lnTo>
                      <a:pt x="1064" y="570"/>
                    </a:lnTo>
                    <a:lnTo>
                      <a:pt x="1074" y="557"/>
                    </a:lnTo>
                    <a:lnTo>
                      <a:pt x="1085" y="543"/>
                    </a:lnTo>
                    <a:lnTo>
                      <a:pt x="1095" y="528"/>
                    </a:lnTo>
                    <a:lnTo>
                      <a:pt x="1105" y="514"/>
                    </a:lnTo>
                    <a:lnTo>
                      <a:pt x="1112" y="499"/>
                    </a:lnTo>
                    <a:lnTo>
                      <a:pt x="1120" y="484"/>
                    </a:lnTo>
                    <a:lnTo>
                      <a:pt x="1126" y="469"/>
                    </a:lnTo>
                    <a:lnTo>
                      <a:pt x="1133" y="454"/>
                    </a:lnTo>
                    <a:lnTo>
                      <a:pt x="1138" y="438"/>
                    </a:lnTo>
                    <a:lnTo>
                      <a:pt x="1142" y="423"/>
                    </a:lnTo>
                    <a:lnTo>
                      <a:pt x="1146" y="406"/>
                    </a:lnTo>
                    <a:lnTo>
                      <a:pt x="1148" y="390"/>
                    </a:lnTo>
                    <a:lnTo>
                      <a:pt x="1150" y="374"/>
                    </a:lnTo>
                    <a:lnTo>
                      <a:pt x="1151" y="357"/>
                    </a:lnTo>
                    <a:lnTo>
                      <a:pt x="1152" y="341"/>
                    </a:lnTo>
                    <a:lnTo>
                      <a:pt x="1151" y="324"/>
                    </a:lnTo>
                    <a:lnTo>
                      <a:pt x="1150" y="308"/>
                    </a:lnTo>
                    <a:lnTo>
                      <a:pt x="1148" y="292"/>
                    </a:lnTo>
                    <a:lnTo>
                      <a:pt x="1146" y="276"/>
                    </a:lnTo>
                    <a:lnTo>
                      <a:pt x="1142" y="260"/>
                    </a:lnTo>
                    <a:lnTo>
                      <a:pt x="1138" y="243"/>
                    </a:lnTo>
                    <a:lnTo>
                      <a:pt x="1133" y="228"/>
                    </a:lnTo>
                    <a:lnTo>
                      <a:pt x="1126" y="212"/>
                    </a:lnTo>
                    <a:lnTo>
                      <a:pt x="1120" y="197"/>
                    </a:lnTo>
                    <a:lnTo>
                      <a:pt x="1112" y="182"/>
                    </a:lnTo>
                    <a:lnTo>
                      <a:pt x="1105" y="168"/>
                    </a:lnTo>
                    <a:lnTo>
                      <a:pt x="1095" y="153"/>
                    </a:lnTo>
                    <a:lnTo>
                      <a:pt x="1085" y="139"/>
                    </a:lnTo>
                    <a:lnTo>
                      <a:pt x="1074" y="126"/>
                    </a:lnTo>
                    <a:lnTo>
                      <a:pt x="1064" y="113"/>
                    </a:lnTo>
                    <a:lnTo>
                      <a:pt x="1051" y="1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7" name="Freeform 149"/>
              <p:cNvSpPr/>
              <p:nvPr/>
            </p:nvSpPr>
            <p:spPr bwMode="auto">
              <a:xfrm>
                <a:off x="1891506" y="1939528"/>
                <a:ext cx="68263" cy="68263"/>
              </a:xfrm>
              <a:custGeom>
                <a:avLst/>
                <a:gdLst>
                  <a:gd name="T0" fmla="*/ 152 w 171"/>
                  <a:gd name="T1" fmla="*/ 0 h 171"/>
                  <a:gd name="T2" fmla="*/ 137 w 171"/>
                  <a:gd name="T3" fmla="*/ 1 h 171"/>
                  <a:gd name="T4" fmla="*/ 107 w 171"/>
                  <a:gd name="T5" fmla="*/ 7 h 171"/>
                  <a:gd name="T6" fmla="*/ 80 w 171"/>
                  <a:gd name="T7" fmla="*/ 18 h 171"/>
                  <a:gd name="T8" fmla="*/ 55 w 171"/>
                  <a:gd name="T9" fmla="*/ 35 h 171"/>
                  <a:gd name="T10" fmla="*/ 35 w 171"/>
                  <a:gd name="T11" fmla="*/ 56 h 171"/>
                  <a:gd name="T12" fmla="*/ 18 w 171"/>
                  <a:gd name="T13" fmla="*/ 80 h 171"/>
                  <a:gd name="T14" fmla="*/ 7 w 171"/>
                  <a:gd name="T15" fmla="*/ 108 h 171"/>
                  <a:gd name="T16" fmla="*/ 1 w 171"/>
                  <a:gd name="T17" fmla="*/ 137 h 171"/>
                  <a:gd name="T18" fmla="*/ 0 w 171"/>
                  <a:gd name="T19" fmla="*/ 156 h 171"/>
                  <a:gd name="T20" fmla="*/ 3 w 171"/>
                  <a:gd name="T21" fmla="*/ 163 h 171"/>
                  <a:gd name="T22" fmla="*/ 8 w 171"/>
                  <a:gd name="T23" fmla="*/ 168 h 171"/>
                  <a:gd name="T24" fmla="*/ 14 w 171"/>
                  <a:gd name="T25" fmla="*/ 170 h 171"/>
                  <a:gd name="T26" fmla="*/ 22 w 171"/>
                  <a:gd name="T27" fmla="*/ 170 h 171"/>
                  <a:gd name="T28" fmla="*/ 28 w 171"/>
                  <a:gd name="T29" fmla="*/ 168 h 171"/>
                  <a:gd name="T30" fmla="*/ 32 w 171"/>
                  <a:gd name="T31" fmla="*/ 163 h 171"/>
                  <a:gd name="T32" fmla="*/ 36 w 171"/>
                  <a:gd name="T33" fmla="*/ 156 h 171"/>
                  <a:gd name="T34" fmla="*/ 36 w 171"/>
                  <a:gd name="T35" fmla="*/ 153 h 171"/>
                  <a:gd name="T36" fmla="*/ 38 w 171"/>
                  <a:gd name="T37" fmla="*/ 129 h 171"/>
                  <a:gd name="T38" fmla="*/ 45 w 171"/>
                  <a:gd name="T39" fmla="*/ 108 h 171"/>
                  <a:gd name="T40" fmla="*/ 56 w 171"/>
                  <a:gd name="T41" fmla="*/ 87 h 171"/>
                  <a:gd name="T42" fmla="*/ 70 w 171"/>
                  <a:gd name="T43" fmla="*/ 70 h 171"/>
                  <a:gd name="T44" fmla="*/ 88 w 171"/>
                  <a:gd name="T45" fmla="*/ 56 h 171"/>
                  <a:gd name="T46" fmla="*/ 107 w 171"/>
                  <a:gd name="T47" fmla="*/ 45 h 171"/>
                  <a:gd name="T48" fmla="*/ 130 w 171"/>
                  <a:gd name="T49" fmla="*/ 39 h 171"/>
                  <a:gd name="T50" fmla="*/ 153 w 171"/>
                  <a:gd name="T51" fmla="*/ 36 h 171"/>
                  <a:gd name="T52" fmla="*/ 157 w 171"/>
                  <a:gd name="T53" fmla="*/ 35 h 171"/>
                  <a:gd name="T54" fmla="*/ 163 w 171"/>
                  <a:gd name="T55" fmla="*/ 33 h 171"/>
                  <a:gd name="T56" fmla="*/ 167 w 171"/>
                  <a:gd name="T57" fmla="*/ 28 h 171"/>
                  <a:gd name="T58" fmla="*/ 171 w 171"/>
                  <a:gd name="T59" fmla="*/ 21 h 171"/>
                  <a:gd name="T60" fmla="*/ 171 w 171"/>
                  <a:gd name="T61" fmla="*/ 15 h 171"/>
                  <a:gd name="T62" fmla="*/ 167 w 171"/>
                  <a:gd name="T63" fmla="*/ 8 h 171"/>
                  <a:gd name="T64" fmla="*/ 163 w 171"/>
                  <a:gd name="T65" fmla="*/ 3 h 171"/>
                  <a:gd name="T66" fmla="*/ 157 w 171"/>
                  <a:gd name="T67" fmla="*/ 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71" h="171">
                    <a:moveTo>
                      <a:pt x="153" y="0"/>
                    </a:moveTo>
                    <a:lnTo>
                      <a:pt x="152" y="0"/>
                    </a:lnTo>
                    <a:lnTo>
                      <a:pt x="152" y="0"/>
                    </a:lnTo>
                    <a:lnTo>
                      <a:pt x="137" y="1"/>
                    </a:lnTo>
                    <a:lnTo>
                      <a:pt x="122" y="3"/>
                    </a:lnTo>
                    <a:lnTo>
                      <a:pt x="107" y="7"/>
                    </a:lnTo>
                    <a:lnTo>
                      <a:pt x="93" y="12"/>
                    </a:lnTo>
                    <a:lnTo>
                      <a:pt x="80" y="18"/>
                    </a:lnTo>
                    <a:lnTo>
                      <a:pt x="67" y="27"/>
                    </a:lnTo>
                    <a:lnTo>
                      <a:pt x="55" y="35"/>
                    </a:lnTo>
                    <a:lnTo>
                      <a:pt x="44" y="45"/>
                    </a:lnTo>
                    <a:lnTo>
                      <a:pt x="35" y="56"/>
                    </a:lnTo>
                    <a:lnTo>
                      <a:pt x="26" y="68"/>
                    </a:lnTo>
                    <a:lnTo>
                      <a:pt x="18" y="80"/>
                    </a:lnTo>
                    <a:lnTo>
                      <a:pt x="12" y="94"/>
                    </a:lnTo>
                    <a:lnTo>
                      <a:pt x="7" y="108"/>
                    </a:lnTo>
                    <a:lnTo>
                      <a:pt x="3" y="122"/>
                    </a:lnTo>
                    <a:lnTo>
                      <a:pt x="1" y="137"/>
                    </a:lnTo>
                    <a:lnTo>
                      <a:pt x="0" y="153"/>
                    </a:lnTo>
                    <a:lnTo>
                      <a:pt x="0" y="156"/>
                    </a:lnTo>
                    <a:lnTo>
                      <a:pt x="1" y="159"/>
                    </a:lnTo>
                    <a:lnTo>
                      <a:pt x="3" y="163"/>
                    </a:lnTo>
                    <a:lnTo>
                      <a:pt x="5" y="166"/>
                    </a:lnTo>
                    <a:lnTo>
                      <a:pt x="8" y="168"/>
                    </a:lnTo>
                    <a:lnTo>
                      <a:pt x="11" y="169"/>
                    </a:lnTo>
                    <a:lnTo>
                      <a:pt x="14" y="170"/>
                    </a:lnTo>
                    <a:lnTo>
                      <a:pt x="18" y="171"/>
                    </a:lnTo>
                    <a:lnTo>
                      <a:pt x="22" y="170"/>
                    </a:lnTo>
                    <a:lnTo>
                      <a:pt x="25" y="169"/>
                    </a:lnTo>
                    <a:lnTo>
                      <a:pt x="28" y="168"/>
                    </a:lnTo>
                    <a:lnTo>
                      <a:pt x="30" y="166"/>
                    </a:lnTo>
                    <a:lnTo>
                      <a:pt x="32" y="163"/>
                    </a:lnTo>
                    <a:lnTo>
                      <a:pt x="35" y="159"/>
                    </a:lnTo>
                    <a:lnTo>
                      <a:pt x="36" y="156"/>
                    </a:lnTo>
                    <a:lnTo>
                      <a:pt x="36" y="153"/>
                    </a:lnTo>
                    <a:lnTo>
                      <a:pt x="36" y="153"/>
                    </a:lnTo>
                    <a:lnTo>
                      <a:pt x="37" y="141"/>
                    </a:lnTo>
                    <a:lnTo>
                      <a:pt x="38" y="129"/>
                    </a:lnTo>
                    <a:lnTo>
                      <a:pt x="41" y="118"/>
                    </a:lnTo>
                    <a:lnTo>
                      <a:pt x="45" y="108"/>
                    </a:lnTo>
                    <a:lnTo>
                      <a:pt x="50" y="97"/>
                    </a:lnTo>
                    <a:lnTo>
                      <a:pt x="56" y="87"/>
                    </a:lnTo>
                    <a:lnTo>
                      <a:pt x="63" y="78"/>
                    </a:lnTo>
                    <a:lnTo>
                      <a:pt x="70" y="70"/>
                    </a:lnTo>
                    <a:lnTo>
                      <a:pt x="79" y="62"/>
                    </a:lnTo>
                    <a:lnTo>
                      <a:pt x="88" y="56"/>
                    </a:lnTo>
                    <a:lnTo>
                      <a:pt x="97" y="50"/>
                    </a:lnTo>
                    <a:lnTo>
                      <a:pt x="107" y="45"/>
                    </a:lnTo>
                    <a:lnTo>
                      <a:pt x="118" y="41"/>
                    </a:lnTo>
                    <a:lnTo>
                      <a:pt x="130" y="39"/>
                    </a:lnTo>
                    <a:lnTo>
                      <a:pt x="140" y="36"/>
                    </a:lnTo>
                    <a:lnTo>
                      <a:pt x="153" y="36"/>
                    </a:lnTo>
                    <a:lnTo>
                      <a:pt x="153" y="36"/>
                    </a:lnTo>
                    <a:lnTo>
                      <a:pt x="157" y="35"/>
                    </a:lnTo>
                    <a:lnTo>
                      <a:pt x="160" y="34"/>
                    </a:lnTo>
                    <a:lnTo>
                      <a:pt x="163" y="33"/>
                    </a:lnTo>
                    <a:lnTo>
                      <a:pt x="165" y="31"/>
                    </a:lnTo>
                    <a:lnTo>
                      <a:pt x="167" y="28"/>
                    </a:lnTo>
                    <a:lnTo>
                      <a:pt x="170" y="24"/>
                    </a:lnTo>
                    <a:lnTo>
                      <a:pt x="171" y="21"/>
                    </a:lnTo>
                    <a:lnTo>
                      <a:pt x="171" y="18"/>
                    </a:lnTo>
                    <a:lnTo>
                      <a:pt x="171" y="15"/>
                    </a:lnTo>
                    <a:lnTo>
                      <a:pt x="170" y="10"/>
                    </a:lnTo>
                    <a:lnTo>
                      <a:pt x="167" y="8"/>
                    </a:lnTo>
                    <a:lnTo>
                      <a:pt x="165" y="5"/>
                    </a:lnTo>
                    <a:lnTo>
                      <a:pt x="163" y="3"/>
                    </a:lnTo>
                    <a:lnTo>
                      <a:pt x="160" y="2"/>
                    </a:lnTo>
                    <a:lnTo>
                      <a:pt x="157" y="1"/>
                    </a:lnTo>
                    <a:lnTo>
                      <a:pt x="15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25" name="文本框 24"/>
          <p:cNvSpPr txBox="1"/>
          <p:nvPr>
            <p:custDataLst>
              <p:tags r:id="rId8"/>
            </p:custDataLst>
          </p:nvPr>
        </p:nvSpPr>
        <p:spPr>
          <a:xfrm>
            <a:off x="1243965" y="374015"/>
            <a:ext cx="71221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914400">
              <a:tabLst>
                <a:tab pos="895350" algn="l"/>
              </a:tabLst>
            </a:pPr>
            <a:r>
              <a:rPr kumimoji="1" sz="2800" spc="300" dirty="0">
                <a:gradFill>
                  <a:gsLst>
                    <a:gs pos="0">
                      <a:srgbClr val="3170E2"/>
                    </a:gs>
                    <a:gs pos="70000">
                      <a:srgbClr val="234DD6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优化进阶</a:t>
            </a:r>
            <a:endParaRPr kumimoji="1" sz="2800" spc="300" dirty="0">
              <a:gradFill>
                <a:gsLst>
                  <a:gs pos="0">
                    <a:srgbClr val="3170E2"/>
                  </a:gs>
                  <a:gs pos="70000">
                    <a:srgbClr val="234DD6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矩形: 圆角 42"/>
          <p:cNvSpPr/>
          <p:nvPr>
            <p:custDataLst>
              <p:tags r:id="rId9"/>
            </p:custDataLst>
          </p:nvPr>
        </p:nvSpPr>
        <p:spPr>
          <a:xfrm>
            <a:off x="9779000" y="22860"/>
            <a:ext cx="2413000" cy="591820"/>
          </a:xfrm>
          <a:prstGeom prst="roundRect">
            <a:avLst>
              <a:gd name="adj" fmla="val 50000"/>
            </a:avLst>
          </a:prstGeom>
          <a:solidFill>
            <a:srgbClr val="007BC6"/>
          </a:solidFill>
          <a:ln>
            <a:solidFill>
              <a:srgbClr val="007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3" name="图片 2" descr="微信图片_2022091609575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914255" y="83185"/>
            <a:ext cx="2063115" cy="400050"/>
          </a:xfrm>
          <a:prstGeom prst="rect">
            <a:avLst/>
          </a:prstGeom>
          <a:solidFill>
            <a:srgbClr val="007BC6"/>
          </a:solidFill>
          <a:ln>
            <a:solidFill>
              <a:srgbClr val="007BC6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  <p:bldLst>
      <p:bldP spid="52" grpId="0" bldLvl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1297940" y="356870"/>
            <a:ext cx="3900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914400">
              <a:tabLst>
                <a:tab pos="895350" algn="l"/>
              </a:tabLst>
            </a:pPr>
            <a:r>
              <a:rPr kumimoji="1" sz="2800" spc="300" dirty="0">
                <a:gradFill>
                  <a:gsLst>
                    <a:gs pos="0">
                      <a:srgbClr val="3170E2"/>
                    </a:gs>
                    <a:gs pos="70000">
                      <a:srgbClr val="234DD6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优化进阶</a:t>
            </a:r>
            <a:endParaRPr kumimoji="1" sz="2800" spc="300" dirty="0">
              <a:gradFill>
                <a:gsLst>
                  <a:gs pos="0">
                    <a:srgbClr val="3170E2"/>
                  </a:gs>
                  <a:gs pos="70000">
                    <a:srgbClr val="234DD6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2618740" y="5547360"/>
            <a:ext cx="1258570" cy="473075"/>
            <a:chOff x="2297" y="8090"/>
            <a:chExt cx="2236" cy="745"/>
          </a:xfrm>
        </p:grpSpPr>
        <p:sp>
          <p:nvSpPr>
            <p:cNvPr id="12" name="矩形标注 11"/>
            <p:cNvSpPr/>
            <p:nvPr/>
          </p:nvSpPr>
          <p:spPr bwMode="auto">
            <a:xfrm>
              <a:off x="2297" y="8090"/>
              <a:ext cx="2236" cy="745"/>
            </a:xfrm>
            <a:prstGeom prst="wedgeRectCallout">
              <a:avLst>
                <a:gd name="adj1" fmla="val 89490"/>
                <a:gd name="adj2" fmla="val -59325"/>
              </a:avLst>
            </a:prstGeom>
            <a:gradFill>
              <a:gsLst>
                <a:gs pos="0">
                  <a:srgbClr val="00B0F0"/>
                </a:gs>
                <a:gs pos="100000">
                  <a:srgbClr val="1E53C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400" dirty="0"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2438" y="8182"/>
              <a:ext cx="1955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zh-CN" altLang="en-US" b="1" noProof="0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1</a:t>
              </a:r>
              <a:r>
                <a:rPr lang="en-US" altLang="zh-CN" b="1" noProof="0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~</a:t>
              </a:r>
              <a:r>
                <a:rPr lang="zh-CN" altLang="en-US" b="1" noProof="0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2年</a:t>
              </a:r>
              <a:endParaRPr lang="zh-CN" altLang="en-US" b="1" noProof="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395345" y="4183380"/>
            <a:ext cx="1258570" cy="473075"/>
            <a:chOff x="2297" y="8090"/>
            <a:chExt cx="2236" cy="745"/>
          </a:xfrm>
        </p:grpSpPr>
        <p:sp>
          <p:nvSpPr>
            <p:cNvPr id="17" name="矩形标注 16"/>
            <p:cNvSpPr/>
            <p:nvPr>
              <p:custDataLst>
                <p:tags r:id="rId2"/>
              </p:custDataLst>
            </p:nvPr>
          </p:nvSpPr>
          <p:spPr bwMode="auto">
            <a:xfrm>
              <a:off x="2297" y="8090"/>
              <a:ext cx="2236" cy="745"/>
            </a:xfrm>
            <a:prstGeom prst="wedgeRectCallout">
              <a:avLst>
                <a:gd name="adj1" fmla="val 89490"/>
                <a:gd name="adj2" fmla="val -59325"/>
              </a:avLst>
            </a:prstGeom>
            <a:gradFill>
              <a:gsLst>
                <a:gs pos="0">
                  <a:srgbClr val="00B0F0"/>
                </a:gs>
                <a:gs pos="100000">
                  <a:srgbClr val="1E53C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sz="1400" dirty="0"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3"/>
              </p:custDataLst>
            </p:nvPr>
          </p:nvSpPr>
          <p:spPr>
            <a:xfrm>
              <a:off x="2438" y="8182"/>
              <a:ext cx="1955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en-US" altLang="zh-CN" b="1" noProof="0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3~5</a:t>
              </a:r>
              <a:r>
                <a:rPr lang="zh-CN" altLang="en-US" b="1" noProof="0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年</a:t>
              </a:r>
              <a:endParaRPr lang="zh-CN" altLang="en-US" b="1" noProof="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194810" y="2903855"/>
            <a:ext cx="1258570" cy="473075"/>
            <a:chOff x="2297" y="8090"/>
            <a:chExt cx="2236" cy="745"/>
          </a:xfrm>
        </p:grpSpPr>
        <p:sp>
          <p:nvSpPr>
            <p:cNvPr id="24" name="矩形标注 23"/>
            <p:cNvSpPr/>
            <p:nvPr>
              <p:custDataLst>
                <p:tags r:id="rId4"/>
              </p:custDataLst>
            </p:nvPr>
          </p:nvSpPr>
          <p:spPr bwMode="auto">
            <a:xfrm>
              <a:off x="2297" y="8090"/>
              <a:ext cx="2236" cy="745"/>
            </a:xfrm>
            <a:prstGeom prst="wedgeRectCallout">
              <a:avLst>
                <a:gd name="adj1" fmla="val 89490"/>
                <a:gd name="adj2" fmla="val -59325"/>
              </a:avLst>
            </a:prstGeom>
            <a:gradFill>
              <a:gsLst>
                <a:gs pos="0">
                  <a:srgbClr val="00B0F0"/>
                </a:gs>
                <a:gs pos="100000">
                  <a:srgbClr val="1E53C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sz="1400" dirty="0"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5"/>
              </p:custDataLst>
            </p:nvPr>
          </p:nvSpPr>
          <p:spPr>
            <a:xfrm>
              <a:off x="2438" y="8182"/>
              <a:ext cx="1955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en-US" altLang="zh-CN" b="1" noProof="0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6~9</a:t>
              </a:r>
              <a:r>
                <a:rPr lang="zh-CN" altLang="en-US" b="1" noProof="0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年</a:t>
              </a:r>
              <a:endParaRPr lang="zh-CN" altLang="en-US" b="1" noProof="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4955048" y="1576070"/>
            <a:ext cx="1284462" cy="473075"/>
            <a:chOff x="2251" y="8090"/>
            <a:chExt cx="2282" cy="745"/>
          </a:xfrm>
        </p:grpSpPr>
        <p:sp>
          <p:nvSpPr>
            <p:cNvPr id="37" name="矩形标注 36"/>
            <p:cNvSpPr/>
            <p:nvPr>
              <p:custDataLst>
                <p:tags r:id="rId6"/>
              </p:custDataLst>
            </p:nvPr>
          </p:nvSpPr>
          <p:spPr bwMode="auto">
            <a:xfrm>
              <a:off x="2297" y="8090"/>
              <a:ext cx="2236" cy="745"/>
            </a:xfrm>
            <a:prstGeom prst="wedgeRectCallout">
              <a:avLst>
                <a:gd name="adj1" fmla="val 89490"/>
                <a:gd name="adj2" fmla="val -59325"/>
              </a:avLst>
            </a:prstGeom>
            <a:gradFill>
              <a:gsLst>
                <a:gs pos="0">
                  <a:srgbClr val="00B0F0"/>
                </a:gs>
                <a:gs pos="100000">
                  <a:srgbClr val="1E53C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sz="1400" dirty="0"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38" name="文本框 37"/>
            <p:cNvSpPr txBox="1"/>
            <p:nvPr>
              <p:custDataLst>
                <p:tags r:id="rId7"/>
              </p:custDataLst>
            </p:nvPr>
          </p:nvSpPr>
          <p:spPr>
            <a:xfrm>
              <a:off x="2251" y="8182"/>
              <a:ext cx="2281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en-US" altLang="zh-CN" b="1" noProof="0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10</a:t>
              </a:r>
              <a:r>
                <a:rPr lang="zh-CN" altLang="en-US" b="1" noProof="0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年以上</a:t>
              </a:r>
              <a:endParaRPr lang="zh-CN" altLang="en-US" b="1" noProof="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3966845" y="970280"/>
            <a:ext cx="6624320" cy="5421630"/>
            <a:chOff x="4642" y="1057"/>
            <a:chExt cx="9600" cy="8538"/>
          </a:xfrm>
        </p:grpSpPr>
        <p:grpSp>
          <p:nvGrpSpPr>
            <p:cNvPr id="5" name="组合 4"/>
            <p:cNvGrpSpPr/>
            <p:nvPr/>
          </p:nvGrpSpPr>
          <p:grpSpPr>
            <a:xfrm rot="10800000">
              <a:off x="4642" y="1057"/>
              <a:ext cx="9269" cy="8538"/>
              <a:chOff x="2218" y="2828"/>
              <a:chExt cx="7280" cy="6706"/>
            </a:xfrm>
          </p:grpSpPr>
          <p:sp>
            <p:nvSpPr>
              <p:cNvPr id="2" name="Freeform 5"/>
              <p:cNvSpPr/>
              <p:nvPr>
                <p:custDataLst>
                  <p:tags r:id="rId8"/>
                </p:custDataLst>
              </p:nvPr>
            </p:nvSpPr>
            <p:spPr bwMode="auto">
              <a:xfrm rot="10800000">
                <a:off x="3946" y="6056"/>
                <a:ext cx="3821" cy="1526"/>
              </a:xfrm>
              <a:custGeom>
                <a:avLst/>
                <a:gdLst>
                  <a:gd name="T0" fmla="*/ 281 w 1245"/>
                  <a:gd name="T1" fmla="*/ 0 h 427"/>
                  <a:gd name="T2" fmla="*/ 0 w 1245"/>
                  <a:gd name="T3" fmla="*/ 427 h 427"/>
                  <a:gd name="T4" fmla="*/ 1245 w 1245"/>
                  <a:gd name="T5" fmla="*/ 427 h 427"/>
                  <a:gd name="T6" fmla="*/ 963 w 1245"/>
                  <a:gd name="T7" fmla="*/ 0 h 427"/>
                  <a:gd name="T8" fmla="*/ 281 w 1245"/>
                  <a:gd name="T9" fmla="*/ 0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5" h="427">
                    <a:moveTo>
                      <a:pt x="281" y="0"/>
                    </a:moveTo>
                    <a:lnTo>
                      <a:pt x="0" y="427"/>
                    </a:lnTo>
                    <a:lnTo>
                      <a:pt x="1245" y="427"/>
                    </a:lnTo>
                    <a:lnTo>
                      <a:pt x="963" y="0"/>
                    </a:lnTo>
                    <a:lnTo>
                      <a:pt x="281" y="0"/>
                    </a:lnTo>
                    <a:close/>
                  </a:path>
                </a:pathLst>
              </a:custGeom>
              <a:gradFill>
                <a:gsLst>
                  <a:gs pos="0">
                    <a:srgbClr val="00B0F0"/>
                  </a:gs>
                  <a:gs pos="100000">
                    <a:srgbClr val="1E53C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 sz="1400" dirty="0"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endParaRPr>
              </a:p>
            </p:txBody>
          </p:sp>
          <p:sp>
            <p:nvSpPr>
              <p:cNvPr id="3" name="Freeform 6"/>
              <p:cNvSpPr/>
              <p:nvPr>
                <p:custDataLst>
                  <p:tags r:id="rId9"/>
                </p:custDataLst>
              </p:nvPr>
            </p:nvSpPr>
            <p:spPr bwMode="auto">
              <a:xfrm rot="10800000">
                <a:off x="3080" y="4441"/>
                <a:ext cx="5554" cy="1522"/>
              </a:xfrm>
              <a:custGeom>
                <a:avLst/>
                <a:gdLst>
                  <a:gd name="T0" fmla="*/ 283 w 1810"/>
                  <a:gd name="T1" fmla="*/ 0 h 426"/>
                  <a:gd name="T2" fmla="*/ 0 w 1810"/>
                  <a:gd name="T3" fmla="*/ 426 h 426"/>
                  <a:gd name="T4" fmla="*/ 1810 w 1810"/>
                  <a:gd name="T5" fmla="*/ 426 h 426"/>
                  <a:gd name="T6" fmla="*/ 1528 w 1810"/>
                  <a:gd name="T7" fmla="*/ 0 h 426"/>
                  <a:gd name="T8" fmla="*/ 283 w 1810"/>
                  <a:gd name="T9" fmla="*/ 0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0" h="426">
                    <a:moveTo>
                      <a:pt x="283" y="0"/>
                    </a:moveTo>
                    <a:lnTo>
                      <a:pt x="0" y="426"/>
                    </a:lnTo>
                    <a:lnTo>
                      <a:pt x="1810" y="426"/>
                    </a:lnTo>
                    <a:lnTo>
                      <a:pt x="1528" y="0"/>
                    </a:lnTo>
                    <a:lnTo>
                      <a:pt x="283" y="0"/>
                    </a:lnTo>
                    <a:close/>
                  </a:path>
                </a:pathLst>
              </a:custGeom>
              <a:gradFill>
                <a:gsLst>
                  <a:gs pos="0">
                    <a:srgbClr val="00B0F0"/>
                  </a:gs>
                  <a:gs pos="100000">
                    <a:srgbClr val="1E53C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 sz="1400" dirty="0"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endParaRPr>
              </a:p>
            </p:txBody>
          </p:sp>
          <p:sp>
            <p:nvSpPr>
              <p:cNvPr id="4" name="Freeform 7"/>
              <p:cNvSpPr/>
              <p:nvPr>
                <p:custDataLst>
                  <p:tags r:id="rId10"/>
                </p:custDataLst>
              </p:nvPr>
            </p:nvSpPr>
            <p:spPr bwMode="auto">
              <a:xfrm rot="10800000">
                <a:off x="2218" y="2828"/>
                <a:ext cx="7280" cy="1518"/>
              </a:xfrm>
              <a:custGeom>
                <a:avLst/>
                <a:gdLst>
                  <a:gd name="T0" fmla="*/ 281 w 2372"/>
                  <a:gd name="T1" fmla="*/ 0 h 425"/>
                  <a:gd name="T2" fmla="*/ 0 w 2372"/>
                  <a:gd name="T3" fmla="*/ 425 h 425"/>
                  <a:gd name="T4" fmla="*/ 2372 w 2372"/>
                  <a:gd name="T5" fmla="*/ 425 h 425"/>
                  <a:gd name="T6" fmla="*/ 2091 w 2372"/>
                  <a:gd name="T7" fmla="*/ 0 h 425"/>
                  <a:gd name="T8" fmla="*/ 281 w 2372"/>
                  <a:gd name="T9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72" h="425">
                    <a:moveTo>
                      <a:pt x="281" y="0"/>
                    </a:moveTo>
                    <a:lnTo>
                      <a:pt x="0" y="425"/>
                    </a:lnTo>
                    <a:lnTo>
                      <a:pt x="2372" y="425"/>
                    </a:lnTo>
                    <a:lnTo>
                      <a:pt x="2091" y="0"/>
                    </a:lnTo>
                    <a:lnTo>
                      <a:pt x="281" y="0"/>
                    </a:lnTo>
                    <a:close/>
                  </a:path>
                </a:pathLst>
              </a:custGeom>
              <a:gradFill>
                <a:gsLst>
                  <a:gs pos="0">
                    <a:srgbClr val="00B0F0"/>
                  </a:gs>
                  <a:gs pos="100000">
                    <a:srgbClr val="1E53C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 sz="1400" dirty="0"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endParaRPr>
              </a:p>
            </p:txBody>
          </p:sp>
          <p:sp>
            <p:nvSpPr>
              <p:cNvPr id="28" name="等腰三角形 27"/>
              <p:cNvSpPr/>
              <p:nvPr>
                <p:custDataLst>
                  <p:tags r:id="rId11"/>
                </p:custDataLst>
              </p:nvPr>
            </p:nvSpPr>
            <p:spPr bwMode="auto">
              <a:xfrm rot="10800000">
                <a:off x="4844" y="7674"/>
                <a:ext cx="2030" cy="1860"/>
              </a:xfrm>
              <a:prstGeom prst="triangle">
                <a:avLst/>
              </a:prstGeom>
              <a:gradFill>
                <a:gsLst>
                  <a:gs pos="0">
                    <a:srgbClr val="00B0F0"/>
                  </a:gs>
                  <a:gs pos="100000">
                    <a:srgbClr val="1E53C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 sz="1400" dirty="0"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endParaRPr>
              </a:p>
            </p:txBody>
          </p:sp>
        </p:grpSp>
        <p:sp>
          <p:nvSpPr>
            <p:cNvPr id="35" name="Text Box 10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5583" y="7843"/>
              <a:ext cx="7737" cy="38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0960" tIns="30480" rIns="60960" bIns="30480">
              <a:spAutoFit/>
            </a:bodyPr>
            <a:p>
              <a:pPr marR="0" indent="0" algn="ctr" defTabSz="145097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1" i="0" kern="1200" cap="none" spc="0" normalizeH="0" baseline="0" noProof="0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  中国红木家具批发商、中国红木家具供应商、中国红木家具制造商</a:t>
              </a:r>
              <a:endParaRPr kumimoji="0" lang="zh-CN" altLang="en-US" sz="1200" b="1" i="0" kern="1200" cap="none" spc="0" normalizeH="0" baseline="0" noProof="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7" name="Text Box 10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7033" y="5798"/>
              <a:ext cx="4484" cy="38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0960" tIns="30480" rIns="60960" bIns="30480">
              <a:spAutoFit/>
            </a:bodyPr>
            <a:p>
              <a:pPr marR="0" indent="0" algn="ctr" defTabSz="145097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1" i="0" kern="1200" cap="none" spc="0" normalizeH="0" baseline="0" noProof="0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   中国红木家具、红木家具制造商</a:t>
              </a:r>
              <a:endParaRPr kumimoji="0" lang="zh-CN" altLang="en-US" sz="1200" b="1" i="0" kern="1200" cap="none" spc="0" normalizeH="0" baseline="0" noProof="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4642" y="8835"/>
              <a:ext cx="9600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marR="0" indent="0" algn="ctr" defTabSz="145097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b="1" noProof="0" dirty="0">
                  <a:solidFill>
                    <a:srgbClr val="7030A0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百万级别收录量</a:t>
              </a:r>
              <a:endParaRPr lang="zh-CN" altLang="en-US" b="1" noProof="0" dirty="0">
                <a:solidFill>
                  <a:srgbClr val="7030A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229" y="8352"/>
              <a:ext cx="8091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marR="0" indent="0" algn="ctr" defTabSz="145097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400" b="1" noProof="0" dirty="0">
                  <a:solidFill>
                    <a:srgbClr val="FFFF00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高精准批发属性行为词</a:t>
              </a:r>
              <a:endParaRPr lang="zh-CN" altLang="en-US" sz="1400" b="1" noProof="0" dirty="0">
                <a:solidFill>
                  <a:srgbClr val="FFFF0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4"/>
              </p:custDataLst>
            </p:nvPr>
          </p:nvSpPr>
          <p:spPr>
            <a:xfrm>
              <a:off x="6074" y="6901"/>
              <a:ext cx="6501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marR="0" indent="0" algn="ctr" defTabSz="145097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b="1" noProof="0" dirty="0">
                  <a:solidFill>
                    <a:srgbClr val="7030A0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千万级别收录量</a:t>
              </a:r>
              <a:endParaRPr lang="zh-CN" altLang="en-US" b="1" noProof="0" dirty="0">
                <a:solidFill>
                  <a:srgbClr val="7030A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6321" y="6422"/>
              <a:ext cx="5883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marR="0" indent="0" algn="ctr" defTabSz="145097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400" b="1" noProof="0" dirty="0">
                  <a:solidFill>
                    <a:srgbClr val="FFFF00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精准买家属性行为词</a:t>
              </a:r>
              <a:endParaRPr lang="zh-CN" altLang="en-US" sz="1400" b="1" noProof="0" dirty="0">
                <a:solidFill>
                  <a:srgbClr val="FFFF0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endParaRPr>
            </a:p>
          </p:txBody>
        </p:sp>
        <p:sp>
          <p:nvSpPr>
            <p:cNvPr id="30" name="Text Box 10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7755" y="3873"/>
              <a:ext cx="3009" cy="38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0960" tIns="30480" rIns="60960" bIns="30480">
              <a:spAutoFit/>
            </a:bodyPr>
            <a:p>
              <a:pPr marR="0" indent="0" algn="ctr" defTabSz="145097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1" i="0" kern="1200" cap="none" spc="0" normalizeH="0" baseline="0" noProof="0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红木家具</a:t>
              </a:r>
              <a:endParaRPr kumimoji="0" lang="zh-CN" altLang="en-US" sz="1200" b="1" i="0" kern="1200" cap="none" spc="0" normalizeH="0" baseline="0" noProof="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32" name="文本框 31"/>
            <p:cNvSpPr txBox="1"/>
            <p:nvPr>
              <p:custDataLst>
                <p:tags r:id="rId16"/>
              </p:custDataLst>
            </p:nvPr>
          </p:nvSpPr>
          <p:spPr>
            <a:xfrm>
              <a:off x="7209" y="4856"/>
              <a:ext cx="4187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marR="0" indent="0" algn="ctr" defTabSz="145097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sz="1600">
                  <a:solidFill>
                    <a:srgbClr val="7030A0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几千万级别收录量</a:t>
              </a:r>
              <a:endParaRPr lang="zh-CN" altLang="en-US" sz="1600" b="1" noProof="0" dirty="0">
                <a:solidFill>
                  <a:srgbClr val="7030A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endParaRPr>
            </a:p>
          </p:txBody>
        </p:sp>
        <p:sp>
          <p:nvSpPr>
            <p:cNvPr id="33" name="文本框 32"/>
            <p:cNvSpPr txBox="1"/>
            <p:nvPr>
              <p:custDataLst>
                <p:tags r:id="rId17"/>
              </p:custDataLst>
            </p:nvPr>
          </p:nvSpPr>
          <p:spPr>
            <a:xfrm>
              <a:off x="7375" y="4377"/>
              <a:ext cx="3781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lvl="0" algn="ctr" defTabSz="1450975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1400" b="1" noProof="0" dirty="0">
                  <a:solidFill>
                    <a:srgbClr val="FFFF00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意向属性行为词</a:t>
              </a:r>
              <a:endParaRPr lang="zh-CN" altLang="en-US" sz="1400" b="1" noProof="0" dirty="0">
                <a:solidFill>
                  <a:srgbClr val="FFFF0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endParaRPr>
            </a:p>
          </p:txBody>
        </p:sp>
        <p:sp>
          <p:nvSpPr>
            <p:cNvPr id="39" name="Text Box 10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8671" y="1740"/>
              <a:ext cx="1210" cy="38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0960" tIns="30480" rIns="60960" bIns="30480">
              <a:spAutoFit/>
            </a:bodyPr>
            <a:p>
              <a:pPr marR="0" indent="0" algn="ctr" defTabSz="145097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1" i="0" kern="1200" cap="none" spc="0" normalizeH="0" baseline="0" noProof="0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家具</a:t>
              </a:r>
              <a:endParaRPr kumimoji="0" lang="zh-CN" altLang="en-US" sz="1200" b="1" i="0" kern="1200" cap="none" spc="0" normalizeH="0" baseline="0" noProof="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40" name="文本框 39"/>
            <p:cNvSpPr txBox="1"/>
            <p:nvPr>
              <p:custDataLst>
                <p:tags r:id="rId19"/>
              </p:custDataLst>
            </p:nvPr>
          </p:nvSpPr>
          <p:spPr>
            <a:xfrm>
              <a:off x="8027" y="2873"/>
              <a:ext cx="2446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marR="0" indent="0" algn="ctr" defTabSz="145097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sz="1400">
                  <a:solidFill>
                    <a:srgbClr val="7030A0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几亿级别收录量</a:t>
              </a:r>
              <a:endParaRPr lang="zh-CN" altLang="en-US" sz="1400" b="1" noProof="0" dirty="0">
                <a:solidFill>
                  <a:srgbClr val="7030A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endParaRPr>
            </a:p>
          </p:txBody>
        </p:sp>
        <p:sp>
          <p:nvSpPr>
            <p:cNvPr id="41" name="文本框 40"/>
            <p:cNvSpPr txBox="1"/>
            <p:nvPr>
              <p:custDataLst>
                <p:tags r:id="rId20"/>
              </p:custDataLst>
            </p:nvPr>
          </p:nvSpPr>
          <p:spPr>
            <a:xfrm>
              <a:off x="7756" y="2381"/>
              <a:ext cx="3008" cy="43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lvl="0" algn="ctr" defTabSz="1450975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sz="1200">
                  <a:solidFill>
                    <a:srgbClr val="FFFF00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兴趣属性行为词</a:t>
              </a:r>
              <a:endParaRPr lang="zh-CN" altLang="en-US" sz="1200" b="1" noProof="0" dirty="0">
                <a:solidFill>
                  <a:srgbClr val="FFFF0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endParaRPr>
            </a:p>
          </p:txBody>
        </p:sp>
      </p:grpSp>
      <p:sp>
        <p:nvSpPr>
          <p:cNvPr id="58" name="矩形: 圆角 44"/>
          <p:cNvSpPr/>
          <p:nvPr>
            <p:custDataLst>
              <p:tags r:id="rId21"/>
            </p:custDataLst>
          </p:nvPr>
        </p:nvSpPr>
        <p:spPr bwMode="auto">
          <a:xfrm>
            <a:off x="10253096" y="1634326"/>
            <a:ext cx="1537254" cy="41081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B0F0"/>
              </a:gs>
              <a:gs pos="100000">
                <a:srgbClr val="1E53C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sz="1400" b="1" noProof="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可遇不可求</a:t>
            </a:r>
            <a:endParaRPr lang="zh-CN" altLang="en-US" sz="1400" dirty="0"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sp>
        <p:nvSpPr>
          <p:cNvPr id="59" name="矩形: 圆角 44"/>
          <p:cNvSpPr/>
          <p:nvPr>
            <p:custDataLst>
              <p:tags r:id="rId22"/>
            </p:custDataLst>
          </p:nvPr>
        </p:nvSpPr>
        <p:spPr bwMode="auto">
          <a:xfrm>
            <a:off x="10253731" y="5609426"/>
            <a:ext cx="1537254" cy="41081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B0F0"/>
              </a:gs>
              <a:gs pos="100000">
                <a:srgbClr val="1E53C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sz="1400" b="1" noProof="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可遇</a:t>
            </a:r>
            <a:r>
              <a:rPr lang="zh-CN" sz="1400" b="1" noProof="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也</a:t>
            </a:r>
            <a:r>
              <a:rPr sz="1400" b="1" noProof="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可求</a:t>
            </a:r>
            <a:endParaRPr lang="zh-CN" altLang="en-US" sz="1400" dirty="0"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sp>
        <p:nvSpPr>
          <p:cNvPr id="67" name="箭头: 下 9"/>
          <p:cNvSpPr/>
          <p:nvPr>
            <p:custDataLst>
              <p:tags r:id="rId23"/>
            </p:custDataLst>
          </p:nvPr>
        </p:nvSpPr>
        <p:spPr>
          <a:xfrm flipV="1">
            <a:off x="10948670" y="2333625"/>
            <a:ext cx="147320" cy="2987040"/>
          </a:xfrm>
          <a:prstGeom prst="downArrow">
            <a:avLst>
              <a:gd name="adj1" fmla="val 50000"/>
              <a:gd name="adj2" fmla="val 96551"/>
            </a:avLst>
          </a:prstGeom>
          <a:gradFill>
            <a:gsLst>
              <a:gs pos="0">
                <a:srgbClr val="1DAFEB"/>
              </a:gs>
              <a:gs pos="100000">
                <a:srgbClr val="4187D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43号-正酷超级黑" panose="00000500000000000000" pitchFamily="2" charset="-122"/>
              <a:ea typeface="字魂143号-正酷超级黑" panose="00000500000000000000" pitchFamily="2" charset="-122"/>
            </a:endParaRPr>
          </a:p>
        </p:txBody>
      </p:sp>
      <p:grpSp>
        <p:nvGrpSpPr>
          <p:cNvPr id="71" name="组合 70"/>
          <p:cNvGrpSpPr/>
          <p:nvPr/>
        </p:nvGrpSpPr>
        <p:grpSpPr>
          <a:xfrm>
            <a:off x="1471295" y="1668780"/>
            <a:ext cx="1292860" cy="1292860"/>
            <a:chOff x="1584" y="2260"/>
            <a:chExt cx="2036" cy="2036"/>
          </a:xfrm>
        </p:grpSpPr>
        <p:sp>
          <p:nvSpPr>
            <p:cNvPr id="62" name="椭圆 61"/>
            <p:cNvSpPr/>
            <p:nvPr>
              <p:custDataLst>
                <p:tags r:id="rId24"/>
              </p:custDataLst>
            </p:nvPr>
          </p:nvSpPr>
          <p:spPr>
            <a:xfrm>
              <a:off x="1584" y="2260"/>
              <a:ext cx="2037" cy="2037"/>
            </a:xfrm>
            <a:prstGeom prst="ellipse">
              <a:avLst/>
            </a:prstGeom>
            <a:gradFill>
              <a:gsLst>
                <a:gs pos="0">
                  <a:srgbClr val="1DAFEB"/>
                </a:gs>
                <a:gs pos="100000">
                  <a:srgbClr val="4187D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字魂143号-正酷超级黑" panose="00000500000000000000" pitchFamily="2" charset="-122"/>
                <a:ea typeface="字魂143号-正酷超级黑" panose="00000500000000000000" pitchFamily="2" charset="-122"/>
              </a:endParaRPr>
            </a:p>
          </p:txBody>
        </p:sp>
        <p:sp>
          <p:nvSpPr>
            <p:cNvPr id="68" name="文本框 67"/>
            <p:cNvSpPr txBox="1"/>
            <p:nvPr>
              <p:custDataLst>
                <p:tags r:id="rId25"/>
              </p:custDataLst>
            </p:nvPr>
          </p:nvSpPr>
          <p:spPr>
            <a:xfrm>
              <a:off x="1629" y="2988"/>
              <a:ext cx="1955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zh-CN" altLang="zh-CN" b="1" noProof="0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运营</a:t>
              </a:r>
              <a:endParaRPr lang="zh-CN" altLang="zh-CN" b="1" noProof="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429385" y="3429000"/>
            <a:ext cx="1292860" cy="1292860"/>
            <a:chOff x="1584" y="6740"/>
            <a:chExt cx="2036" cy="2036"/>
          </a:xfrm>
        </p:grpSpPr>
        <p:sp>
          <p:nvSpPr>
            <p:cNvPr id="65" name="椭圆 64"/>
            <p:cNvSpPr/>
            <p:nvPr>
              <p:custDataLst>
                <p:tags r:id="rId26"/>
              </p:custDataLst>
            </p:nvPr>
          </p:nvSpPr>
          <p:spPr>
            <a:xfrm>
              <a:off x="1584" y="6740"/>
              <a:ext cx="2037" cy="2037"/>
            </a:xfrm>
            <a:prstGeom prst="ellipse">
              <a:avLst/>
            </a:prstGeom>
            <a:gradFill>
              <a:gsLst>
                <a:gs pos="0">
                  <a:srgbClr val="1DAFEB"/>
                </a:gs>
                <a:gs pos="100000">
                  <a:srgbClr val="4187D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字魂143号-正酷超级黑" panose="00000500000000000000" pitchFamily="2" charset="-122"/>
                <a:ea typeface="字魂143号-正酷超级黑" panose="00000500000000000000" pitchFamily="2" charset="-122"/>
              </a:endParaRPr>
            </a:p>
          </p:txBody>
        </p:sp>
        <p:sp>
          <p:nvSpPr>
            <p:cNvPr id="69" name="文本框 68"/>
            <p:cNvSpPr txBox="1"/>
            <p:nvPr>
              <p:custDataLst>
                <p:tags r:id="rId27"/>
              </p:custDataLst>
            </p:nvPr>
          </p:nvSpPr>
          <p:spPr>
            <a:xfrm>
              <a:off x="1629" y="7432"/>
              <a:ext cx="1955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zh-CN" altLang="zh-CN" b="1" noProof="0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时间</a:t>
              </a:r>
              <a:endParaRPr lang="zh-CN" altLang="zh-CN" b="1" noProof="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endParaRPr>
            </a:p>
          </p:txBody>
        </p:sp>
      </p:grpSp>
      <p:sp>
        <p:nvSpPr>
          <p:cNvPr id="6" name="矩形: 圆角 42"/>
          <p:cNvSpPr/>
          <p:nvPr>
            <p:custDataLst>
              <p:tags r:id="rId28"/>
            </p:custDataLst>
          </p:nvPr>
        </p:nvSpPr>
        <p:spPr>
          <a:xfrm>
            <a:off x="9779000" y="22860"/>
            <a:ext cx="2413000" cy="591820"/>
          </a:xfrm>
          <a:prstGeom prst="roundRect">
            <a:avLst>
              <a:gd name="adj" fmla="val 50000"/>
            </a:avLst>
          </a:prstGeom>
          <a:solidFill>
            <a:srgbClr val="007BC6"/>
          </a:solidFill>
          <a:ln>
            <a:solidFill>
              <a:srgbClr val="007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8" name="图片 7" descr="微信图片_20220916095754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9914255" y="83185"/>
            <a:ext cx="2063115" cy="400050"/>
          </a:xfrm>
          <a:prstGeom prst="rect">
            <a:avLst/>
          </a:prstGeom>
          <a:solidFill>
            <a:srgbClr val="007BC6"/>
          </a:solidFill>
          <a:ln>
            <a:solidFill>
              <a:srgbClr val="007BC6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bldLvl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249680" y="415925"/>
            <a:ext cx="71221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914400">
              <a:tabLst>
                <a:tab pos="895350" algn="l"/>
              </a:tabLst>
            </a:pPr>
            <a:r>
              <a:rPr kumimoji="1" sz="2800" spc="300" dirty="0">
                <a:gradFill>
                  <a:gsLst>
                    <a:gs pos="0">
                      <a:srgbClr val="3170E2"/>
                    </a:gs>
                    <a:gs pos="70000">
                      <a:srgbClr val="234DD6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广告进阶</a:t>
            </a:r>
            <a:endParaRPr kumimoji="1" sz="2800" spc="300" dirty="0">
              <a:gradFill>
                <a:gsLst>
                  <a:gs pos="0">
                    <a:srgbClr val="3170E2"/>
                  </a:gs>
                  <a:gs pos="70000">
                    <a:srgbClr val="234DD6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2"/>
            </p:custDataLst>
          </p:nvPr>
        </p:nvGraphicFramePr>
        <p:xfrm>
          <a:off x="1249680" y="2115185"/>
          <a:ext cx="9693275" cy="29483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1115"/>
                <a:gridCol w="2196465"/>
                <a:gridCol w="2359025"/>
                <a:gridCol w="2566670"/>
              </a:tblGrid>
              <a:tr h="6680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年度</a:t>
                      </a:r>
                      <a:endParaRPr lang="en-US" altLang="en-US" sz="18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gradFill>
                      <a:gsLst>
                        <a:gs pos="100000">
                          <a:srgbClr val="1B42DB"/>
                        </a:gs>
                        <a:gs pos="0">
                          <a:srgbClr val="1AEAF6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广告预算</a:t>
                      </a:r>
                      <a:endParaRPr lang="en-US" altLang="en-US" sz="18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gradFill>
                      <a:gsLst>
                        <a:gs pos="100000">
                          <a:srgbClr val="1B42DB"/>
                        </a:gs>
                        <a:gs pos="0">
                          <a:srgbClr val="1AEAF6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广告投手</a:t>
                      </a:r>
                      <a:endParaRPr lang="en-US" altLang="en-US" sz="18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gradFill>
                      <a:gsLst>
                        <a:gs pos="100000">
                          <a:srgbClr val="1B42DB"/>
                        </a:gs>
                        <a:gs pos="0">
                          <a:srgbClr val="1AEAF6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线上获客成效</a:t>
                      </a:r>
                      <a:endParaRPr lang="en-US" altLang="en-US" sz="18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gradFill>
                      <a:gsLst>
                        <a:gs pos="100000">
                          <a:srgbClr val="1B42DB"/>
                        </a:gs>
                        <a:gs pos="0">
                          <a:srgbClr val="1AEAF6"/>
                        </a:gs>
                      </a:gsLst>
                      <a:lin ang="2700000" scaled="0"/>
                    </a:gradFill>
                  </a:tcPr>
                </a:tc>
              </a:tr>
              <a:tr h="5702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第一年</a:t>
                      </a:r>
                      <a:endParaRPr lang="en-US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思源黑体 CN Regular" panose="020B0500000000000000" charset="-122"/>
                        </a:rPr>
                        <a:t>市级行业前10%</a:t>
                      </a:r>
                      <a:endParaRPr lang="en-US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思源黑体 CN Regular" panose="020B0500000000000000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他人代投，尝试期</a:t>
                      </a:r>
                      <a:endParaRPr lang="en-US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初步来源</a:t>
                      </a:r>
                      <a:endParaRPr lang="en-US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</a:tr>
              <a:tr h="56959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第二年</a:t>
                      </a:r>
                      <a:endParaRPr lang="en-US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思源黑体 CN Regular" panose="020B0500000000000000" charset="-122"/>
                        </a:rPr>
                        <a:t>省级行业前10%</a:t>
                      </a:r>
                      <a:endParaRPr lang="en-US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思源黑体 CN Regular" panose="020B0500000000000000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他人帮投，学习期</a:t>
                      </a:r>
                      <a:endParaRPr lang="en-US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辅助来源</a:t>
                      </a:r>
                      <a:endParaRPr lang="en-US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</a:tr>
              <a:tr h="5702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第三年</a:t>
                      </a:r>
                      <a:endParaRPr lang="en-US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思源黑体 CN Regular" panose="020B0500000000000000" charset="-122"/>
                        </a:rPr>
                        <a:t>全国行业前10%</a:t>
                      </a:r>
                      <a:endParaRPr lang="en-US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思源黑体 CN Regular" panose="020B0500000000000000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自己主投，主导期</a:t>
                      </a:r>
                      <a:endParaRPr lang="en-US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重点来源</a:t>
                      </a:r>
                      <a:endParaRPr lang="en-US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</a:tr>
              <a:tr h="5702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第四年</a:t>
                      </a:r>
                      <a:endParaRPr lang="en-US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思源黑体 CN Regular" panose="020B0500000000000000" charset="-122"/>
                        </a:rPr>
                        <a:t>全球行业前10%</a:t>
                      </a:r>
                      <a:endParaRPr lang="en-US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思源黑体 CN Regular" panose="020B0500000000000000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专业</a:t>
                      </a:r>
                      <a:r>
                        <a:rPr lang="zh-CN" alt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团队</a:t>
                      </a: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，放</a:t>
                      </a:r>
                      <a:r>
                        <a:rPr lang="zh-CN" alt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量</a:t>
                      </a: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期</a:t>
                      </a:r>
                      <a:endParaRPr lang="en-US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核心来源</a:t>
                      </a:r>
                      <a:endParaRPr lang="en-US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</a:tr>
            </a:tbl>
          </a:graphicData>
        </a:graphic>
      </p:graphicFrame>
      <p:sp>
        <p:nvSpPr>
          <p:cNvPr id="23" name="矩形: 圆角 42"/>
          <p:cNvSpPr/>
          <p:nvPr>
            <p:custDataLst>
              <p:tags r:id="rId3"/>
            </p:custDataLst>
          </p:nvPr>
        </p:nvSpPr>
        <p:spPr>
          <a:xfrm>
            <a:off x="9779000" y="22860"/>
            <a:ext cx="2413000" cy="591820"/>
          </a:xfrm>
          <a:prstGeom prst="roundRect">
            <a:avLst>
              <a:gd name="adj" fmla="val 50000"/>
            </a:avLst>
          </a:prstGeom>
          <a:solidFill>
            <a:srgbClr val="007BC6"/>
          </a:solidFill>
          <a:ln>
            <a:solidFill>
              <a:srgbClr val="007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4" name="图片 23" descr="微信图片_2022091609575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914255" y="83185"/>
            <a:ext cx="2063115" cy="400050"/>
          </a:xfrm>
          <a:prstGeom prst="rect">
            <a:avLst/>
          </a:prstGeom>
          <a:solidFill>
            <a:srgbClr val="007BC6"/>
          </a:solidFill>
          <a:ln>
            <a:solidFill>
              <a:srgbClr val="007BC6"/>
            </a:solidFill>
          </a:ln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249680" y="403225"/>
            <a:ext cx="71221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914400">
              <a:tabLst>
                <a:tab pos="895350" algn="l"/>
              </a:tabLst>
            </a:pPr>
            <a:r>
              <a:rPr kumimoji="1" sz="2800" spc="300" dirty="0">
                <a:gradFill>
                  <a:gsLst>
                    <a:gs pos="0">
                      <a:srgbClr val="3170E2"/>
                    </a:gs>
                    <a:gs pos="70000">
                      <a:srgbClr val="234DD6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站群进阶</a:t>
            </a:r>
            <a:endParaRPr kumimoji="1" sz="2800" spc="300" dirty="0">
              <a:gradFill>
                <a:gsLst>
                  <a:gs pos="0">
                    <a:srgbClr val="3170E2"/>
                  </a:gs>
                  <a:gs pos="70000">
                    <a:srgbClr val="234DD6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2"/>
            </p:custDataLst>
          </p:nvPr>
        </p:nvGraphicFramePr>
        <p:xfrm>
          <a:off x="1249680" y="2066290"/>
          <a:ext cx="9819640" cy="28314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5265"/>
                <a:gridCol w="3484880"/>
                <a:gridCol w="3579495"/>
              </a:tblGrid>
              <a:tr h="64135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年度</a:t>
                      </a:r>
                      <a:endParaRPr lang="en-US" altLang="en-US" sz="18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gradFill>
                      <a:gsLst>
                        <a:gs pos="100000">
                          <a:srgbClr val="1B42DB"/>
                        </a:gs>
                        <a:gs pos="0">
                          <a:srgbClr val="1AEAF6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网站建议</a:t>
                      </a:r>
                      <a:endParaRPr lang="en-US" altLang="en-US" sz="18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gradFill>
                      <a:gsLst>
                        <a:gs pos="100000">
                          <a:srgbClr val="1B42DB"/>
                        </a:gs>
                        <a:gs pos="0">
                          <a:srgbClr val="1AEAF6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建议原因</a:t>
                      </a:r>
                      <a:endParaRPr lang="en-US" altLang="en-US" sz="18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gradFill>
                      <a:gsLst>
                        <a:gs pos="100000">
                          <a:srgbClr val="1B42DB"/>
                        </a:gs>
                        <a:gs pos="0">
                          <a:srgbClr val="1AEAF6"/>
                        </a:gs>
                      </a:gsLst>
                      <a:lin ang="2700000" scaled="0"/>
                    </a:gradFill>
                  </a:tcPr>
                </a:tc>
              </a:tr>
              <a:tr h="5473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第一年</a:t>
                      </a:r>
                      <a:endParaRPr lang="en-US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一个</a:t>
                      </a:r>
                      <a:r>
                        <a:rPr lang="zh-CN" alt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公司一个</a:t>
                      </a: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站</a:t>
                      </a:r>
                      <a:endParaRPr lang="en-US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采购商有机会找到你</a:t>
                      </a:r>
                      <a:endParaRPr lang="en-US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</a:tr>
              <a:tr h="5473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第二年</a:t>
                      </a:r>
                      <a:endParaRPr lang="en-US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一个公司多个站</a:t>
                      </a:r>
                      <a:endParaRPr lang="en-US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采购商经常能找到你</a:t>
                      </a:r>
                      <a:endParaRPr lang="en-US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</a:tr>
              <a:tr h="5473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第三年</a:t>
                      </a:r>
                      <a:endParaRPr lang="en-US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多个公司多个站</a:t>
                      </a:r>
                      <a:endParaRPr lang="en-US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采购商找其他</a:t>
                      </a:r>
                      <a:r>
                        <a:rPr lang="zh-CN" alt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厂也</a:t>
                      </a: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是你</a:t>
                      </a:r>
                      <a:endParaRPr lang="en-US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</a:tr>
              <a:tr h="5480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第四年</a:t>
                      </a:r>
                      <a:endParaRPr lang="en-US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国内分销商也去建站</a:t>
                      </a:r>
                      <a:endParaRPr lang="en-US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采购商</a:t>
                      </a:r>
                      <a:r>
                        <a:rPr lang="zh-CN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找贸易商</a:t>
                      </a:r>
                      <a:r>
                        <a:rPr lang="en-US" sz="1600" b="0">
                          <a:latin typeface="思源黑体 CN Regular" panose="020B0500000000000000" charset="-122"/>
                          <a:ea typeface="思源黑体 CN Regular" panose="020B0500000000000000" charset="-122"/>
                          <a:cs typeface="宋体" panose="02010600030101010101" pitchFamily="2" charset="-122"/>
                        </a:rPr>
                        <a:t>还是你</a:t>
                      </a:r>
                      <a:endParaRPr lang="en-US" altLang="en-US" sz="1600" b="0">
                        <a:latin typeface="思源黑体 CN Regular" panose="020B0500000000000000" charset="-122"/>
                        <a:ea typeface="思源黑体 CN Regular" panose="020B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</a:tr>
            </a:tbl>
          </a:graphicData>
        </a:graphic>
      </p:graphicFrame>
      <p:sp>
        <p:nvSpPr>
          <p:cNvPr id="23" name="矩形: 圆角 42"/>
          <p:cNvSpPr/>
          <p:nvPr>
            <p:custDataLst>
              <p:tags r:id="rId3"/>
            </p:custDataLst>
          </p:nvPr>
        </p:nvSpPr>
        <p:spPr>
          <a:xfrm>
            <a:off x="9779000" y="22860"/>
            <a:ext cx="2413000" cy="591820"/>
          </a:xfrm>
          <a:prstGeom prst="roundRect">
            <a:avLst>
              <a:gd name="adj" fmla="val 50000"/>
            </a:avLst>
          </a:prstGeom>
          <a:solidFill>
            <a:srgbClr val="007BC6"/>
          </a:solidFill>
          <a:ln>
            <a:solidFill>
              <a:srgbClr val="007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4" name="图片 23" descr="微信图片_2022091609575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914255" y="83185"/>
            <a:ext cx="2063115" cy="400050"/>
          </a:xfrm>
          <a:prstGeom prst="rect">
            <a:avLst/>
          </a:prstGeom>
          <a:solidFill>
            <a:srgbClr val="007BC6"/>
          </a:solidFill>
          <a:ln>
            <a:solidFill>
              <a:srgbClr val="007BC6"/>
            </a:solidFill>
          </a:ln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9" name="文本框 4"/>
          <p:cNvSpPr txBox="1"/>
          <p:nvPr/>
        </p:nvSpPr>
        <p:spPr>
          <a:xfrm>
            <a:off x="5276850" y="6054725"/>
            <a:ext cx="1442085" cy="6451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en-US" altLang="zh-CN" sz="3600" b="1" dirty="0">
                <a:solidFill>
                  <a:schemeClr val="bg1"/>
                </a:solidFill>
                <a:latin typeface="方正兰亭超细黑简体" pitchFamily="2" charset="-122"/>
                <a:ea typeface="方正兰亭超细黑简体" pitchFamily="2" charset="-122"/>
              </a:rPr>
              <a:t>Part.7</a:t>
            </a:r>
            <a:endParaRPr lang="zh-CN" altLang="en-US" sz="3600" b="1" dirty="0">
              <a:solidFill>
                <a:schemeClr val="bg1"/>
              </a:solidFill>
              <a:latin typeface="方正兰亭超细黑简体" pitchFamily="2" charset="-122"/>
              <a:ea typeface="方正兰亭超细黑简体" pitchFamily="2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2257425" y="2679065"/>
            <a:ext cx="786447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6600" b="1" dirty="0">
                <a:solidFill>
                  <a:srgbClr val="FFFFFF"/>
                </a:solidFill>
                <a:latin typeface="方正兰亭超细黑简体" pitchFamily="2" charset="-122"/>
                <a:ea typeface="方正兰亭超细黑简体" pitchFamily="2" charset="-122"/>
                <a:sym typeface="+mn-ea"/>
              </a:rPr>
              <a:t>独立站的运营</a:t>
            </a:r>
            <a:r>
              <a:rPr lang="zh-CN" altLang="en-US" sz="6600" b="1" dirty="0">
                <a:solidFill>
                  <a:srgbClr val="FFFFFF"/>
                </a:solidFill>
                <a:latin typeface="方正兰亭超细黑简体" pitchFamily="2" charset="-122"/>
                <a:ea typeface="方正兰亭超细黑简体" pitchFamily="2" charset="-122"/>
                <a:sym typeface="+mn-ea"/>
              </a:rPr>
              <a:t>思考</a:t>
            </a:r>
            <a:endParaRPr lang="zh-CN" altLang="en-US" sz="6600" b="1" dirty="0">
              <a:solidFill>
                <a:srgbClr val="FFFFFF"/>
              </a:solidFill>
              <a:latin typeface="方正兰亭超细黑简体" pitchFamily="2" charset="-122"/>
              <a:ea typeface="方正兰亭超细黑简体" pitchFamily="2" charset="-122"/>
              <a:sym typeface="+mn-ea"/>
            </a:endParaRPr>
          </a:p>
        </p:txBody>
      </p:sp>
      <p:pic>
        <p:nvPicPr>
          <p:cNvPr id="27" name="图片 26" descr="微信图片_2022091609575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00590" y="102870"/>
            <a:ext cx="2302510" cy="44640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" name="文本框 45"/>
          <p:cNvSpPr txBox="1"/>
          <p:nvPr>
            <p:custDataLst>
              <p:tags r:id="rId1"/>
            </p:custDataLst>
          </p:nvPr>
        </p:nvSpPr>
        <p:spPr>
          <a:xfrm>
            <a:off x="1102360" y="422275"/>
            <a:ext cx="74326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300" dirty="0">
                <a:gradFill>
                  <a:gsLst>
                    <a:gs pos="0">
                      <a:srgbClr val="3170E2"/>
                    </a:gs>
                    <a:gs pos="70000">
                      <a:srgbClr val="234DD6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影响运营成败的因素</a:t>
            </a:r>
            <a:endParaRPr kumimoji="1" lang="zh-CN" altLang="en-US" sz="2800" spc="300" dirty="0">
              <a:gradFill>
                <a:gsLst>
                  <a:gs pos="0">
                    <a:srgbClr val="3170E2"/>
                  </a:gs>
                  <a:gs pos="70000">
                    <a:srgbClr val="234DD6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001662" y="2672009"/>
            <a:ext cx="2249165" cy="2243915"/>
            <a:chOff x="2227864" y="4750946"/>
            <a:chExt cx="4498329" cy="4498151"/>
          </a:xfrm>
        </p:grpSpPr>
        <p:sp>
          <p:nvSpPr>
            <p:cNvPr id="953" name="Shape 953"/>
            <p:cNvSpPr/>
            <p:nvPr>
              <p:custDataLst>
                <p:tags r:id="rId2"/>
              </p:custDataLst>
            </p:nvPr>
          </p:nvSpPr>
          <p:spPr>
            <a:xfrm>
              <a:off x="2227864" y="4750946"/>
              <a:ext cx="4498329" cy="4498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9" h="20890" extrusionOk="0">
                  <a:moveTo>
                    <a:pt x="14677" y="1066"/>
                  </a:moveTo>
                  <a:cubicBezTo>
                    <a:pt x="13966" y="1777"/>
                    <a:pt x="13611" y="2708"/>
                    <a:pt x="13611" y="3640"/>
                  </a:cubicBezTo>
                  <a:cubicBezTo>
                    <a:pt x="13611" y="7279"/>
                    <a:pt x="7279" y="13611"/>
                    <a:pt x="3640" y="13611"/>
                  </a:cubicBezTo>
                  <a:cubicBezTo>
                    <a:pt x="2708" y="13611"/>
                    <a:pt x="1777" y="13966"/>
                    <a:pt x="1066" y="14677"/>
                  </a:cubicBezTo>
                  <a:cubicBezTo>
                    <a:pt x="-355" y="16098"/>
                    <a:pt x="-355" y="18403"/>
                    <a:pt x="1066" y="19824"/>
                  </a:cubicBezTo>
                  <a:cubicBezTo>
                    <a:pt x="2488" y="21245"/>
                    <a:pt x="4792" y="21245"/>
                    <a:pt x="6213" y="19824"/>
                  </a:cubicBezTo>
                  <a:cubicBezTo>
                    <a:pt x="6924" y="19113"/>
                    <a:pt x="7279" y="18182"/>
                    <a:pt x="7279" y="17250"/>
                  </a:cubicBezTo>
                  <a:lnTo>
                    <a:pt x="7279" y="17250"/>
                  </a:lnTo>
                  <a:cubicBezTo>
                    <a:pt x="7279" y="13611"/>
                    <a:pt x="13611" y="7279"/>
                    <a:pt x="17250" y="7279"/>
                  </a:cubicBezTo>
                  <a:lnTo>
                    <a:pt x="17250" y="7279"/>
                  </a:lnTo>
                  <a:cubicBezTo>
                    <a:pt x="18182" y="7279"/>
                    <a:pt x="19113" y="6924"/>
                    <a:pt x="19824" y="6213"/>
                  </a:cubicBezTo>
                  <a:cubicBezTo>
                    <a:pt x="21245" y="4791"/>
                    <a:pt x="21245" y="2487"/>
                    <a:pt x="19824" y="1066"/>
                  </a:cubicBezTo>
                  <a:cubicBezTo>
                    <a:pt x="18402" y="-355"/>
                    <a:pt x="16098" y="-355"/>
                    <a:pt x="14677" y="1066"/>
                  </a:cubicBezTo>
                  <a:close/>
                </a:path>
              </a:pathLst>
            </a:custGeom>
            <a:solidFill>
              <a:srgbClr val="137EEC">
                <a:alpha val="80000"/>
              </a:srgbClr>
            </a:solidFill>
            <a:ln w="12700">
              <a:miter lim="400000"/>
            </a:ln>
          </p:spPr>
          <p:txBody>
            <a:bodyPr lIns="27219" tIns="27219" rIns="27219" bIns="27219" anchor="ctr"/>
            <a:lstStyle/>
            <a:p>
              <a:pPr defTabSz="319405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 panose="020B0502020104020203"/>
                  <a:ea typeface="Gill Sans" panose="020B0502020104020203"/>
                  <a:cs typeface="Gill Sans" panose="020B0502020104020203"/>
                  <a:sym typeface="Gill Sans" panose="020B0502020104020203"/>
                </a:defRPr>
              </a:pPr>
              <a:endParaRPr sz="2145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63" name="Shape 963"/>
            <p:cNvSpPr/>
            <p:nvPr>
              <p:custDataLst>
                <p:tags r:id="rId3"/>
              </p:custDataLst>
            </p:nvPr>
          </p:nvSpPr>
          <p:spPr>
            <a:xfrm>
              <a:off x="2795168" y="8127431"/>
              <a:ext cx="449580" cy="600818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51035" tIns="51035" rIns="51035" bIns="51035" anchor="ctr">
              <a:spAutoFit/>
            </a:bodyPr>
            <a:lstStyle>
              <a:lvl1pPr>
                <a:lnSpc>
                  <a:spcPct val="150000"/>
                </a:lnSpc>
                <a:defRPr>
                  <a:solidFill>
                    <a:srgbClr val="FFFFFF"/>
                  </a:solidFill>
                  <a:latin typeface="FontAwesome"/>
                  <a:ea typeface="FontAwesome"/>
                  <a:cs typeface="FontAwesome"/>
                  <a:sym typeface="FontAwesome"/>
                </a:defRPr>
              </a:lvl1pPr>
            </a:lstStyle>
            <a:p>
              <a:pPr lvl="0"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en-US" sz="1285" b="1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</a:t>
              </a:r>
              <a:endParaRPr sz="1285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463669" y="2665673"/>
            <a:ext cx="2249150" cy="2243915"/>
            <a:chOff x="5151877" y="4738246"/>
            <a:chExt cx="4498299" cy="4498151"/>
          </a:xfrm>
        </p:grpSpPr>
        <p:sp>
          <p:nvSpPr>
            <p:cNvPr id="954" name="Shape 954"/>
            <p:cNvSpPr/>
            <p:nvPr>
              <p:custDataLst>
                <p:tags r:id="rId4"/>
              </p:custDataLst>
            </p:nvPr>
          </p:nvSpPr>
          <p:spPr>
            <a:xfrm>
              <a:off x="5151877" y="4738246"/>
              <a:ext cx="4498299" cy="4498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9" h="20890" extrusionOk="0">
                  <a:moveTo>
                    <a:pt x="1066" y="6213"/>
                  </a:moveTo>
                  <a:cubicBezTo>
                    <a:pt x="1777" y="6924"/>
                    <a:pt x="2708" y="7279"/>
                    <a:pt x="3640" y="7279"/>
                  </a:cubicBezTo>
                  <a:cubicBezTo>
                    <a:pt x="7279" y="7279"/>
                    <a:pt x="13611" y="13611"/>
                    <a:pt x="13611" y="17250"/>
                  </a:cubicBezTo>
                  <a:cubicBezTo>
                    <a:pt x="13611" y="18182"/>
                    <a:pt x="13966" y="19113"/>
                    <a:pt x="14677" y="19824"/>
                  </a:cubicBezTo>
                  <a:cubicBezTo>
                    <a:pt x="16098" y="21245"/>
                    <a:pt x="18403" y="21245"/>
                    <a:pt x="19824" y="19824"/>
                  </a:cubicBezTo>
                  <a:cubicBezTo>
                    <a:pt x="21245" y="18403"/>
                    <a:pt x="21245" y="16098"/>
                    <a:pt x="19824" y="14677"/>
                  </a:cubicBezTo>
                  <a:cubicBezTo>
                    <a:pt x="19113" y="13966"/>
                    <a:pt x="18182" y="13611"/>
                    <a:pt x="17250" y="13611"/>
                  </a:cubicBezTo>
                  <a:lnTo>
                    <a:pt x="17250" y="13611"/>
                  </a:lnTo>
                  <a:cubicBezTo>
                    <a:pt x="13611" y="13611"/>
                    <a:pt x="7279" y="7279"/>
                    <a:pt x="7279" y="3640"/>
                  </a:cubicBezTo>
                  <a:lnTo>
                    <a:pt x="7279" y="3640"/>
                  </a:lnTo>
                  <a:cubicBezTo>
                    <a:pt x="7279" y="2708"/>
                    <a:pt x="6924" y="1777"/>
                    <a:pt x="6213" y="1066"/>
                  </a:cubicBezTo>
                  <a:cubicBezTo>
                    <a:pt x="4792" y="-355"/>
                    <a:pt x="2488" y="-355"/>
                    <a:pt x="1066" y="1066"/>
                  </a:cubicBezTo>
                  <a:cubicBezTo>
                    <a:pt x="-355" y="2487"/>
                    <a:pt x="-355" y="4791"/>
                    <a:pt x="1066" y="6213"/>
                  </a:cubicBezTo>
                  <a:close/>
                </a:path>
              </a:pathLst>
            </a:custGeom>
            <a:solidFill>
              <a:srgbClr val="37B9FC"/>
            </a:solidFill>
            <a:ln w="12700">
              <a:miter lim="400000"/>
            </a:ln>
          </p:spPr>
          <p:txBody>
            <a:bodyPr lIns="27219" tIns="27219" rIns="27219" bIns="27219" anchor="ctr"/>
            <a:lstStyle/>
            <a:p>
              <a:pPr defTabSz="319405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 panose="020B0502020104020203"/>
                  <a:ea typeface="Gill Sans" panose="020B0502020104020203"/>
                  <a:cs typeface="Gill Sans" panose="020B0502020104020203"/>
                  <a:sym typeface="Gill Sans" panose="020B0502020104020203"/>
                </a:defRPr>
              </a:pPr>
              <a:endParaRPr sz="2145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62" name="Shape 962"/>
            <p:cNvSpPr/>
            <p:nvPr>
              <p:custDataLst>
                <p:tags r:id="rId5"/>
              </p:custDataLst>
            </p:nvPr>
          </p:nvSpPr>
          <p:spPr>
            <a:xfrm>
              <a:off x="5765721" y="5264509"/>
              <a:ext cx="426720" cy="600818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51035" tIns="51035" rIns="51035" bIns="51035" anchor="ctr">
              <a:spAutoFit/>
            </a:bodyPr>
            <a:lstStyle>
              <a:lvl1pPr>
                <a:lnSpc>
                  <a:spcPct val="150000"/>
                </a:lnSpc>
                <a:defRPr>
                  <a:solidFill>
                    <a:srgbClr val="FFFFFF"/>
                  </a:solidFill>
                  <a:latin typeface="FontAwesome"/>
                  <a:ea typeface="FontAwesome"/>
                  <a:cs typeface="FontAwesome"/>
                  <a:sym typeface="FontAwesome"/>
                </a:defRPr>
              </a:lvl1pPr>
            </a:lstStyle>
            <a:p>
              <a:pPr lvl="0"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en-US" sz="1285" b="1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</a:t>
              </a:r>
              <a:endParaRPr sz="1285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932026" y="2672009"/>
            <a:ext cx="2249165" cy="2243915"/>
            <a:chOff x="8088591" y="4750946"/>
            <a:chExt cx="4498329" cy="4498151"/>
          </a:xfrm>
        </p:grpSpPr>
        <p:sp>
          <p:nvSpPr>
            <p:cNvPr id="956" name="Shape 956"/>
            <p:cNvSpPr/>
            <p:nvPr>
              <p:custDataLst>
                <p:tags r:id="rId6"/>
              </p:custDataLst>
            </p:nvPr>
          </p:nvSpPr>
          <p:spPr>
            <a:xfrm>
              <a:off x="8088591" y="4750946"/>
              <a:ext cx="4498329" cy="4498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9" h="20890" extrusionOk="0">
                  <a:moveTo>
                    <a:pt x="6213" y="19824"/>
                  </a:moveTo>
                  <a:cubicBezTo>
                    <a:pt x="6924" y="19113"/>
                    <a:pt x="7279" y="18182"/>
                    <a:pt x="7279" y="17250"/>
                  </a:cubicBezTo>
                  <a:cubicBezTo>
                    <a:pt x="7279" y="13611"/>
                    <a:pt x="13611" y="7279"/>
                    <a:pt x="17250" y="7279"/>
                  </a:cubicBezTo>
                  <a:cubicBezTo>
                    <a:pt x="18182" y="7279"/>
                    <a:pt x="19113" y="6924"/>
                    <a:pt x="19824" y="6213"/>
                  </a:cubicBezTo>
                  <a:cubicBezTo>
                    <a:pt x="21245" y="4791"/>
                    <a:pt x="21245" y="2487"/>
                    <a:pt x="19824" y="1066"/>
                  </a:cubicBezTo>
                  <a:cubicBezTo>
                    <a:pt x="18402" y="-355"/>
                    <a:pt x="16098" y="-355"/>
                    <a:pt x="14677" y="1066"/>
                  </a:cubicBezTo>
                  <a:cubicBezTo>
                    <a:pt x="13966" y="1777"/>
                    <a:pt x="13611" y="2708"/>
                    <a:pt x="13611" y="3640"/>
                  </a:cubicBezTo>
                  <a:lnTo>
                    <a:pt x="13611" y="3640"/>
                  </a:lnTo>
                  <a:cubicBezTo>
                    <a:pt x="13611" y="7279"/>
                    <a:pt x="7279" y="13611"/>
                    <a:pt x="3640" y="13611"/>
                  </a:cubicBezTo>
                  <a:lnTo>
                    <a:pt x="3640" y="13611"/>
                  </a:lnTo>
                  <a:cubicBezTo>
                    <a:pt x="2708" y="13611"/>
                    <a:pt x="1777" y="13966"/>
                    <a:pt x="1066" y="14677"/>
                  </a:cubicBezTo>
                  <a:cubicBezTo>
                    <a:pt x="-355" y="16098"/>
                    <a:pt x="-355" y="18403"/>
                    <a:pt x="1066" y="19824"/>
                  </a:cubicBezTo>
                  <a:cubicBezTo>
                    <a:pt x="2488" y="21245"/>
                    <a:pt x="4792" y="21245"/>
                    <a:pt x="6213" y="19824"/>
                  </a:cubicBezTo>
                  <a:close/>
                </a:path>
              </a:pathLst>
            </a:custGeom>
            <a:solidFill>
              <a:srgbClr val="137EEC"/>
            </a:solidFill>
            <a:ln w="12700">
              <a:miter lim="400000"/>
            </a:ln>
          </p:spPr>
          <p:txBody>
            <a:bodyPr lIns="27219" tIns="27219" rIns="27219" bIns="27219" anchor="ctr"/>
            <a:lstStyle/>
            <a:p>
              <a:pPr defTabSz="319405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 panose="020B0502020104020203"/>
                  <a:ea typeface="Gill Sans" panose="020B0502020104020203"/>
                  <a:cs typeface="Gill Sans" panose="020B0502020104020203"/>
                  <a:sym typeface="Gill Sans" panose="020B0502020104020203"/>
                </a:defRPr>
              </a:pPr>
              <a:endParaRPr sz="2145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60" name="Shape 960"/>
            <p:cNvSpPr/>
            <p:nvPr>
              <p:custDataLst>
                <p:tags r:id="rId7"/>
              </p:custDataLst>
            </p:nvPr>
          </p:nvSpPr>
          <p:spPr>
            <a:xfrm>
              <a:off x="8671282" y="8127431"/>
              <a:ext cx="424180" cy="600818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51035" tIns="51035" rIns="51035" bIns="51035" anchor="ctr">
              <a:spAutoFit/>
            </a:bodyPr>
            <a:lstStyle>
              <a:lvl1pPr>
                <a:lnSpc>
                  <a:spcPct val="150000"/>
                </a:lnSpc>
                <a:defRPr>
                  <a:solidFill>
                    <a:srgbClr val="FFFFFF"/>
                  </a:solidFill>
                  <a:latin typeface="FontAwesome"/>
                  <a:ea typeface="FontAwesome"/>
                  <a:cs typeface="FontAwesome"/>
                  <a:sym typeface="FontAwesome"/>
                </a:defRPr>
              </a:lvl1pPr>
            </a:lstStyle>
            <a:p>
              <a:pPr lvl="0"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en-US" sz="1285" b="1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</a:t>
              </a:r>
              <a:endParaRPr sz="1285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394032" y="2672009"/>
            <a:ext cx="2249185" cy="2243915"/>
            <a:chOff x="11012604" y="4750946"/>
            <a:chExt cx="4498369" cy="4498151"/>
          </a:xfrm>
        </p:grpSpPr>
        <p:sp>
          <p:nvSpPr>
            <p:cNvPr id="957" name="Shape 957"/>
            <p:cNvSpPr/>
            <p:nvPr>
              <p:custDataLst>
                <p:tags r:id="rId8"/>
              </p:custDataLst>
            </p:nvPr>
          </p:nvSpPr>
          <p:spPr>
            <a:xfrm>
              <a:off x="11012604" y="4750946"/>
              <a:ext cx="4498369" cy="4498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9" h="20890" extrusionOk="0">
                  <a:moveTo>
                    <a:pt x="1066" y="6213"/>
                  </a:moveTo>
                  <a:cubicBezTo>
                    <a:pt x="1777" y="6924"/>
                    <a:pt x="2708" y="7279"/>
                    <a:pt x="3640" y="7279"/>
                  </a:cubicBezTo>
                  <a:cubicBezTo>
                    <a:pt x="7279" y="7279"/>
                    <a:pt x="13611" y="13611"/>
                    <a:pt x="13611" y="17250"/>
                  </a:cubicBezTo>
                  <a:cubicBezTo>
                    <a:pt x="13611" y="18182"/>
                    <a:pt x="13966" y="19113"/>
                    <a:pt x="14677" y="19824"/>
                  </a:cubicBezTo>
                  <a:cubicBezTo>
                    <a:pt x="16098" y="21245"/>
                    <a:pt x="18402" y="21245"/>
                    <a:pt x="19824" y="19824"/>
                  </a:cubicBezTo>
                  <a:cubicBezTo>
                    <a:pt x="21245" y="18403"/>
                    <a:pt x="21245" y="16098"/>
                    <a:pt x="19824" y="14677"/>
                  </a:cubicBezTo>
                  <a:cubicBezTo>
                    <a:pt x="19113" y="13966"/>
                    <a:pt x="18181" y="13611"/>
                    <a:pt x="17250" y="13611"/>
                  </a:cubicBezTo>
                  <a:lnTo>
                    <a:pt x="17250" y="13611"/>
                  </a:lnTo>
                  <a:cubicBezTo>
                    <a:pt x="13611" y="13611"/>
                    <a:pt x="7279" y="7279"/>
                    <a:pt x="7279" y="3640"/>
                  </a:cubicBezTo>
                  <a:lnTo>
                    <a:pt x="7279" y="3640"/>
                  </a:lnTo>
                  <a:cubicBezTo>
                    <a:pt x="7279" y="2708"/>
                    <a:pt x="6924" y="1777"/>
                    <a:pt x="6213" y="1066"/>
                  </a:cubicBezTo>
                  <a:cubicBezTo>
                    <a:pt x="4792" y="-355"/>
                    <a:pt x="2488" y="-355"/>
                    <a:pt x="1066" y="1066"/>
                  </a:cubicBezTo>
                  <a:cubicBezTo>
                    <a:pt x="-355" y="2487"/>
                    <a:pt x="-355" y="4791"/>
                    <a:pt x="1066" y="6213"/>
                  </a:cubicBezTo>
                  <a:close/>
                </a:path>
              </a:pathLst>
            </a:custGeom>
            <a:solidFill>
              <a:srgbClr val="37B9FC"/>
            </a:solidFill>
            <a:ln w="12700">
              <a:miter lim="400000"/>
            </a:ln>
          </p:spPr>
          <p:txBody>
            <a:bodyPr lIns="27219" tIns="27219" rIns="27219" bIns="27219" anchor="ctr"/>
            <a:lstStyle/>
            <a:p>
              <a:pPr defTabSz="319405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 panose="020B0502020104020203"/>
                  <a:ea typeface="Gill Sans" panose="020B0502020104020203"/>
                  <a:cs typeface="Gill Sans" panose="020B0502020104020203"/>
                  <a:sym typeface="Gill Sans" panose="020B0502020104020203"/>
                </a:defRPr>
              </a:pPr>
              <a:endParaRPr sz="2145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59" name="Shape 959"/>
            <p:cNvSpPr/>
            <p:nvPr>
              <p:custDataLst>
                <p:tags r:id="rId9"/>
              </p:custDataLst>
            </p:nvPr>
          </p:nvSpPr>
          <p:spPr>
            <a:xfrm>
              <a:off x="11613198" y="5182217"/>
              <a:ext cx="462280" cy="600818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51035" tIns="51035" rIns="51035" bIns="51035" anchor="ctr">
              <a:spAutoFit/>
            </a:bodyPr>
            <a:lstStyle>
              <a:lvl1pPr>
                <a:lnSpc>
                  <a:spcPct val="150000"/>
                </a:lnSpc>
                <a:defRPr>
                  <a:solidFill>
                    <a:srgbClr val="FFFFFF"/>
                  </a:solidFill>
                  <a:latin typeface="FontAwesome"/>
                  <a:ea typeface="FontAwesome"/>
                  <a:cs typeface="FontAwesome"/>
                  <a:sym typeface="FontAwesome"/>
                </a:defRPr>
              </a:lvl1pPr>
            </a:lstStyle>
            <a:p>
              <a:pPr lvl="0"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en-US" sz="1285" b="1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</a:t>
              </a:r>
              <a:endParaRPr sz="1285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862389" y="2678344"/>
            <a:ext cx="2249165" cy="2243915"/>
            <a:chOff x="13949317" y="4763646"/>
            <a:chExt cx="4498329" cy="4498151"/>
          </a:xfrm>
        </p:grpSpPr>
        <p:sp>
          <p:nvSpPr>
            <p:cNvPr id="958" name="Shape 958"/>
            <p:cNvSpPr/>
            <p:nvPr>
              <p:custDataLst>
                <p:tags r:id="rId10"/>
              </p:custDataLst>
            </p:nvPr>
          </p:nvSpPr>
          <p:spPr>
            <a:xfrm>
              <a:off x="13949317" y="4763646"/>
              <a:ext cx="4498329" cy="4498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9" h="20890" extrusionOk="0">
                  <a:moveTo>
                    <a:pt x="6213" y="19824"/>
                  </a:moveTo>
                  <a:cubicBezTo>
                    <a:pt x="6924" y="19113"/>
                    <a:pt x="7279" y="18182"/>
                    <a:pt x="7279" y="17250"/>
                  </a:cubicBezTo>
                  <a:cubicBezTo>
                    <a:pt x="7279" y="13611"/>
                    <a:pt x="13611" y="7279"/>
                    <a:pt x="17250" y="7279"/>
                  </a:cubicBezTo>
                  <a:cubicBezTo>
                    <a:pt x="18182" y="7279"/>
                    <a:pt x="19113" y="6924"/>
                    <a:pt x="19824" y="6213"/>
                  </a:cubicBezTo>
                  <a:cubicBezTo>
                    <a:pt x="21245" y="4791"/>
                    <a:pt x="21245" y="2487"/>
                    <a:pt x="19824" y="1066"/>
                  </a:cubicBezTo>
                  <a:cubicBezTo>
                    <a:pt x="18402" y="-355"/>
                    <a:pt x="16098" y="-355"/>
                    <a:pt x="14677" y="1066"/>
                  </a:cubicBezTo>
                  <a:cubicBezTo>
                    <a:pt x="13966" y="1777"/>
                    <a:pt x="13611" y="2708"/>
                    <a:pt x="13611" y="3640"/>
                  </a:cubicBezTo>
                  <a:lnTo>
                    <a:pt x="13611" y="3640"/>
                  </a:lnTo>
                  <a:cubicBezTo>
                    <a:pt x="13611" y="7279"/>
                    <a:pt x="7279" y="13611"/>
                    <a:pt x="3640" y="13611"/>
                  </a:cubicBezTo>
                  <a:lnTo>
                    <a:pt x="3640" y="13611"/>
                  </a:lnTo>
                  <a:cubicBezTo>
                    <a:pt x="2708" y="13611"/>
                    <a:pt x="1777" y="13966"/>
                    <a:pt x="1066" y="14677"/>
                  </a:cubicBezTo>
                  <a:cubicBezTo>
                    <a:pt x="-355" y="16098"/>
                    <a:pt x="-355" y="18403"/>
                    <a:pt x="1066" y="19824"/>
                  </a:cubicBezTo>
                  <a:cubicBezTo>
                    <a:pt x="2488" y="21245"/>
                    <a:pt x="4792" y="21245"/>
                    <a:pt x="6213" y="19824"/>
                  </a:cubicBezTo>
                  <a:close/>
                </a:path>
              </a:pathLst>
            </a:custGeom>
            <a:solidFill>
              <a:srgbClr val="137EEC"/>
            </a:solidFill>
            <a:ln w="12700">
              <a:miter lim="400000"/>
            </a:ln>
          </p:spPr>
          <p:txBody>
            <a:bodyPr lIns="27219" tIns="27219" rIns="27219" bIns="27219" anchor="ctr"/>
            <a:lstStyle/>
            <a:p>
              <a:pPr defTabSz="319405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 panose="020B0502020104020203"/>
                  <a:ea typeface="Gill Sans" panose="020B0502020104020203"/>
                  <a:cs typeface="Gill Sans" panose="020B0502020104020203"/>
                  <a:sym typeface="Gill Sans" panose="020B0502020104020203"/>
                </a:defRPr>
              </a:pPr>
              <a:endParaRPr sz="2145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61" name="Shape 961"/>
            <p:cNvSpPr/>
            <p:nvPr>
              <p:custDataLst>
                <p:tags r:id="rId11"/>
              </p:custDataLst>
            </p:nvPr>
          </p:nvSpPr>
          <p:spPr>
            <a:xfrm>
              <a:off x="14561015" y="8127431"/>
              <a:ext cx="391160" cy="600818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51035" tIns="51035" rIns="51035" bIns="51035" anchor="ctr">
              <a:spAutoFit/>
            </a:bodyPr>
            <a:lstStyle>
              <a:lvl1pPr>
                <a:lnSpc>
                  <a:spcPct val="150000"/>
                </a:lnSpc>
                <a:defRPr>
                  <a:solidFill>
                    <a:srgbClr val="FFFFFF"/>
                  </a:solidFill>
                  <a:latin typeface="FontAwesome"/>
                  <a:ea typeface="FontAwesome"/>
                  <a:cs typeface="FontAwesome"/>
                  <a:sym typeface="FontAwesome"/>
                </a:defRPr>
              </a:lvl1pPr>
            </a:lstStyle>
            <a:p>
              <a:pPr lvl="0"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en-US" sz="1285" b="1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</a:t>
              </a:r>
              <a:endParaRPr sz="1285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Shape 961"/>
          <p:cNvSpPr/>
          <p:nvPr>
            <p:custDataLst>
              <p:tags r:id="rId12"/>
            </p:custDataLst>
          </p:nvPr>
        </p:nvSpPr>
        <p:spPr>
          <a:xfrm>
            <a:off x="9635723" y="2928262"/>
            <a:ext cx="193040" cy="299720"/>
          </a:xfrm>
          <a:prstGeom prst="rect">
            <a:avLst/>
          </a:prstGeom>
          <a:ln w="12700">
            <a:miter lim="400000"/>
          </a:ln>
        </p:spPr>
        <p:txBody>
          <a:bodyPr wrap="none" lIns="51035" tIns="51035" rIns="51035" bIns="51035" anchor="ctr">
            <a:spAutoFit/>
          </a:bodyPr>
          <a:lstStyle>
            <a:lvl1pPr>
              <a:lnSpc>
                <a:spcPct val="150000"/>
              </a:lnSpc>
              <a:defRPr>
                <a:solidFill>
                  <a:srgbClr val="FFFFFF"/>
                </a:solidFill>
                <a:latin typeface="FontAwesome"/>
                <a:ea typeface="FontAwesome"/>
                <a:cs typeface="FontAwesome"/>
                <a:sym typeface="FontAwesome"/>
              </a:defRPr>
            </a:lvl1pPr>
          </a:lstStyle>
          <a:p>
            <a:pPr lvl="0">
              <a:lnSpc>
                <a:spcPct val="100000"/>
              </a:lnSpc>
              <a:defRPr sz="1800">
                <a:solidFill>
                  <a:srgbClr val="000000"/>
                </a:solidFill>
              </a:defRPr>
            </a:pPr>
            <a:r>
              <a:rPr lang="en-US" sz="1285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</a:t>
            </a:r>
            <a:endParaRPr sz="1285" b="1" dirty="0">
              <a:solidFill>
                <a:schemeClr val="accent2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3"/>
            </p:custDataLst>
          </p:nvPr>
        </p:nvSpPr>
        <p:spPr>
          <a:xfrm>
            <a:off x="910590" y="5063490"/>
            <a:ext cx="2896235" cy="783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ctr" fontAlgn="auto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产品能力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ea"/>
            </a:endParaRPr>
          </a:p>
          <a:p>
            <a:pPr indent="0" algn="ctr">
              <a:buNone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功能、质量、价格、服务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14"/>
            </p:custDataLst>
          </p:nvPr>
        </p:nvSpPr>
        <p:spPr>
          <a:xfrm>
            <a:off x="2706370" y="1639570"/>
            <a:ext cx="2356485" cy="783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ctr" fontAlgn="auto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网站能力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ea"/>
            </a:endParaRPr>
          </a:p>
          <a:p>
            <a:pPr indent="0" algn="ctr">
              <a:buNone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网站内容、用户体验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15"/>
            </p:custDataLst>
          </p:nvPr>
        </p:nvSpPr>
        <p:spPr>
          <a:xfrm>
            <a:off x="4154170" y="5064125"/>
            <a:ext cx="2285365" cy="783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ctr" fontAlgn="auto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预算能力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ea"/>
            </a:endParaRPr>
          </a:p>
          <a:p>
            <a:pPr indent="0" algn="ctr">
              <a:buNone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投入额度、投入时长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16"/>
            </p:custDataLst>
          </p:nvPr>
        </p:nvSpPr>
        <p:spPr>
          <a:xfrm>
            <a:off x="5700395" y="1647190"/>
            <a:ext cx="2245995" cy="783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ctr" fontAlgn="auto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团队能力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ea"/>
            </a:endParaRPr>
          </a:p>
          <a:p>
            <a:pPr indent="0" algn="ctr">
              <a:buNone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网站运营、询盘促成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17"/>
            </p:custDataLst>
          </p:nvPr>
        </p:nvSpPr>
        <p:spPr>
          <a:xfrm>
            <a:off x="8535035" y="1605280"/>
            <a:ext cx="2378075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ctr" fontAlgn="auto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竞争情况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ea"/>
            </a:endParaRPr>
          </a:p>
          <a:p>
            <a:pPr indent="0" algn="ctr">
              <a:buNone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中等竞争&gt;热门/冷门</a:t>
            </a:r>
            <a:endParaRPr lang="zh-CN" altLang="en-US" b="0" dirty="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</a:endParaRPr>
          </a:p>
          <a:p>
            <a:pPr indent="0" algn="ctr">
              <a:buNone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中国优势&gt;国外优势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18"/>
            </p:custDataLst>
          </p:nvPr>
        </p:nvSpPr>
        <p:spPr>
          <a:xfrm>
            <a:off x="6981825" y="5063490"/>
            <a:ext cx="2564765" cy="783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ctr" fontAlgn="auto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行业属性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ea"/>
            </a:endParaRPr>
          </a:p>
          <a:p>
            <a:pPr indent="0" algn="ctr">
              <a:buNone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企业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&gt;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个人、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成品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&gt;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配件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ea"/>
            </a:endParaRPr>
          </a:p>
        </p:txBody>
      </p:sp>
      <p:sp>
        <p:nvSpPr>
          <p:cNvPr id="23" name="矩形: 圆角 42"/>
          <p:cNvSpPr/>
          <p:nvPr>
            <p:custDataLst>
              <p:tags r:id="rId19"/>
            </p:custDataLst>
          </p:nvPr>
        </p:nvSpPr>
        <p:spPr>
          <a:xfrm>
            <a:off x="9779000" y="22860"/>
            <a:ext cx="2413000" cy="591820"/>
          </a:xfrm>
          <a:prstGeom prst="roundRect">
            <a:avLst>
              <a:gd name="adj" fmla="val 50000"/>
            </a:avLst>
          </a:prstGeom>
          <a:solidFill>
            <a:srgbClr val="007BC6"/>
          </a:solidFill>
          <a:ln>
            <a:solidFill>
              <a:srgbClr val="007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4" name="图片 23" descr="微信图片_20220916095754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9914255" y="83185"/>
            <a:ext cx="2063115" cy="400050"/>
          </a:xfrm>
          <a:prstGeom prst="rect">
            <a:avLst/>
          </a:prstGeom>
          <a:solidFill>
            <a:srgbClr val="007BC6"/>
          </a:solidFill>
          <a:ln>
            <a:solidFill>
              <a:srgbClr val="007BC6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  <p:bldLst>
      <p:bldP spid="4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" name="文本框 45"/>
          <p:cNvSpPr txBox="1"/>
          <p:nvPr>
            <p:custDataLst>
              <p:tags r:id="rId1"/>
            </p:custDataLst>
          </p:nvPr>
        </p:nvSpPr>
        <p:spPr>
          <a:xfrm>
            <a:off x="1237615" y="446405"/>
            <a:ext cx="7228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300" dirty="0">
                <a:gradFill>
                  <a:gsLst>
                    <a:gs pos="0">
                      <a:srgbClr val="3170E2"/>
                    </a:gs>
                    <a:gs pos="70000">
                      <a:srgbClr val="234DD6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评估运营配置的标准</a:t>
            </a:r>
            <a:endParaRPr kumimoji="1" lang="zh-CN" altLang="en-US" sz="2800" spc="300" dirty="0">
              <a:gradFill>
                <a:gsLst>
                  <a:gs pos="0">
                    <a:srgbClr val="3170E2"/>
                  </a:gs>
                  <a:gs pos="70000">
                    <a:srgbClr val="234DD6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277360" y="3834130"/>
            <a:ext cx="365569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>
              <a:buClrTx/>
              <a:buSzTx/>
              <a:buFontTx/>
            </a:pPr>
            <a:r>
              <a:rPr lang="zh-CN" altLang="en-US" sz="6000" b="0" dirty="0">
                <a:gradFill>
                  <a:gsLst>
                    <a:gs pos="0">
                      <a:srgbClr val="1BDBFE"/>
                    </a:gs>
                    <a:gs pos="70000">
                      <a:srgbClr val="01A8F2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rPr>
              <a:t>竞争对手</a:t>
            </a:r>
            <a:endParaRPr lang="zh-CN" altLang="en-US" sz="6000" b="0" dirty="0">
              <a:gradFill>
                <a:gsLst>
                  <a:gs pos="0">
                    <a:srgbClr val="1BDBFE"/>
                  </a:gs>
                  <a:gs pos="70000">
                    <a:srgbClr val="01A8F2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34085" y="1655445"/>
            <a:ext cx="1053719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ctr" fontAlgn="auto"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公司的产品、网站、预算和团队是否有优势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ea"/>
            </a:endParaRPr>
          </a:p>
          <a:p>
            <a:pPr indent="0" algn="ctr" fontAlgn="auto"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关键取决于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ea"/>
            </a:endParaRPr>
          </a:p>
        </p:txBody>
      </p:sp>
      <p:sp>
        <p:nvSpPr>
          <p:cNvPr id="23" name="矩形: 圆角 42"/>
          <p:cNvSpPr/>
          <p:nvPr>
            <p:custDataLst>
              <p:tags r:id="rId2"/>
            </p:custDataLst>
          </p:nvPr>
        </p:nvSpPr>
        <p:spPr>
          <a:xfrm>
            <a:off x="9779000" y="22860"/>
            <a:ext cx="2413000" cy="591820"/>
          </a:xfrm>
          <a:prstGeom prst="roundRect">
            <a:avLst>
              <a:gd name="adj" fmla="val 50000"/>
            </a:avLst>
          </a:prstGeom>
          <a:solidFill>
            <a:srgbClr val="007BC6"/>
          </a:solidFill>
          <a:ln>
            <a:solidFill>
              <a:srgbClr val="007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4" name="图片 23" descr="微信图片_2022091609575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914255" y="83185"/>
            <a:ext cx="2063115" cy="400050"/>
          </a:xfrm>
          <a:prstGeom prst="rect">
            <a:avLst/>
          </a:prstGeom>
          <a:solidFill>
            <a:srgbClr val="007BC6"/>
          </a:solidFill>
          <a:ln>
            <a:solidFill>
              <a:srgbClr val="007BC6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  <p:bldLst>
      <p:bldP spid="4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8" name="文本框 11"/>
          <p:cNvSpPr txBox="1"/>
          <p:nvPr/>
        </p:nvSpPr>
        <p:spPr>
          <a:xfrm>
            <a:off x="2433003" y="2652395"/>
            <a:ext cx="6592570" cy="1198880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none">
            <a:spAutoFit/>
          </a:bodyPr>
          <a:p>
            <a:pPr eaLnBrk="1" hangingPunct="1"/>
            <a:r>
              <a:rPr lang="zh-CN" altLang="en-US" sz="7200" b="1" dirty="0">
                <a:solidFill>
                  <a:schemeClr val="bg1"/>
                </a:solidFill>
                <a:latin typeface="方正兰亭超细黑简体" pitchFamily="2" charset="-122"/>
                <a:ea typeface="方正兰亭超细黑简体" pitchFamily="2" charset="-122"/>
              </a:rPr>
              <a:t>独立站运营</a:t>
            </a:r>
            <a:r>
              <a:rPr lang="zh-CN" altLang="en-US" sz="7200" b="1" dirty="0">
                <a:solidFill>
                  <a:schemeClr val="bg1"/>
                </a:solidFill>
                <a:latin typeface="方正兰亭超细黑简体" pitchFamily="2" charset="-122"/>
                <a:ea typeface="方正兰亭超细黑简体" pitchFamily="2" charset="-122"/>
              </a:rPr>
              <a:t>落地</a:t>
            </a:r>
            <a:endParaRPr lang="zh-CN" altLang="en-US" sz="7200" b="1" dirty="0">
              <a:solidFill>
                <a:schemeClr val="bg1"/>
              </a:solidFill>
              <a:latin typeface="方正兰亭超细黑简体" pitchFamily="2" charset="-122"/>
              <a:ea typeface="方正兰亭超细黑简体" pitchFamily="2" charset="-122"/>
            </a:endParaRPr>
          </a:p>
        </p:txBody>
      </p:sp>
      <p:sp>
        <p:nvSpPr>
          <p:cNvPr id="34819" name="文本框 2"/>
          <p:cNvSpPr txBox="1"/>
          <p:nvPr/>
        </p:nvSpPr>
        <p:spPr>
          <a:xfrm>
            <a:off x="5276850" y="6054725"/>
            <a:ext cx="1442085" cy="6451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en-US" altLang="zh-CN" sz="3600" b="1" dirty="0">
                <a:solidFill>
                  <a:schemeClr val="bg1"/>
                </a:solidFill>
                <a:latin typeface="方正兰亭超细黑简体" pitchFamily="2" charset="-122"/>
                <a:ea typeface="方正兰亭超细黑简体" pitchFamily="2" charset="-122"/>
              </a:rPr>
              <a:t>Part.8</a:t>
            </a:r>
            <a:endParaRPr lang="zh-CN" altLang="en-US" sz="3600" b="1" dirty="0">
              <a:solidFill>
                <a:schemeClr val="bg1"/>
              </a:solidFill>
              <a:latin typeface="方正兰亭超细黑简体" pitchFamily="2" charset="-122"/>
              <a:ea typeface="方正兰亭超细黑简体" pitchFamily="2" charset="-122"/>
            </a:endParaRPr>
          </a:p>
        </p:txBody>
      </p:sp>
      <p:pic>
        <p:nvPicPr>
          <p:cNvPr id="27" name="图片 26" descr="微信图片_2022091609575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00590" y="102870"/>
            <a:ext cx="2302510" cy="44640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506" name="图片 45"/>
          <p:cNvPicPr>
            <a:picLocks noChangeAspect="1"/>
          </p:cNvPicPr>
          <p:nvPr/>
        </p:nvPicPr>
        <p:blipFill>
          <a:blip r:embed="rId1"/>
          <a:srcRect l="-2" t="47775" r="37" b="10246"/>
          <a:stretch>
            <a:fillRect/>
          </a:stretch>
        </p:blipFill>
        <p:spPr>
          <a:xfrm>
            <a:off x="0" y="3425825"/>
            <a:ext cx="12187238" cy="3438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平行四边形 5"/>
          <p:cNvSpPr/>
          <p:nvPr/>
        </p:nvSpPr>
        <p:spPr>
          <a:xfrm>
            <a:off x="1094105" y="4030980"/>
            <a:ext cx="4475480" cy="659130"/>
          </a:xfrm>
          <a:prstGeom prst="parallelogram">
            <a:avLst/>
          </a:prstGeom>
          <a:gradFill flip="none" rotWithShape="1">
            <a:gsLst>
              <a:gs pos="0">
                <a:srgbClr val="FFFFFF">
                  <a:alpha val="67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  <a:tileRect/>
          </a:gradFill>
          <a:ln>
            <a:gradFill>
              <a:gsLst>
                <a:gs pos="0">
                  <a:schemeClr val="bg1"/>
                </a:gs>
                <a:gs pos="47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+mn-lt"/>
              </a:rPr>
              <a:t>大B企业集中在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 </a:t>
            </a:r>
            <a:r>
              <a:rPr lang="en-US" altLang="zh-CN" sz="2800" b="1" dirty="0">
                <a:solidFill>
                  <a:srgbClr val="007BC6"/>
                </a:solidFill>
                <a:latin typeface="Calibri" panose="020F0502020204030204" pitchFamily="34" charset="0"/>
                <a:ea typeface="宋体" panose="02010600030101010101" pitchFamily="2" charset="-122"/>
                <a:sym typeface="+mn-lt"/>
              </a:rPr>
              <a:t>谷歌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1325" y="4008120"/>
            <a:ext cx="2266315" cy="664210"/>
          </a:xfrm>
          <a:prstGeom prst="rect">
            <a:avLst/>
          </a:prstGeom>
        </p:spPr>
      </p:pic>
      <p:sp>
        <p:nvSpPr>
          <p:cNvPr id="2" name="平行四边形 1"/>
          <p:cNvSpPr/>
          <p:nvPr/>
        </p:nvSpPr>
        <p:spPr>
          <a:xfrm>
            <a:off x="889000" y="5422265"/>
            <a:ext cx="4605655" cy="690245"/>
          </a:xfrm>
          <a:prstGeom prst="parallelogram">
            <a:avLst/>
          </a:prstGeom>
          <a:gradFill flip="none" rotWithShape="1">
            <a:gsLst>
              <a:gs pos="0">
                <a:srgbClr val="FFFFFF">
                  <a:alpha val="67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  <a:tileRect/>
          </a:gradFill>
          <a:ln>
            <a:gradFill>
              <a:gsLst>
                <a:gs pos="0">
                  <a:schemeClr val="bg1"/>
                </a:gs>
                <a:gs pos="47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+mn-lt"/>
              </a:rPr>
              <a:t>小B企业分散在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  </a:t>
            </a:r>
            <a:r>
              <a:rPr lang="en-US" altLang="zh-CN" sz="2800" b="1" dirty="0">
                <a:solidFill>
                  <a:srgbClr val="007BC6"/>
                </a:solidFill>
                <a:latin typeface="Calibri" panose="020F0502020204030204" pitchFamily="34" charset="0"/>
                <a:ea typeface="宋体" panose="02010600030101010101" pitchFamily="2" charset="-122"/>
                <a:sym typeface="+mn-lt"/>
              </a:rPr>
              <a:t>社媒</a:t>
            </a:r>
            <a:endParaRPr lang="en-US" altLang="zh-CN" sz="2800" b="1" dirty="0">
              <a:solidFill>
                <a:srgbClr val="007BC6"/>
              </a:solidFill>
              <a:latin typeface="Calibri" panose="020F0502020204030204" pitchFamily="34" charset="0"/>
              <a:ea typeface="宋体" panose="02010600030101010101" pitchFamily="2" charset="-122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265" y="5382895"/>
            <a:ext cx="4034155" cy="7162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497455" y="920750"/>
            <a:ext cx="7542530" cy="1276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ctr" fontAlgn="auto">
              <a:spcBef>
                <a:spcPts val="600"/>
              </a:spcBef>
              <a:spcAft>
                <a:spcPts val="600"/>
              </a:spcAft>
            </a:pPr>
            <a:r>
              <a:rPr lang="en-US" altLang="zh-CN" sz="3600" dirty="0">
                <a:solidFill>
                  <a:schemeClr val="tx1"/>
                </a:solidFill>
                <a:sym typeface="+mn-ea"/>
              </a:rPr>
              <a:t>海外采购商</a:t>
            </a:r>
            <a:endParaRPr lang="en-US" altLang="zh-CN" sz="3600" dirty="0">
              <a:solidFill>
                <a:schemeClr val="tx1"/>
              </a:solidFill>
              <a:sym typeface="+mn-ea"/>
            </a:endParaRPr>
          </a:p>
          <a:p>
            <a:pPr indent="0" algn="ctr"/>
            <a:r>
              <a:rPr lang="en-US" altLang="zh-CN" sz="3600" dirty="0">
                <a:solidFill>
                  <a:schemeClr val="tx1"/>
                </a:solidFill>
                <a:sym typeface="+mn-ea"/>
              </a:rPr>
              <a:t>一般从</a:t>
            </a:r>
            <a:r>
              <a:rPr lang="zh-CN" altLang="en-US" sz="3600" dirty="0">
                <a:solidFill>
                  <a:schemeClr val="tx1"/>
                </a:solidFill>
                <a:sym typeface="+mn-ea"/>
              </a:rPr>
              <a:t>线上哪些</a:t>
            </a:r>
            <a:r>
              <a:rPr lang="en-US" altLang="zh-CN" sz="3600" dirty="0">
                <a:solidFill>
                  <a:schemeClr val="tx1"/>
                </a:solidFill>
                <a:sym typeface="+mn-ea"/>
              </a:rPr>
              <a:t>途径寻找供应商？</a:t>
            </a:r>
            <a:endParaRPr lang="en-US" altLang="zh-CN" sz="36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7265" y="2775585"/>
            <a:ext cx="105822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ctr"/>
            <a:r>
              <a:rPr lang="en-US" altLang="zh-CN" sz="2800" b="1" dirty="0">
                <a:solidFill>
                  <a:srgbClr val="007BC6"/>
                </a:solidFill>
                <a:sym typeface="+mn-ea"/>
              </a:rPr>
              <a:t>采购商的查找路径决定营销方向</a:t>
            </a:r>
            <a:endParaRPr lang="en-US" altLang="zh-CN" sz="2800" b="1" dirty="0">
              <a:solidFill>
                <a:srgbClr val="007BC6"/>
              </a:solidFill>
              <a:sym typeface="+mn-ea"/>
            </a:endParaRPr>
          </a:p>
        </p:txBody>
      </p:sp>
      <p:sp>
        <p:nvSpPr>
          <p:cNvPr id="21" name="矩形: 圆角 42"/>
          <p:cNvSpPr/>
          <p:nvPr>
            <p:custDataLst>
              <p:tags r:id="rId4"/>
            </p:custDataLst>
          </p:nvPr>
        </p:nvSpPr>
        <p:spPr>
          <a:xfrm>
            <a:off x="9779000" y="22860"/>
            <a:ext cx="2413000" cy="591820"/>
          </a:xfrm>
          <a:prstGeom prst="roundRect">
            <a:avLst>
              <a:gd name="adj" fmla="val 50000"/>
            </a:avLst>
          </a:prstGeom>
          <a:solidFill>
            <a:srgbClr val="007BC6"/>
          </a:solidFill>
          <a:ln>
            <a:solidFill>
              <a:srgbClr val="007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9" name="图片 18" descr="微信图片_2022091609575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914255" y="83185"/>
            <a:ext cx="2063115" cy="400050"/>
          </a:xfrm>
          <a:prstGeom prst="rect">
            <a:avLst/>
          </a:prstGeom>
          <a:solidFill>
            <a:srgbClr val="007BC6"/>
          </a:solidFill>
          <a:ln>
            <a:solidFill>
              <a:srgbClr val="007BC6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2" grpId="0" bldLvl="0" animBg="1"/>
      <p:bldP spid="2" grpId="1" animBg="1"/>
      <p:bldP spid="5" grpId="0"/>
      <p:bldP spid="5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6" name="文本框 32"/>
          <p:cNvSpPr txBox="1"/>
          <p:nvPr/>
        </p:nvSpPr>
        <p:spPr>
          <a:xfrm>
            <a:off x="1287780" y="255270"/>
            <a:ext cx="30467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kumimoji="1" sz="2800" b="1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我们的核心支撑</a:t>
            </a:r>
            <a:endParaRPr kumimoji="1" sz="2800" b="1"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36867" name="组合 2"/>
          <p:cNvGrpSpPr/>
          <p:nvPr/>
        </p:nvGrpSpPr>
        <p:grpSpPr>
          <a:xfrm>
            <a:off x="4252913" y="1792288"/>
            <a:ext cx="3705225" cy="3694112"/>
            <a:chOff x="0" y="0"/>
            <a:chExt cx="3704266" cy="3693405"/>
          </a:xfrm>
        </p:grpSpPr>
        <p:sp>
          <p:nvSpPr>
            <p:cNvPr id="36884" name="菱形 1"/>
            <p:cNvSpPr/>
            <p:nvPr/>
          </p:nvSpPr>
          <p:spPr>
            <a:xfrm>
              <a:off x="969264" y="0"/>
              <a:ext cx="1746119" cy="1746119"/>
            </a:xfrm>
            <a:prstGeom prst="diamond">
              <a:avLst/>
            </a:prstGeom>
            <a:solidFill>
              <a:srgbClr val="1C2E48"/>
            </a:solidFill>
            <a:ln w="9525">
              <a:noFill/>
            </a:ln>
          </p:spPr>
          <p:txBody>
            <a:bodyPr/>
            <a:p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6885" name="菱形 5"/>
            <p:cNvSpPr/>
            <p:nvPr/>
          </p:nvSpPr>
          <p:spPr>
            <a:xfrm>
              <a:off x="0" y="973643"/>
              <a:ext cx="1746119" cy="1746119"/>
            </a:xfrm>
            <a:prstGeom prst="diamond">
              <a:avLst/>
            </a:prstGeom>
            <a:solidFill>
              <a:srgbClr val="2C3441"/>
            </a:solidFill>
            <a:ln w="9525">
              <a:noFill/>
            </a:ln>
          </p:spPr>
          <p:txBody>
            <a:bodyPr/>
            <a:p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6886" name="菱形 6"/>
            <p:cNvSpPr/>
            <p:nvPr/>
          </p:nvSpPr>
          <p:spPr>
            <a:xfrm>
              <a:off x="969264" y="1947286"/>
              <a:ext cx="1746119" cy="1746119"/>
            </a:xfrm>
            <a:prstGeom prst="diamond">
              <a:avLst/>
            </a:prstGeom>
            <a:solidFill>
              <a:srgbClr val="225F74"/>
            </a:solidFill>
            <a:ln w="9525">
              <a:noFill/>
            </a:ln>
          </p:spPr>
          <p:txBody>
            <a:bodyPr/>
            <a:p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6887" name="菱形 7"/>
            <p:cNvSpPr/>
            <p:nvPr/>
          </p:nvSpPr>
          <p:spPr>
            <a:xfrm>
              <a:off x="1958147" y="973643"/>
              <a:ext cx="1746119" cy="1746119"/>
            </a:xfrm>
            <a:prstGeom prst="diamond">
              <a:avLst/>
            </a:prstGeom>
            <a:solidFill>
              <a:srgbClr val="007BC6"/>
            </a:solidFill>
            <a:ln w="9525">
              <a:noFill/>
            </a:ln>
          </p:spPr>
          <p:txBody>
            <a:bodyPr/>
            <a:p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6868" name="组合 21"/>
          <p:cNvGrpSpPr/>
          <p:nvPr/>
        </p:nvGrpSpPr>
        <p:grpSpPr>
          <a:xfrm>
            <a:off x="1287780" y="3030220"/>
            <a:ext cx="3046413" cy="1555910"/>
            <a:chOff x="103503" y="-267688"/>
            <a:chExt cx="3046360" cy="1554273"/>
          </a:xfrm>
        </p:grpSpPr>
        <p:sp>
          <p:nvSpPr>
            <p:cNvPr id="36881" name="矩形 13"/>
            <p:cNvSpPr/>
            <p:nvPr/>
          </p:nvSpPr>
          <p:spPr>
            <a:xfrm>
              <a:off x="103503" y="227250"/>
              <a:ext cx="3046360" cy="105933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defTabSz="684530" eaLnBrk="1" hangingPunct="1"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262626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+mn-ea"/>
                </a:rPr>
                <a:t>累计为客户带来询盘 1000 多万个，订单数万单，助力实现出口额约50多亿人民币。</a:t>
              </a:r>
              <a:endParaRPr lang="zh-CN" altLang="en-US" sz="1400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6882" name="文本框 83"/>
            <p:cNvSpPr txBox="1"/>
            <p:nvPr/>
          </p:nvSpPr>
          <p:spPr>
            <a:xfrm>
              <a:off x="222347" y="-267688"/>
              <a:ext cx="2015455" cy="45989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defTabSz="513080" eaLnBrk="1" hangingPunct="1"/>
              <a:r>
                <a:rPr lang="zh-CN" altLang="en-US" sz="2400" b="1" dirty="0">
                  <a:solidFill>
                    <a:srgbClr val="1C2E48"/>
                  </a:solidFill>
                  <a:latin typeface="Calibri" panose="020F0502020204030204" pitchFamily="34" charset="0"/>
                </a:rPr>
                <a:t>广告投放能力</a:t>
              </a:r>
              <a:endParaRPr lang="zh-CN" altLang="en-US" sz="2000" b="1" dirty="0">
                <a:solidFill>
                  <a:srgbClr val="1C2E48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36883" name="直接连接符 120"/>
            <p:cNvCxnSpPr/>
            <p:nvPr/>
          </p:nvCxnSpPr>
          <p:spPr>
            <a:xfrm>
              <a:off x="139698" y="-224554"/>
              <a:ext cx="0" cy="440226"/>
            </a:xfrm>
            <a:prstGeom prst="line">
              <a:avLst/>
            </a:prstGeom>
            <a:ln w="9525" cap="flat" cmpd="sng">
              <a:solidFill>
                <a:srgbClr val="1C2E48"/>
              </a:solidFill>
              <a:prstDash val="solid"/>
              <a:headEnd type="none" w="med" len="med"/>
              <a:tailEnd type="none" w="med" len="med"/>
            </a:ln>
          </p:spPr>
        </p:cxnSp>
      </p:grpSp>
      <p:grpSp>
        <p:nvGrpSpPr>
          <p:cNvPr id="36869" name="组合 21"/>
          <p:cNvGrpSpPr/>
          <p:nvPr/>
        </p:nvGrpSpPr>
        <p:grpSpPr>
          <a:xfrm>
            <a:off x="8170329" y="3444875"/>
            <a:ext cx="2015490" cy="485775"/>
            <a:chOff x="103604" y="0"/>
            <a:chExt cx="2015456" cy="485264"/>
          </a:xfrm>
        </p:grpSpPr>
        <p:sp>
          <p:nvSpPr>
            <p:cNvPr id="36879" name="文本框 83"/>
            <p:cNvSpPr txBox="1"/>
            <p:nvPr/>
          </p:nvSpPr>
          <p:spPr>
            <a:xfrm>
              <a:off x="103604" y="0"/>
              <a:ext cx="2015456" cy="45989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defTabSz="513080" eaLnBrk="1" hangingPunct="1"/>
              <a:r>
                <a:rPr lang="zh-CN" altLang="en-US" sz="2400" b="1" dirty="0">
                  <a:solidFill>
                    <a:srgbClr val="1C2E48"/>
                  </a:solidFill>
                  <a:latin typeface="Calibri" panose="020F0502020204030204" pitchFamily="34" charset="0"/>
                </a:rPr>
                <a:t>落地服务能力</a:t>
              </a:r>
              <a:endParaRPr lang="zh-CN" altLang="en-US" sz="2400" b="1" dirty="0">
                <a:solidFill>
                  <a:srgbClr val="1C2E48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36880" name="直接连接符 120"/>
            <p:cNvCxnSpPr/>
            <p:nvPr/>
          </p:nvCxnSpPr>
          <p:spPr>
            <a:xfrm>
              <a:off x="103820" y="0"/>
              <a:ext cx="0" cy="485264"/>
            </a:xfrm>
            <a:prstGeom prst="line">
              <a:avLst/>
            </a:prstGeom>
            <a:ln w="9525" cap="flat" cmpd="sng">
              <a:solidFill>
                <a:srgbClr val="1C2E48"/>
              </a:solidFill>
              <a:prstDash val="solid"/>
              <a:headEnd type="none" w="med" len="med"/>
              <a:tailEnd type="none" w="med" len="med"/>
            </a:ln>
          </p:spPr>
        </p:cxnSp>
      </p:grpSp>
      <p:grpSp>
        <p:nvGrpSpPr>
          <p:cNvPr id="36870" name="组合 21"/>
          <p:cNvGrpSpPr/>
          <p:nvPr/>
        </p:nvGrpSpPr>
        <p:grpSpPr>
          <a:xfrm>
            <a:off x="4984750" y="803593"/>
            <a:ext cx="3046095" cy="1188085"/>
            <a:chOff x="103820" y="-133209"/>
            <a:chExt cx="3046043" cy="1186835"/>
          </a:xfrm>
        </p:grpSpPr>
        <p:sp>
          <p:nvSpPr>
            <p:cNvPr id="36875" name="矩形 13"/>
            <p:cNvSpPr/>
            <p:nvPr/>
          </p:nvSpPr>
          <p:spPr>
            <a:xfrm>
              <a:off x="149539" y="317166"/>
              <a:ext cx="3000324" cy="73646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defTabSz="684530" eaLnBrk="1" hangingPunct="1"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262626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研发团队实力强大，</a:t>
              </a:r>
              <a:r>
                <a:rPr lang="zh-CN" altLang="en-US" sz="1400" dirty="0">
                  <a:solidFill>
                    <a:srgbClr val="262626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+mn-ea"/>
                </a:rPr>
                <a:t>服务客户数10000余家</a:t>
              </a:r>
              <a:endParaRPr lang="zh-CN" altLang="en-US" sz="1400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6876" name="文本框 83"/>
            <p:cNvSpPr txBox="1"/>
            <p:nvPr/>
          </p:nvSpPr>
          <p:spPr>
            <a:xfrm>
              <a:off x="149323" y="-133209"/>
              <a:ext cx="2015456" cy="45989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defTabSz="513080" eaLnBrk="1" hangingPunct="1"/>
              <a:r>
                <a:rPr lang="zh-CN" altLang="en-US" sz="2400" b="1" dirty="0">
                  <a:solidFill>
                    <a:srgbClr val="1C2E48"/>
                  </a:solidFill>
                  <a:latin typeface="Calibri" panose="020F0502020204030204" pitchFamily="34" charset="0"/>
                </a:rPr>
                <a:t>网站技术实力</a:t>
              </a:r>
              <a:endParaRPr lang="zh-CN" altLang="en-US" sz="2400" b="1" dirty="0">
                <a:solidFill>
                  <a:srgbClr val="1C2E48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36877" name="直接连接符 120"/>
            <p:cNvCxnSpPr/>
            <p:nvPr/>
          </p:nvCxnSpPr>
          <p:spPr>
            <a:xfrm>
              <a:off x="103820" y="-117669"/>
              <a:ext cx="0" cy="412950"/>
            </a:xfrm>
            <a:prstGeom prst="line">
              <a:avLst/>
            </a:prstGeom>
            <a:ln w="9525" cap="flat" cmpd="sng">
              <a:solidFill>
                <a:srgbClr val="1C2E48"/>
              </a:solidFill>
              <a:prstDash val="solid"/>
              <a:headEnd type="none" w="med" len="med"/>
              <a:tailEnd type="none" w="med" len="med"/>
            </a:ln>
          </p:spPr>
        </p:cxnSp>
      </p:grpSp>
      <p:grpSp>
        <p:nvGrpSpPr>
          <p:cNvPr id="36871" name="组合 21"/>
          <p:cNvGrpSpPr/>
          <p:nvPr/>
        </p:nvGrpSpPr>
        <p:grpSpPr>
          <a:xfrm>
            <a:off x="5301398" y="5671185"/>
            <a:ext cx="3153627" cy="836930"/>
            <a:chOff x="79474" y="29179"/>
            <a:chExt cx="3153573" cy="836049"/>
          </a:xfrm>
        </p:grpSpPr>
        <p:sp>
          <p:nvSpPr>
            <p:cNvPr id="36872" name="矩形 13"/>
            <p:cNvSpPr/>
            <p:nvPr/>
          </p:nvSpPr>
          <p:spPr>
            <a:xfrm>
              <a:off x="186687" y="33145"/>
              <a:ext cx="3046360" cy="45989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defTabSz="513080" eaLnBrk="1" hangingPunct="1"/>
              <a:r>
                <a:rPr lang="zh-CN" altLang="en-US" sz="2400" b="1" dirty="0">
                  <a:solidFill>
                    <a:srgbClr val="1C2E48"/>
                  </a:solidFill>
                  <a:sym typeface="+mn-ea"/>
                </a:rPr>
                <a:t>市场敏感度</a:t>
              </a:r>
              <a:endParaRPr lang="zh-CN" altLang="en-US" sz="2400" b="1" dirty="0">
                <a:solidFill>
                  <a:srgbClr val="1C2E48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36873" name="文本框 83"/>
            <p:cNvSpPr txBox="1"/>
            <p:nvPr/>
          </p:nvSpPr>
          <p:spPr>
            <a:xfrm>
              <a:off x="79474" y="558846"/>
              <a:ext cx="1960847" cy="30638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defTabSz="513080" eaLnBrk="1" hangingPunct="1"/>
              <a:r>
                <a:rPr lang="zh-CN" altLang="en-US" sz="1400" dirty="0">
                  <a:solidFill>
                    <a:srgbClr val="262626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根据市场需求保持迭代</a:t>
              </a:r>
              <a:endParaRPr lang="zh-CN" altLang="en-US" sz="1400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36874" name="直接连接符 120"/>
            <p:cNvCxnSpPr/>
            <p:nvPr/>
          </p:nvCxnSpPr>
          <p:spPr>
            <a:xfrm>
              <a:off x="79690" y="29179"/>
              <a:ext cx="0" cy="422465"/>
            </a:xfrm>
            <a:prstGeom prst="line">
              <a:avLst/>
            </a:prstGeom>
            <a:ln w="9525" cap="flat" cmpd="sng">
              <a:solidFill>
                <a:srgbClr val="1C2E48"/>
              </a:solidFill>
              <a:prstDash val="solid"/>
              <a:headEnd type="none" w="med" len="med"/>
              <a:tailEnd type="none" w="med" len="med"/>
            </a:ln>
          </p:spPr>
        </p:cxnSp>
      </p:grpSp>
      <p:sp>
        <p:nvSpPr>
          <p:cNvPr id="21" name="矩形: 圆角 42"/>
          <p:cNvSpPr/>
          <p:nvPr>
            <p:custDataLst>
              <p:tags r:id="rId1"/>
            </p:custDataLst>
          </p:nvPr>
        </p:nvSpPr>
        <p:spPr>
          <a:xfrm>
            <a:off x="9779000" y="22860"/>
            <a:ext cx="2413000" cy="591820"/>
          </a:xfrm>
          <a:prstGeom prst="roundRect">
            <a:avLst>
              <a:gd name="adj" fmla="val 50000"/>
            </a:avLst>
          </a:prstGeom>
          <a:solidFill>
            <a:srgbClr val="007BC6"/>
          </a:solidFill>
          <a:ln>
            <a:solidFill>
              <a:srgbClr val="007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9" name="图片 18" descr="微信图片_2022091609575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914255" y="83185"/>
            <a:ext cx="2063115" cy="400050"/>
          </a:xfrm>
          <a:prstGeom prst="rect">
            <a:avLst/>
          </a:prstGeom>
          <a:solidFill>
            <a:srgbClr val="007BC6"/>
          </a:solidFill>
          <a:ln>
            <a:solidFill>
              <a:srgbClr val="007BC6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7713345" y="4144010"/>
            <a:ext cx="3350895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684530" eaLnBrk="1" hangingPunct="1">
              <a:lnSpc>
                <a:spcPct val="150000"/>
              </a:lnSpc>
              <a:buClrTx/>
              <a:buSzTx/>
            </a:pPr>
            <a:r>
              <a:rPr lang="zh-CN" altLang="en-US" sz="1400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全国的100多家城市运营服务中心，产品服务效果更是覆盖全球190多个国家和区域</a:t>
            </a:r>
            <a:endParaRPr lang="zh-CN" altLang="en-US" sz="1400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" name="图片 1" descr="高新技术企业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5764" t="11731" r="5764" b="12019"/>
          <a:stretch>
            <a:fillRect/>
          </a:stretch>
        </p:blipFill>
        <p:spPr>
          <a:xfrm>
            <a:off x="1478280" y="1851025"/>
            <a:ext cx="3818890" cy="2468880"/>
          </a:xfrm>
          <a:prstGeom prst="rect">
            <a:avLst/>
          </a:prstGeom>
          <a:effectLst>
            <a:outerShdw blurRad="50800" dist="12700" sx="102000" sy="102000" algn="ctr" rotWithShape="0">
              <a:srgbClr val="C1C1C1">
                <a:alpha val="38000"/>
              </a:srgbClr>
            </a:outerShdw>
          </a:effectLst>
        </p:spPr>
      </p:pic>
      <p:sp>
        <p:nvSpPr>
          <p:cNvPr id="105" name="文本框 104"/>
          <p:cNvSpPr txBox="1"/>
          <p:nvPr>
            <p:custDataLst>
              <p:tags r:id="rId3"/>
            </p:custDataLst>
          </p:nvPr>
        </p:nvSpPr>
        <p:spPr>
          <a:xfrm>
            <a:off x="619125" y="4795520"/>
            <a:ext cx="11000105" cy="3244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algn="l">
              <a:spcBef>
                <a:spcPts val="600"/>
              </a:spcBef>
              <a:spcAft>
                <a:spcPts val="600"/>
              </a:spcAft>
              <a:buClrTx/>
              <a:buSzTx/>
              <a:buFontTx/>
            </a:pPr>
            <a:r>
              <a:rPr lang="zh-CN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厦门谷道集团获得中国科技部“</a:t>
            </a:r>
            <a:r>
              <a:rPr 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国家级高新技术企业</a:t>
            </a:r>
            <a:r>
              <a:rPr 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称号，并获得了</a:t>
            </a:r>
            <a:r>
              <a:rPr 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25项</a:t>
            </a:r>
            <a:r>
              <a:rPr lang="zh-CN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软件著作权</a:t>
            </a:r>
            <a:endParaRPr lang="zh-CN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cxnSp>
        <p:nvCxnSpPr>
          <p:cNvPr id="64" name="直接连接符 63"/>
          <p:cNvCxnSpPr/>
          <p:nvPr>
            <p:custDataLst>
              <p:tags r:id="rId4"/>
            </p:custDataLst>
          </p:nvPr>
        </p:nvCxnSpPr>
        <p:spPr>
          <a:xfrm>
            <a:off x="1911618" y="6027198"/>
            <a:ext cx="8754745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7" name="文本框 86"/>
          <p:cNvSpPr txBox="1"/>
          <p:nvPr>
            <p:custDataLst>
              <p:tags r:id="rId5"/>
            </p:custDataLst>
          </p:nvPr>
        </p:nvSpPr>
        <p:spPr>
          <a:xfrm>
            <a:off x="1155700" y="343535"/>
            <a:ext cx="2337435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kumimoji="1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网站技术实力</a:t>
            </a:r>
            <a:endParaRPr kumimoji="1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419725" y="2468880"/>
            <a:ext cx="5507990" cy="1767840"/>
            <a:chOff x="9310" y="4891"/>
            <a:chExt cx="8674" cy="2662"/>
          </a:xfrm>
        </p:grpSpPr>
        <p:pic>
          <p:nvPicPr>
            <p:cNvPr id="7" name="图片 5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9310" y="4891"/>
              <a:ext cx="6550" cy="26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图片 9" descr="游盟CRM客户管理系统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b="4612"/>
            <a:stretch>
              <a:fillRect/>
            </a:stretch>
          </p:blipFill>
          <p:spPr>
            <a:xfrm>
              <a:off x="14563" y="4937"/>
              <a:ext cx="1919" cy="2615"/>
            </a:xfrm>
            <a:prstGeom prst="rect">
              <a:avLst/>
            </a:prstGeom>
          </p:spPr>
        </p:pic>
        <p:pic>
          <p:nvPicPr>
            <p:cNvPr id="11" name="图片 10" descr="校园宿舍管理系统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b="4523"/>
            <a:stretch>
              <a:fillRect/>
            </a:stretch>
          </p:blipFill>
          <p:spPr>
            <a:xfrm>
              <a:off x="15246" y="4938"/>
              <a:ext cx="1918" cy="2614"/>
            </a:xfrm>
            <a:prstGeom prst="rect">
              <a:avLst/>
            </a:prstGeom>
          </p:spPr>
        </p:pic>
        <p:pic>
          <p:nvPicPr>
            <p:cNvPr id="12" name="图片 11" descr="网络在线考试系统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 b="4078"/>
            <a:stretch>
              <a:fillRect/>
            </a:stretch>
          </p:blipFill>
          <p:spPr>
            <a:xfrm>
              <a:off x="16074" y="4937"/>
              <a:ext cx="1910" cy="2616"/>
            </a:xfrm>
            <a:prstGeom prst="rect">
              <a:avLst/>
            </a:prstGeom>
          </p:spPr>
        </p:pic>
      </p:grpSp>
      <p:sp>
        <p:nvSpPr>
          <p:cNvPr id="21" name="矩形: 圆角 42"/>
          <p:cNvSpPr/>
          <p:nvPr>
            <p:custDataLst>
              <p:tags r:id="rId14"/>
            </p:custDataLst>
          </p:nvPr>
        </p:nvSpPr>
        <p:spPr>
          <a:xfrm>
            <a:off x="9779000" y="22860"/>
            <a:ext cx="2413000" cy="591820"/>
          </a:xfrm>
          <a:prstGeom prst="roundRect">
            <a:avLst>
              <a:gd name="adj" fmla="val 50000"/>
            </a:avLst>
          </a:prstGeom>
          <a:solidFill>
            <a:srgbClr val="007BC6"/>
          </a:solidFill>
          <a:ln>
            <a:solidFill>
              <a:srgbClr val="007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9" name="图片 18" descr="微信图片_20220916095754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9914255" y="83185"/>
            <a:ext cx="2063115" cy="400050"/>
          </a:xfrm>
          <a:prstGeom prst="rect">
            <a:avLst/>
          </a:prstGeom>
          <a:solidFill>
            <a:srgbClr val="007BC6"/>
          </a:solidFill>
          <a:ln>
            <a:solidFill>
              <a:srgbClr val="007BC6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7" name="文本框 86"/>
          <p:cNvSpPr txBox="1"/>
          <p:nvPr>
            <p:custDataLst>
              <p:tags r:id="rId1"/>
            </p:custDataLst>
          </p:nvPr>
        </p:nvSpPr>
        <p:spPr>
          <a:xfrm>
            <a:off x="1074420" y="355600"/>
            <a:ext cx="212217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kumimoji="1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网站技术实力</a:t>
            </a:r>
            <a:endParaRPr kumimoji="1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714375" y="2149475"/>
            <a:ext cx="3503295" cy="2626995"/>
            <a:chOff x="1125" y="3889"/>
            <a:chExt cx="5517" cy="4137"/>
          </a:xfrm>
        </p:grpSpPr>
        <p:grpSp>
          <p:nvGrpSpPr>
            <p:cNvPr id="26" name="组合 25"/>
            <p:cNvGrpSpPr/>
            <p:nvPr/>
          </p:nvGrpSpPr>
          <p:grpSpPr>
            <a:xfrm>
              <a:off x="1130" y="3889"/>
              <a:ext cx="5512" cy="3305"/>
              <a:chOff x="1562" y="3780"/>
              <a:chExt cx="5344" cy="3204"/>
            </a:xfrm>
          </p:grpSpPr>
          <p:sp>
            <p:nvSpPr>
              <p:cNvPr id="24" name="矩形: 圆角 1"/>
              <p:cNvSpPr/>
              <p:nvPr>
                <p:custDataLst>
                  <p:tags r:id="rId2"/>
                </p:custDataLst>
              </p:nvPr>
            </p:nvSpPr>
            <p:spPr>
              <a:xfrm>
                <a:off x="1562" y="3780"/>
                <a:ext cx="5344" cy="3205"/>
              </a:xfrm>
              <a:prstGeom prst="roundRect">
                <a:avLst>
                  <a:gd name="adj" fmla="val 6219"/>
                </a:avLst>
              </a:prstGeom>
              <a:gradFill flip="none" rotWithShape="1">
                <a:gsLst>
                  <a:gs pos="2000">
                    <a:srgbClr val="FFFFFF">
                      <a:alpha val="41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1"/>
                <a:tileRect/>
              </a:gradFill>
              <a:ln>
                <a:gradFill>
                  <a:gsLst>
                    <a:gs pos="0">
                      <a:schemeClr val="bg1"/>
                    </a:gs>
                    <a:gs pos="47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580" dirty="0">
                  <a:latin typeface="思源黑体 CN Heavy" panose="020B0A00000000000000" pitchFamily="34" charset="-122"/>
                  <a:ea typeface="思源黑体 CN Heavy" panose="020B0A00000000000000" pitchFamily="34" charset="-122"/>
                </a:endParaRPr>
              </a:p>
            </p:txBody>
          </p:sp>
          <p:pic>
            <p:nvPicPr>
              <p:cNvPr id="25" name="图片 24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/>
              <a:stretch>
                <a:fillRect/>
              </a:stretch>
            </p:blipFill>
            <p:spPr>
              <a:xfrm>
                <a:off x="1692" y="3910"/>
                <a:ext cx="5083" cy="29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40" name="文本框 39"/>
            <p:cNvSpPr txBox="1"/>
            <p:nvPr>
              <p:custDataLst>
                <p:tags r:id="rId5"/>
              </p:custDataLst>
            </p:nvPr>
          </p:nvSpPr>
          <p:spPr>
            <a:xfrm>
              <a:off x="1125" y="7541"/>
              <a:ext cx="5481" cy="48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en-US" altLang="zh-CN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SEO</a:t>
              </a:r>
              <a:r>
                <a:rPr lang="zh-CN" altLang="en-US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推广</a:t>
              </a:r>
              <a:r>
                <a:rPr lang="en-US" altLang="zh-CN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—</a:t>
              </a:r>
              <a:r>
                <a:rPr lang="en-US" altLang="zh-CN" sz="1800" dirty="0">
                  <a:solidFill>
                    <a:srgbClr val="007BC6"/>
                  </a:solidFill>
                  <a:latin typeface="方正兰亭超细黑简体" pitchFamily="2" charset="-122"/>
                  <a:ea typeface="方正兰亭超细黑简体" pitchFamily="2" charset="-122"/>
                </a:rPr>
                <a:t>关键词</a:t>
              </a:r>
              <a:r>
                <a:rPr lang="zh-CN" altLang="en-US" sz="1800" dirty="0">
                  <a:solidFill>
                    <a:srgbClr val="007BC6"/>
                  </a:solidFill>
                  <a:latin typeface="方正兰亭超细黑简体" pitchFamily="2" charset="-122"/>
                  <a:ea typeface="方正兰亭超细黑简体" pitchFamily="2" charset="-122"/>
                </a:rPr>
                <a:t>首页</a:t>
              </a:r>
              <a:r>
                <a:rPr lang="en-US" altLang="zh-CN" sz="1800" dirty="0">
                  <a:solidFill>
                    <a:srgbClr val="007BC6"/>
                  </a:solidFill>
                  <a:latin typeface="方正兰亭超细黑简体" pitchFamily="2" charset="-122"/>
                  <a:ea typeface="方正兰亭超细黑简体" pitchFamily="2" charset="-122"/>
                </a:rPr>
                <a:t>排名营销</a:t>
              </a:r>
              <a:endParaRPr lang="en-US" altLang="zh-CN" sz="1800" dirty="0">
                <a:solidFill>
                  <a:srgbClr val="007B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方正兰亭超细黑简体" pitchFamily="2" charset="-122"/>
                <a:ea typeface="方正兰亭超细黑简体" pitchFamily="2" charset="-122"/>
                <a:cs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366895" y="1702435"/>
            <a:ext cx="3646170" cy="2766060"/>
            <a:chOff x="6877" y="3185"/>
            <a:chExt cx="5742" cy="4356"/>
          </a:xfrm>
        </p:grpSpPr>
        <p:grpSp>
          <p:nvGrpSpPr>
            <p:cNvPr id="13" name="组合 12"/>
            <p:cNvGrpSpPr/>
            <p:nvPr/>
          </p:nvGrpSpPr>
          <p:grpSpPr>
            <a:xfrm>
              <a:off x="6877" y="3185"/>
              <a:ext cx="5512" cy="3305"/>
              <a:chOff x="6928" y="2747"/>
              <a:chExt cx="5344" cy="3204"/>
            </a:xfrm>
          </p:grpSpPr>
          <p:sp>
            <p:nvSpPr>
              <p:cNvPr id="28" name="矩形: 圆角 1"/>
              <p:cNvSpPr/>
              <p:nvPr>
                <p:custDataLst>
                  <p:tags r:id="rId6"/>
                </p:custDataLst>
              </p:nvPr>
            </p:nvSpPr>
            <p:spPr>
              <a:xfrm>
                <a:off x="6928" y="2747"/>
                <a:ext cx="5344" cy="3205"/>
              </a:xfrm>
              <a:prstGeom prst="roundRect">
                <a:avLst>
                  <a:gd name="adj" fmla="val 6219"/>
                </a:avLst>
              </a:prstGeom>
              <a:gradFill flip="none" rotWithShape="1">
                <a:gsLst>
                  <a:gs pos="2000">
                    <a:srgbClr val="FFFFFF">
                      <a:alpha val="41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1"/>
                <a:tileRect/>
              </a:gradFill>
              <a:ln>
                <a:gradFill>
                  <a:gsLst>
                    <a:gs pos="0">
                      <a:schemeClr val="bg1"/>
                    </a:gs>
                    <a:gs pos="47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580" dirty="0">
                  <a:latin typeface="思源黑体 CN Heavy" panose="020B0A00000000000000" pitchFamily="34" charset="-122"/>
                  <a:ea typeface="思源黑体 CN Heavy" panose="020B0A00000000000000" pitchFamily="34" charset="-122"/>
                </a:endParaRPr>
              </a:p>
            </p:txBody>
          </p:sp>
          <p:pic>
            <p:nvPicPr>
              <p:cNvPr id="31" name="图片 30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8"/>
              <a:stretch>
                <a:fillRect/>
              </a:stretch>
            </p:blipFill>
            <p:spPr>
              <a:xfrm>
                <a:off x="7030" y="2880"/>
                <a:ext cx="5106" cy="29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41" name="文本框 40"/>
            <p:cNvSpPr txBox="1"/>
            <p:nvPr>
              <p:custDataLst>
                <p:tags r:id="rId9"/>
              </p:custDataLst>
            </p:nvPr>
          </p:nvSpPr>
          <p:spPr>
            <a:xfrm>
              <a:off x="7234" y="7056"/>
              <a:ext cx="5385" cy="48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en-US" altLang="zh-CN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SEO</a:t>
              </a:r>
              <a:r>
                <a:rPr lang="zh-CN" altLang="en-US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推广</a:t>
              </a:r>
              <a:r>
                <a:rPr lang="en-US" altLang="zh-CN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—</a:t>
              </a:r>
              <a:r>
                <a:rPr lang="zh-CN" altLang="en-US">
                  <a:solidFill>
                    <a:srgbClr val="4285F6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图片</a:t>
              </a:r>
              <a:r>
                <a:rPr lang="zh-CN" altLang="en-US">
                  <a:solidFill>
                    <a:srgbClr val="4285F6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首页排名营销</a:t>
              </a:r>
              <a:endParaRPr lang="zh-CN" altLang="en-US">
                <a:solidFill>
                  <a:srgbClr val="4285F6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8013065" y="2069465"/>
            <a:ext cx="3556000" cy="2609850"/>
            <a:chOff x="12619" y="3763"/>
            <a:chExt cx="5600" cy="4110"/>
          </a:xfrm>
        </p:grpSpPr>
        <p:grpSp>
          <p:nvGrpSpPr>
            <p:cNvPr id="39" name="组合 38"/>
            <p:cNvGrpSpPr/>
            <p:nvPr/>
          </p:nvGrpSpPr>
          <p:grpSpPr>
            <a:xfrm>
              <a:off x="12619" y="3763"/>
              <a:ext cx="5512" cy="3305"/>
              <a:chOff x="12786" y="2814"/>
              <a:chExt cx="5344" cy="3204"/>
            </a:xfrm>
          </p:grpSpPr>
          <p:sp>
            <p:nvSpPr>
              <p:cNvPr id="36" name="矩形: 圆角 1"/>
              <p:cNvSpPr/>
              <p:nvPr>
                <p:custDataLst>
                  <p:tags r:id="rId10"/>
                </p:custDataLst>
              </p:nvPr>
            </p:nvSpPr>
            <p:spPr>
              <a:xfrm>
                <a:off x="12786" y="2814"/>
                <a:ext cx="5344" cy="3205"/>
              </a:xfrm>
              <a:prstGeom prst="roundRect">
                <a:avLst>
                  <a:gd name="adj" fmla="val 6219"/>
                </a:avLst>
              </a:prstGeom>
              <a:gradFill flip="none" rotWithShape="1">
                <a:gsLst>
                  <a:gs pos="2000">
                    <a:srgbClr val="FFFFFF">
                      <a:alpha val="41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1"/>
                <a:tileRect/>
              </a:gradFill>
              <a:ln>
                <a:gradFill>
                  <a:gsLst>
                    <a:gs pos="0">
                      <a:schemeClr val="bg1"/>
                    </a:gs>
                    <a:gs pos="47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580" dirty="0">
                  <a:latin typeface="思源黑体 CN Heavy" panose="020B0A00000000000000" pitchFamily="34" charset="-122"/>
                  <a:ea typeface="思源黑体 CN Heavy" panose="020B0A00000000000000" pitchFamily="34" charset="-122"/>
                </a:endParaRPr>
              </a:p>
            </p:txBody>
          </p:sp>
          <p:pic>
            <p:nvPicPr>
              <p:cNvPr id="38" name="图片 37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2"/>
              <a:stretch>
                <a:fillRect/>
              </a:stretch>
            </p:blipFill>
            <p:spPr>
              <a:xfrm>
                <a:off x="12888" y="2940"/>
                <a:ext cx="5125" cy="287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42" name="文本框 41"/>
            <p:cNvSpPr txBox="1"/>
            <p:nvPr>
              <p:custDataLst>
                <p:tags r:id="rId13"/>
              </p:custDataLst>
            </p:nvPr>
          </p:nvSpPr>
          <p:spPr>
            <a:xfrm>
              <a:off x="12977" y="7388"/>
              <a:ext cx="5242" cy="48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en-US" altLang="zh-CN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SEO</a:t>
              </a:r>
              <a:r>
                <a:rPr lang="zh-CN" altLang="en-US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推广</a:t>
              </a:r>
              <a:r>
                <a:rPr lang="en-US" altLang="zh-CN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—</a:t>
              </a:r>
              <a:r>
                <a:rPr lang="zh-CN" altLang="en-US">
                  <a:solidFill>
                    <a:srgbClr val="00B0F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视频</a:t>
              </a:r>
              <a:r>
                <a:rPr lang="zh-CN" altLang="en-US">
                  <a:solidFill>
                    <a:srgbClr val="00B0F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首页排名营销</a:t>
              </a:r>
              <a:endParaRPr lang="zh-CN" altLang="en-US"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768475" y="5255260"/>
            <a:ext cx="8903970" cy="12001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>
              <a:lnSpc>
                <a:spcPts val="1855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AOSQTJ+ArialMT"/>
                <a:cs typeface="AOSQTJ+ArialMT"/>
                <a:sym typeface="+mn-ea"/>
              </a:rPr>
              <a:t>1.Google</a:t>
            </a:r>
            <a:r>
              <a:rPr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ODGLAQ+MicrosoftYaHei"/>
                <a:cs typeface="ODGLAQ+MicrosoftYaHei"/>
                <a:sym typeface="+mn-ea"/>
              </a:rPr>
              <a:t>占据了全球绝大部分的搜索流量，</a:t>
            </a:r>
            <a:r>
              <a:rPr sz="1400" spc="-24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ODGLAQ+MicrosoftYaHei"/>
                <a:cs typeface="ODGLAQ+MicrosoftYaHei"/>
                <a:sym typeface="+mn-ea"/>
              </a:rPr>
              <a:t> </a:t>
            </a:r>
            <a:r>
              <a:rPr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AOSQTJ+ArialMT"/>
                <a:cs typeface="AOSQTJ+ArialMT"/>
                <a:sym typeface="+mn-ea"/>
              </a:rPr>
              <a:t>SEO</a:t>
            </a:r>
            <a:r>
              <a:rPr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ODGLAQ+MicrosoftYaHei"/>
                <a:cs typeface="ODGLAQ+MicrosoftYaHei"/>
                <a:sym typeface="+mn-ea"/>
              </a:rPr>
              <a:t>又占据了</a:t>
            </a:r>
            <a:r>
              <a:rPr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AOSQTJ+ArialMT"/>
                <a:cs typeface="AOSQTJ+ArialMT"/>
                <a:sym typeface="+mn-ea"/>
              </a:rPr>
              <a:t>Google</a:t>
            </a:r>
            <a:r>
              <a:rPr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ODGLAQ+MicrosoftYaHei"/>
                <a:cs typeface="ODGLAQ+MicrosoftYaHei"/>
                <a:sym typeface="+mn-ea"/>
              </a:rPr>
              <a:t>首页的大部分排名和流量；</a:t>
            </a:r>
            <a:endParaRPr sz="1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ODGLAQ+MicrosoftYaHei"/>
              <a:cs typeface="ODGLAQ+MicrosoftYaHei"/>
            </a:endParaRPr>
          </a:p>
          <a:p>
            <a:pPr marL="0" marR="0">
              <a:lnSpc>
                <a:spcPts val="1855"/>
              </a:lnSpc>
              <a:spcBef>
                <a:spcPts val="615"/>
              </a:spcBef>
              <a:spcAft>
                <a:spcPts val="0"/>
              </a:spcAft>
            </a:pPr>
            <a:r>
              <a:rPr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AOSQTJ+ArialMT"/>
                <a:cs typeface="AOSQTJ+ArialMT"/>
                <a:sym typeface="+mn-ea"/>
              </a:rPr>
              <a:t>2.</a:t>
            </a:r>
            <a:r>
              <a:rPr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ODGLAQ+MicrosoftYaHei"/>
                <a:cs typeface="ODGLAQ+MicrosoftYaHei"/>
                <a:sym typeface="+mn-ea"/>
              </a:rPr>
              <a:t>外贸牛通过强大的</a:t>
            </a:r>
            <a:r>
              <a:rPr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AOSQTJ+ArialMT"/>
                <a:cs typeface="AOSQTJ+ArialMT"/>
                <a:sym typeface="+mn-ea"/>
              </a:rPr>
              <a:t>SEO</a:t>
            </a:r>
            <a:r>
              <a:rPr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ODGLAQ+MicrosoftYaHei"/>
                <a:cs typeface="ODGLAQ+MicrosoftYaHei"/>
                <a:sym typeface="+mn-ea"/>
              </a:rPr>
              <a:t>技术支持，确保企业的精准关键词排名</a:t>
            </a:r>
            <a:r>
              <a:rPr lang="zh-CN"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ODGLAQ+MicrosoftYaHei"/>
                <a:ea typeface="宋体" panose="02010600030101010101" pitchFamily="2" charset="-122"/>
                <a:cs typeface="ODGLAQ+MicrosoftYaHei"/>
                <a:sym typeface="+mn-ea"/>
              </a:rPr>
              <a:t>，图片，视频</a:t>
            </a:r>
            <a:r>
              <a:rPr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ODGLAQ+MicrosoftYaHei"/>
                <a:cs typeface="ODGLAQ+MicrosoftYaHei"/>
                <a:sym typeface="+mn-ea"/>
              </a:rPr>
              <a:t>在</a:t>
            </a:r>
            <a:r>
              <a:rPr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AOSQTJ+ArialMT"/>
                <a:cs typeface="AOSQTJ+ArialMT"/>
                <a:sym typeface="+mn-ea"/>
              </a:rPr>
              <a:t>Google</a:t>
            </a:r>
            <a:r>
              <a:rPr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ODGLAQ+MicrosoftYaHei"/>
                <a:cs typeface="ODGLAQ+MicrosoftYaHei"/>
                <a:sym typeface="+mn-ea"/>
              </a:rPr>
              <a:t>自然搜索首页；</a:t>
            </a:r>
            <a:endParaRPr sz="1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ODGLAQ+MicrosoftYaHei"/>
              <a:cs typeface="ODGLAQ+MicrosoftYaHei"/>
            </a:endParaRPr>
          </a:p>
          <a:p>
            <a:pPr marL="0" marR="0">
              <a:lnSpc>
                <a:spcPts val="1855"/>
              </a:lnSpc>
              <a:spcBef>
                <a:spcPts val="615"/>
              </a:spcBef>
              <a:spcAft>
                <a:spcPts val="0"/>
              </a:spcAft>
            </a:pPr>
            <a:r>
              <a:rPr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AOSQTJ+ArialMT"/>
                <a:cs typeface="AOSQTJ+ArialMT"/>
                <a:sym typeface="+mn-ea"/>
              </a:rPr>
              <a:t>3.</a:t>
            </a:r>
            <a:r>
              <a:rPr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ODGLAQ+MicrosoftYaHei"/>
                <a:cs typeface="ODGLAQ+MicrosoftYaHei"/>
                <a:sym typeface="+mn-ea"/>
              </a:rPr>
              <a:t>外贸牛自然排名监控系统，会每日监控关键词</a:t>
            </a:r>
            <a:r>
              <a:rPr lang="zh-CN"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ODGLAQ+MicrosoftYaHei"/>
                <a:ea typeface="宋体" panose="02010600030101010101" pitchFamily="2" charset="-122"/>
                <a:cs typeface="ODGLAQ+MicrosoftYaHei"/>
                <a:sym typeface="+mn-ea"/>
              </a:rPr>
              <a:t>，</a:t>
            </a:r>
            <a:r>
              <a:rPr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ODGLAQ+MicrosoftYaHei"/>
                <a:cs typeface="ODGLAQ+MicrosoftYaHei"/>
                <a:sym typeface="+mn-ea"/>
              </a:rPr>
              <a:t>排位、流量转化、排位波动等，并且</a:t>
            </a:r>
            <a:r>
              <a:rPr lang="zh-CN"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ODGLAQ+MicrosoftYaHei"/>
                <a:cs typeface="ODGLAQ+MicrosoftYaHei"/>
                <a:sym typeface="+mn-ea"/>
              </a:rPr>
              <a:t>通过技术人员多维度优化</a:t>
            </a:r>
            <a:r>
              <a:rPr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ODGLAQ+MicrosoftYaHei"/>
                <a:cs typeface="ODGLAQ+MicrosoftYaHei"/>
                <a:sym typeface="+mn-ea"/>
              </a:rPr>
              <a:t>确保排名稳定上升</a:t>
            </a:r>
            <a:endParaRPr lang="zh-CN" altLang="en-US" sz="1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ODGLAQ+MicrosoftYaHei"/>
              <a:cs typeface="ODGLAQ+MicrosoftYaHei"/>
              <a:sym typeface="+mn-ea"/>
            </a:endParaRPr>
          </a:p>
        </p:txBody>
      </p:sp>
      <p:sp>
        <p:nvSpPr>
          <p:cNvPr id="21" name="矩形: 圆角 42"/>
          <p:cNvSpPr/>
          <p:nvPr>
            <p:custDataLst>
              <p:tags r:id="rId14"/>
            </p:custDataLst>
          </p:nvPr>
        </p:nvSpPr>
        <p:spPr>
          <a:xfrm>
            <a:off x="9779000" y="22860"/>
            <a:ext cx="2413000" cy="591820"/>
          </a:xfrm>
          <a:prstGeom prst="roundRect">
            <a:avLst>
              <a:gd name="adj" fmla="val 50000"/>
            </a:avLst>
          </a:prstGeom>
          <a:solidFill>
            <a:srgbClr val="007BC6"/>
          </a:solidFill>
          <a:ln>
            <a:solidFill>
              <a:srgbClr val="007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9" name="图片 18" descr="微信图片_20220916095754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9914255" y="83185"/>
            <a:ext cx="2063115" cy="400050"/>
          </a:xfrm>
          <a:prstGeom prst="rect">
            <a:avLst/>
          </a:prstGeom>
          <a:solidFill>
            <a:srgbClr val="007BC6"/>
          </a:solidFill>
          <a:ln>
            <a:solidFill>
              <a:srgbClr val="007BC6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: 圆角 1"/>
          <p:cNvSpPr/>
          <p:nvPr>
            <p:custDataLst>
              <p:tags r:id="rId1"/>
            </p:custDataLst>
          </p:nvPr>
        </p:nvSpPr>
        <p:spPr>
          <a:xfrm>
            <a:off x="224790" y="1475105"/>
            <a:ext cx="6417310" cy="4338320"/>
          </a:xfrm>
          <a:prstGeom prst="roundRect">
            <a:avLst>
              <a:gd name="adj" fmla="val 6219"/>
            </a:avLst>
          </a:prstGeom>
          <a:gradFill flip="none" rotWithShape="1">
            <a:gsLst>
              <a:gs pos="2000">
                <a:srgbClr val="FFFFFF">
                  <a:alpha val="41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  <a:tileRect/>
          </a:gradFill>
          <a:ln>
            <a:gradFill>
              <a:gsLst>
                <a:gs pos="0">
                  <a:schemeClr val="bg1"/>
                </a:gs>
                <a:gs pos="47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80" dirty="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87" name="文本框 86"/>
          <p:cNvSpPr txBox="1"/>
          <p:nvPr>
            <p:custDataLst>
              <p:tags r:id="rId2"/>
            </p:custDataLst>
          </p:nvPr>
        </p:nvSpPr>
        <p:spPr>
          <a:xfrm>
            <a:off x="1074420" y="355600"/>
            <a:ext cx="224790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kumimoji="1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广告投放能力</a:t>
            </a:r>
            <a:endParaRPr kumimoji="1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31470" y="1722755"/>
            <a:ext cx="3493770" cy="39439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733800" y="1722755"/>
            <a:ext cx="2818765" cy="39446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组合 15"/>
          <p:cNvGrpSpPr/>
          <p:nvPr/>
        </p:nvGrpSpPr>
        <p:grpSpPr>
          <a:xfrm>
            <a:off x="6957695" y="1814195"/>
            <a:ext cx="4360545" cy="3162935"/>
            <a:chOff x="10489562" y="1978241"/>
            <a:chExt cx="7079749" cy="1911955"/>
          </a:xfrm>
        </p:grpSpPr>
        <p:sp>
          <p:nvSpPr>
            <p:cNvPr id="2" name="文本框 1"/>
            <p:cNvSpPr txBox="1"/>
            <p:nvPr>
              <p:custDataLst>
                <p:tags r:id="rId7"/>
              </p:custDataLst>
            </p:nvPr>
          </p:nvSpPr>
          <p:spPr>
            <a:xfrm>
              <a:off x="10546266" y="2152893"/>
              <a:ext cx="7023045" cy="15626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pPr algn="just" hangingPunct="0">
                <a:lnSpc>
                  <a:spcPct val="150000"/>
                </a:lnSpc>
              </a:pPr>
              <a:r>
                <a:rPr lang="zh-CN" altLang="en-US" sz="28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我们获得</a:t>
              </a:r>
              <a:r>
                <a:rPr lang="zh-CN" altLang="en-US" sz="28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谷歌优秀合作伙伴</a:t>
              </a:r>
              <a:r>
                <a:rPr lang="zh-CN" altLang="en-US" sz="28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的最高荣誉</a:t>
              </a:r>
              <a:endParaRPr lang="zh-CN" altLang="en-US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endParaRPr>
            </a:p>
            <a:p>
              <a:pPr algn="just" hangingPunct="0">
                <a:lnSpc>
                  <a:spcPct val="150000"/>
                </a:lnSpc>
              </a:pPr>
              <a:r>
                <a:rPr lang="zh-CN" altLang="en-US" sz="28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只有3%的谷歌合作伙伴能进入优秀合作伙伴行列</a:t>
              </a:r>
              <a:endParaRPr lang="zh-CN" altLang="en-US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endParaRPr>
            </a:p>
          </p:txBody>
        </p:sp>
        <p:cxnSp>
          <p:nvCxnSpPr>
            <p:cNvPr id="19" name="直接连接符 18"/>
            <p:cNvCxnSpPr/>
            <p:nvPr>
              <p:custDataLst>
                <p:tags r:id="rId8"/>
              </p:custDataLst>
            </p:nvPr>
          </p:nvCxnSpPr>
          <p:spPr>
            <a:xfrm>
              <a:off x="10489562" y="3890196"/>
              <a:ext cx="6978713" cy="0"/>
            </a:xfrm>
            <a:prstGeom prst="line">
              <a:avLst/>
            </a:prstGeom>
            <a:ln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>
              <p:custDataLst>
                <p:tags r:id="rId9"/>
              </p:custDataLst>
            </p:nvPr>
          </p:nvCxnSpPr>
          <p:spPr>
            <a:xfrm>
              <a:off x="10489562" y="1978241"/>
              <a:ext cx="6978713" cy="0"/>
            </a:xfrm>
            <a:prstGeom prst="line">
              <a:avLst/>
            </a:prstGeom>
            <a:ln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椭圆 35"/>
          <p:cNvSpPr/>
          <p:nvPr>
            <p:custDataLst>
              <p:tags r:id="rId10"/>
            </p:custDataLst>
          </p:nvPr>
        </p:nvSpPr>
        <p:spPr>
          <a:xfrm>
            <a:off x="6485890" y="1722755"/>
            <a:ext cx="261620" cy="261620"/>
          </a:xfrm>
          <a:prstGeom prst="ellipse">
            <a:avLst/>
          </a:prstGeom>
          <a:gradFill flip="none" rotWithShape="1">
            <a:gsLst>
              <a:gs pos="0">
                <a:srgbClr val="FFFFFF">
                  <a:alpha val="67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  <a:tileRect/>
          </a:gradFill>
          <a:ln>
            <a:gradFill>
              <a:gsLst>
                <a:gs pos="0">
                  <a:schemeClr val="bg1"/>
                </a:gs>
                <a:gs pos="47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80" dirty="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5" name="椭圆 4"/>
          <p:cNvSpPr/>
          <p:nvPr>
            <p:custDataLst>
              <p:tags r:id="rId11"/>
            </p:custDataLst>
          </p:nvPr>
        </p:nvSpPr>
        <p:spPr>
          <a:xfrm>
            <a:off x="2316480" y="5708650"/>
            <a:ext cx="575945" cy="575945"/>
          </a:xfrm>
          <a:prstGeom prst="ellipse">
            <a:avLst/>
          </a:prstGeom>
          <a:gradFill flip="none" rotWithShape="1">
            <a:gsLst>
              <a:gs pos="0">
                <a:srgbClr val="FFFFFF">
                  <a:alpha val="67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  <a:tileRect/>
          </a:gradFill>
          <a:ln>
            <a:gradFill>
              <a:gsLst>
                <a:gs pos="0">
                  <a:schemeClr val="bg1"/>
                </a:gs>
                <a:gs pos="47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80" dirty="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7" name="椭圆 6"/>
          <p:cNvSpPr/>
          <p:nvPr>
            <p:custDataLst>
              <p:tags r:id="rId12"/>
            </p:custDataLst>
          </p:nvPr>
        </p:nvSpPr>
        <p:spPr>
          <a:xfrm>
            <a:off x="955675" y="5276850"/>
            <a:ext cx="283845" cy="283845"/>
          </a:xfrm>
          <a:prstGeom prst="ellipse">
            <a:avLst/>
          </a:prstGeom>
          <a:gradFill flip="none" rotWithShape="1">
            <a:gsLst>
              <a:gs pos="0">
                <a:srgbClr val="FFFFFF">
                  <a:alpha val="67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  <a:tileRect/>
          </a:gradFill>
          <a:ln>
            <a:gradFill>
              <a:gsLst>
                <a:gs pos="0">
                  <a:schemeClr val="bg1"/>
                </a:gs>
                <a:gs pos="47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80" dirty="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21" name="矩形: 圆角 42"/>
          <p:cNvSpPr/>
          <p:nvPr>
            <p:custDataLst>
              <p:tags r:id="rId13"/>
            </p:custDataLst>
          </p:nvPr>
        </p:nvSpPr>
        <p:spPr>
          <a:xfrm>
            <a:off x="9779000" y="22860"/>
            <a:ext cx="2413000" cy="591820"/>
          </a:xfrm>
          <a:prstGeom prst="roundRect">
            <a:avLst>
              <a:gd name="adj" fmla="val 50000"/>
            </a:avLst>
          </a:prstGeom>
          <a:solidFill>
            <a:srgbClr val="007BC6"/>
          </a:solidFill>
          <a:ln>
            <a:solidFill>
              <a:srgbClr val="007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8" name="图片 7" descr="微信图片_20220916095754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9914255" y="83185"/>
            <a:ext cx="2063115" cy="400050"/>
          </a:xfrm>
          <a:prstGeom prst="rect">
            <a:avLst/>
          </a:prstGeom>
          <a:solidFill>
            <a:srgbClr val="007BC6"/>
          </a:solidFill>
          <a:ln>
            <a:solidFill>
              <a:srgbClr val="007BC6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  <p:bldLst>
      <p:bldP spid="36" grpId="0" bldLvl="0" animBg="1"/>
      <p:bldP spid="3" grpId="0" bldLvl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7" name="文本框 86"/>
          <p:cNvSpPr txBox="1"/>
          <p:nvPr>
            <p:custDataLst>
              <p:tags r:id="rId1"/>
            </p:custDataLst>
          </p:nvPr>
        </p:nvSpPr>
        <p:spPr>
          <a:xfrm>
            <a:off x="1074420" y="355600"/>
            <a:ext cx="2121535" cy="53403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>
              <a:lnSpc>
                <a:spcPct val="120000"/>
              </a:lnSpc>
            </a:pPr>
            <a:r>
              <a:rPr kumimoji="1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广告投放能力</a:t>
            </a:r>
            <a:endParaRPr kumimoji="1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93445" y="1739900"/>
            <a:ext cx="10404475" cy="4691380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3041015" y="1194435"/>
            <a:ext cx="68732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4285F6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SEM</a:t>
            </a:r>
            <a:r>
              <a:rPr lang="zh-CN" altLang="en-US" sz="2000" b="1">
                <a:solidFill>
                  <a:srgbClr val="4285F6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推广</a:t>
            </a:r>
            <a:r>
              <a:rPr lang="en-US" altLang="zh-CN" sz="2000" b="1">
                <a:solidFill>
                  <a:srgbClr val="4285F6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——17</a:t>
            </a:r>
            <a:r>
              <a:rPr lang="zh-CN" altLang="en-US" sz="2000" b="1">
                <a:solidFill>
                  <a:srgbClr val="4285F6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altLang="zh-CN" sz="2000" b="1">
                <a:solidFill>
                  <a:srgbClr val="4285F6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SEM</a:t>
            </a:r>
            <a:r>
              <a:rPr lang="zh-CN" altLang="en-US" sz="2000" b="1">
                <a:solidFill>
                  <a:srgbClr val="4285F6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投放经验、技术精湛、质量得分高</a:t>
            </a:r>
            <a:endParaRPr lang="zh-CN" altLang="en-US" sz="2000" b="1">
              <a:solidFill>
                <a:srgbClr val="4285F6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1" name="矩形: 圆角 42"/>
          <p:cNvSpPr/>
          <p:nvPr>
            <p:custDataLst>
              <p:tags r:id="rId5"/>
            </p:custDataLst>
          </p:nvPr>
        </p:nvSpPr>
        <p:spPr>
          <a:xfrm>
            <a:off x="9779000" y="22860"/>
            <a:ext cx="2413000" cy="591820"/>
          </a:xfrm>
          <a:prstGeom prst="roundRect">
            <a:avLst>
              <a:gd name="adj" fmla="val 50000"/>
            </a:avLst>
          </a:prstGeom>
          <a:solidFill>
            <a:srgbClr val="007BC6"/>
          </a:solidFill>
          <a:ln>
            <a:solidFill>
              <a:srgbClr val="007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9" name="图片 18" descr="微信图片_2022091609575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914255" y="83185"/>
            <a:ext cx="2063115" cy="400050"/>
          </a:xfrm>
          <a:prstGeom prst="rect">
            <a:avLst/>
          </a:prstGeom>
          <a:solidFill>
            <a:srgbClr val="007BC6"/>
          </a:solidFill>
          <a:ln>
            <a:solidFill>
              <a:srgbClr val="007BC6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7" name="文本框 86"/>
          <p:cNvSpPr txBox="1"/>
          <p:nvPr>
            <p:custDataLst>
              <p:tags r:id="rId1"/>
            </p:custDataLst>
          </p:nvPr>
        </p:nvSpPr>
        <p:spPr>
          <a:xfrm>
            <a:off x="1332865" y="367030"/>
            <a:ext cx="247904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kumimoji="1" lang="zh-CN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落地服务能力</a:t>
            </a:r>
            <a:endParaRPr kumimoji="1" lang="zh-CN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36740" y="1593850"/>
            <a:ext cx="4671060" cy="2520950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802640" y="5314315"/>
            <a:ext cx="6029960" cy="13557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lvl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外贸牛用专业技术和服务多行业外贸企业的经验，为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全国客户分析诊断询盘及网站的问题，客户的认可是我们的动力，助力外贸企业品牌出海是我们的终身事业。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思源黑体 CN Medium" panose="020B0600000000000000" pitchFamily="34" charset="-122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5"/>
            </p:custDataLst>
          </p:nvPr>
        </p:nvSpPr>
        <p:spPr>
          <a:xfrm>
            <a:off x="7177405" y="4791710"/>
            <a:ext cx="4356100" cy="9417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lvl="0" indent="0" algn="l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经过了工信部全国服务调查，获得了中国工信部最高奖“</a:t>
            </a:r>
            <a:r>
              <a:rPr lang="en-US" altLang="zh-CN" sz="1600" b="1">
                <a:solidFill>
                  <a:srgbClr val="4285F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国家中小企业公共服务示范平台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endParaRPr lang="en-US" altLang="zh-CN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699135" y="1559560"/>
            <a:ext cx="6133465" cy="3981450"/>
            <a:chOff x="1280" y="2487"/>
            <a:chExt cx="9659" cy="6270"/>
          </a:xfrm>
        </p:grpSpPr>
        <p:sp>
          <p:nvSpPr>
            <p:cNvPr id="23" name="矩形: 圆角 1"/>
            <p:cNvSpPr/>
            <p:nvPr>
              <p:custDataLst>
                <p:tags r:id="rId6"/>
              </p:custDataLst>
            </p:nvPr>
          </p:nvSpPr>
          <p:spPr>
            <a:xfrm>
              <a:off x="1280" y="2487"/>
              <a:ext cx="9659" cy="6270"/>
            </a:xfrm>
            <a:prstGeom prst="roundRect">
              <a:avLst>
                <a:gd name="adj" fmla="val 6219"/>
              </a:avLst>
            </a:prstGeom>
            <a:gradFill flip="none" rotWithShape="1">
              <a:gsLst>
                <a:gs pos="2000">
                  <a:srgbClr val="FFFFFF">
                    <a:alpha val="41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bg1"/>
                  </a:gs>
                  <a:gs pos="47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580" dirty="0"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  <p:grpSp>
          <p:nvGrpSpPr>
            <p:cNvPr id="54" name="组合 53"/>
            <p:cNvGrpSpPr/>
            <p:nvPr/>
          </p:nvGrpSpPr>
          <p:grpSpPr>
            <a:xfrm rot="0">
              <a:off x="1465" y="2630"/>
              <a:ext cx="9294" cy="5691"/>
              <a:chOff x="1922" y="3360"/>
              <a:chExt cx="8958" cy="5485"/>
            </a:xfrm>
          </p:grpSpPr>
          <p:pic>
            <p:nvPicPr>
              <p:cNvPr id="36" name="图片 35" descr="30-（非原图）2019年6月21日 银川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8"/>
              <a:stretch>
                <a:fillRect/>
              </a:stretch>
            </p:blipFill>
            <p:spPr>
              <a:xfrm>
                <a:off x="7364" y="6174"/>
                <a:ext cx="1701" cy="1276"/>
              </a:xfrm>
              <a:prstGeom prst="rect">
                <a:avLst/>
              </a:prstGeom>
            </p:spPr>
          </p:pic>
          <p:pic>
            <p:nvPicPr>
              <p:cNvPr id="20" name="图片 19" descr="20-（非原图）201年4月19日 山东临沂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0"/>
              <a:stretch>
                <a:fillRect/>
              </a:stretch>
            </p:blipFill>
            <p:spPr>
              <a:xfrm>
                <a:off x="5551" y="6173"/>
                <a:ext cx="1701" cy="1276"/>
              </a:xfrm>
              <a:prstGeom prst="rect">
                <a:avLst/>
              </a:prstGeom>
            </p:spPr>
          </p:pic>
          <p:pic>
            <p:nvPicPr>
              <p:cNvPr id="38" name="图片 37" descr="21-（非原图）2019年4月23日 北京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2"/>
              <a:stretch>
                <a:fillRect/>
              </a:stretch>
            </p:blipFill>
            <p:spPr>
              <a:xfrm>
                <a:off x="3737" y="6174"/>
                <a:ext cx="1701" cy="1276"/>
              </a:xfrm>
              <a:prstGeom prst="rect">
                <a:avLst/>
              </a:prstGeom>
            </p:spPr>
          </p:pic>
          <p:pic>
            <p:nvPicPr>
              <p:cNvPr id="39" name="图片 38" descr="22-（非原图）2019年4月26日 宁夏银川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14"/>
              <a:stretch>
                <a:fillRect/>
              </a:stretch>
            </p:blipFill>
            <p:spPr>
              <a:xfrm>
                <a:off x="1922" y="6173"/>
                <a:ext cx="1701" cy="1276"/>
              </a:xfrm>
              <a:prstGeom prst="rect">
                <a:avLst/>
              </a:prstGeom>
            </p:spPr>
          </p:pic>
          <p:pic>
            <p:nvPicPr>
              <p:cNvPr id="40" name="图片 39" descr="27-（非原图）2019年5月29日 长春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16"/>
              <a:stretch>
                <a:fillRect/>
              </a:stretch>
            </p:blipFill>
            <p:spPr>
              <a:xfrm>
                <a:off x="9179" y="6173"/>
                <a:ext cx="1701" cy="1276"/>
              </a:xfrm>
              <a:prstGeom prst="rect">
                <a:avLst/>
              </a:prstGeom>
            </p:spPr>
          </p:pic>
          <p:grpSp>
            <p:nvGrpSpPr>
              <p:cNvPr id="41" name="组合 40"/>
              <p:cNvGrpSpPr/>
              <p:nvPr/>
            </p:nvGrpSpPr>
            <p:grpSpPr>
              <a:xfrm>
                <a:off x="1922" y="7569"/>
                <a:ext cx="8959" cy="1276"/>
                <a:chOff x="6182" y="2464"/>
                <a:chExt cx="8957" cy="1276"/>
              </a:xfrm>
            </p:grpSpPr>
            <p:pic>
              <p:nvPicPr>
                <p:cNvPr id="42" name="图片 41" descr="35-（非原图）2019年8月10日杭州站"/>
                <p:cNvPicPr>
                  <a:picLocks noChangeAspect="1"/>
                </p:cNvPicPr>
                <p:nvPr>
                  <p:custDataLst>
                    <p:tags r:id="rId17"/>
                  </p:custDataLst>
                </p:nvPr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182" y="2464"/>
                  <a:ext cx="1701" cy="1276"/>
                </a:xfrm>
                <a:prstGeom prst="rect">
                  <a:avLst/>
                </a:prstGeom>
              </p:spPr>
            </p:pic>
            <p:pic>
              <p:nvPicPr>
                <p:cNvPr id="43" name="图片 42" descr="31-（非原图）2019年6月22日 济南"/>
                <p:cNvPicPr>
                  <a:picLocks noChangeAspect="1"/>
                </p:cNvPicPr>
                <p:nvPr>
                  <p:custDataLst>
                    <p:tags r:id="rId19"/>
                  </p:custDataLst>
                </p:nvPr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1625" y="2464"/>
                  <a:ext cx="1700" cy="1276"/>
                </a:xfrm>
                <a:prstGeom prst="rect">
                  <a:avLst/>
                </a:prstGeom>
              </p:spPr>
            </p:pic>
            <p:pic>
              <p:nvPicPr>
                <p:cNvPr id="44" name="图片 43" descr="32-（非原图）2019年7月6日江苏"/>
                <p:cNvPicPr>
                  <a:picLocks noChangeAspect="1"/>
                </p:cNvPicPr>
                <p:nvPr>
                  <p:custDataLst>
                    <p:tags r:id="rId21"/>
                  </p:custDataLst>
                </p:nvPr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997" y="2464"/>
                  <a:ext cx="1700" cy="1276"/>
                </a:xfrm>
                <a:prstGeom prst="rect">
                  <a:avLst/>
                </a:prstGeom>
              </p:spPr>
            </p:pic>
            <p:pic>
              <p:nvPicPr>
                <p:cNvPr id="45" name="图片 44" descr="33-（非原图）2019年7月10日鞍山"/>
                <p:cNvPicPr>
                  <a:picLocks noChangeAspect="1"/>
                </p:cNvPicPr>
                <p:nvPr>
                  <p:custDataLst>
                    <p:tags r:id="rId23"/>
                  </p:custDataLst>
                </p:nvPr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811" y="2464"/>
                  <a:ext cx="1700" cy="1276"/>
                </a:xfrm>
                <a:prstGeom prst="rect">
                  <a:avLst/>
                </a:prstGeom>
              </p:spPr>
            </p:pic>
            <p:pic>
              <p:nvPicPr>
                <p:cNvPr id="46" name="图片 45" descr="28-2019年6月1日广州"/>
                <p:cNvPicPr>
                  <a:picLocks noChangeAspect="1"/>
                </p:cNvPicPr>
                <p:nvPr>
                  <p:custDataLst>
                    <p:tags r:id="rId25"/>
                  </p:custDataLst>
                </p:nvPr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3439" y="2464"/>
                  <a:ext cx="1700" cy="1276"/>
                </a:xfrm>
                <a:prstGeom prst="rect">
                  <a:avLst/>
                </a:prstGeom>
              </p:spPr>
            </p:pic>
          </p:grpSp>
          <p:pic>
            <p:nvPicPr>
              <p:cNvPr id="47" name="图片 46" descr="16-（非原图）2018年12月27日 天津"/>
              <p:cNvPicPr>
                <a:picLocks noChangeAspect="1"/>
              </p:cNvPicPr>
              <p:nvPr>
                <p:custDataLst>
                  <p:tags r:id="rId27"/>
                </p:custDataLst>
              </p:nvPr>
            </p:nvPicPr>
            <p:blipFill>
              <a:blip r:embed="rId28"/>
              <a:stretch>
                <a:fillRect/>
              </a:stretch>
            </p:blipFill>
            <p:spPr>
              <a:xfrm>
                <a:off x="1922" y="4762"/>
                <a:ext cx="1701" cy="1276"/>
              </a:xfrm>
              <a:prstGeom prst="rect">
                <a:avLst/>
              </a:prstGeom>
            </p:spPr>
          </p:pic>
          <p:pic>
            <p:nvPicPr>
              <p:cNvPr id="48" name="图片 47" descr="13-2018年10月26日 泉州"/>
              <p:cNvPicPr>
                <a:picLocks noChangeAspect="1"/>
              </p:cNvPicPr>
              <p:nvPr>
                <p:custDataLst>
                  <p:tags r:id="rId29"/>
                </p:custDataLst>
              </p:nvPr>
            </p:nvPicPr>
            <p:blipFill>
              <a:blip r:embed="rId30"/>
              <a:stretch>
                <a:fillRect/>
              </a:stretch>
            </p:blipFill>
            <p:spPr>
              <a:xfrm>
                <a:off x="3737" y="4762"/>
                <a:ext cx="1701" cy="1276"/>
              </a:xfrm>
              <a:prstGeom prst="rect">
                <a:avLst/>
              </a:prstGeom>
            </p:spPr>
          </p:pic>
          <p:pic>
            <p:nvPicPr>
              <p:cNvPr id="49" name="图片 48" descr="12-2018年10月24日 深圳"/>
              <p:cNvPicPr>
                <a:picLocks noChangeAspect="1"/>
              </p:cNvPicPr>
              <p:nvPr>
                <p:custDataLst>
                  <p:tags r:id="rId31"/>
                </p:custDataLst>
              </p:nvPr>
            </p:nvPicPr>
            <p:blipFill>
              <a:blip r:embed="rId32"/>
              <a:stretch>
                <a:fillRect/>
              </a:stretch>
            </p:blipFill>
            <p:spPr>
              <a:xfrm>
                <a:off x="9179" y="4762"/>
                <a:ext cx="1701" cy="1276"/>
              </a:xfrm>
              <a:prstGeom prst="rect">
                <a:avLst/>
              </a:prstGeom>
            </p:spPr>
          </p:pic>
          <p:pic>
            <p:nvPicPr>
              <p:cNvPr id="50" name="图片 49" descr="8-2018年9月29日 晋江"/>
              <p:cNvPicPr>
                <a:picLocks noChangeAspect="1"/>
              </p:cNvPicPr>
              <p:nvPr>
                <p:custDataLst>
                  <p:tags r:id="rId33"/>
                </p:custDataLst>
              </p:nvPr>
            </p:nvPicPr>
            <p:blipFill>
              <a:blip r:embed="rId34"/>
              <a:stretch>
                <a:fillRect/>
              </a:stretch>
            </p:blipFill>
            <p:spPr>
              <a:xfrm>
                <a:off x="7364" y="4762"/>
                <a:ext cx="1701" cy="1276"/>
              </a:xfrm>
              <a:prstGeom prst="rect">
                <a:avLst/>
              </a:prstGeom>
            </p:spPr>
          </p:pic>
          <p:pic>
            <p:nvPicPr>
              <p:cNvPr id="51" name="图片 50" descr="9-2018年10月12日 天津"/>
              <p:cNvPicPr>
                <a:picLocks noChangeAspect="1"/>
              </p:cNvPicPr>
              <p:nvPr>
                <p:custDataLst>
                  <p:tags r:id="rId35"/>
                </p:custDataLst>
              </p:nvPr>
            </p:nvPicPr>
            <p:blipFill>
              <a:blip r:embed="rId36"/>
              <a:stretch>
                <a:fillRect/>
              </a:stretch>
            </p:blipFill>
            <p:spPr>
              <a:xfrm>
                <a:off x="5551" y="4762"/>
                <a:ext cx="1701" cy="1276"/>
              </a:xfrm>
              <a:prstGeom prst="rect">
                <a:avLst/>
              </a:prstGeom>
            </p:spPr>
          </p:pic>
          <p:pic>
            <p:nvPicPr>
              <p:cNvPr id="52" name="图片 51" descr="1-2018年6月6日 沈阳"/>
              <p:cNvPicPr>
                <a:picLocks noChangeAspect="1"/>
              </p:cNvPicPr>
              <p:nvPr>
                <p:custDataLst>
                  <p:tags r:id="rId37"/>
                </p:custDataLst>
              </p:nvPr>
            </p:nvPicPr>
            <p:blipFill>
              <a:blip r:embed="rId38"/>
              <a:stretch>
                <a:fillRect/>
              </a:stretch>
            </p:blipFill>
            <p:spPr>
              <a:xfrm>
                <a:off x="5552" y="3360"/>
                <a:ext cx="1701" cy="1276"/>
              </a:xfrm>
              <a:prstGeom prst="rect">
                <a:avLst/>
              </a:prstGeom>
            </p:spPr>
          </p:pic>
          <p:pic>
            <p:nvPicPr>
              <p:cNvPr id="21" name="图片 20" descr="3-2018年6月26日 厦门"/>
              <p:cNvPicPr>
                <a:picLocks noChangeAspect="1"/>
              </p:cNvPicPr>
              <p:nvPr>
                <p:custDataLst>
                  <p:tags r:id="rId39"/>
                </p:custDataLst>
              </p:nvPr>
            </p:nvPicPr>
            <p:blipFill>
              <a:blip r:embed="rId40"/>
              <a:stretch>
                <a:fillRect/>
              </a:stretch>
            </p:blipFill>
            <p:spPr>
              <a:xfrm>
                <a:off x="3737" y="3360"/>
                <a:ext cx="1701" cy="1276"/>
              </a:xfrm>
              <a:prstGeom prst="rect">
                <a:avLst/>
              </a:prstGeom>
            </p:spPr>
          </p:pic>
          <p:pic>
            <p:nvPicPr>
              <p:cNvPr id="55" name="图片 54" descr="6-2018年9月18日 深圳"/>
              <p:cNvPicPr>
                <a:picLocks noChangeAspect="1"/>
              </p:cNvPicPr>
              <p:nvPr>
                <p:custDataLst>
                  <p:tags r:id="rId41"/>
                </p:custDataLst>
              </p:nvPr>
            </p:nvPicPr>
            <p:blipFill>
              <a:blip r:embed="rId42"/>
              <a:stretch>
                <a:fillRect/>
              </a:stretch>
            </p:blipFill>
            <p:spPr>
              <a:xfrm>
                <a:off x="1922" y="3360"/>
                <a:ext cx="1701" cy="1276"/>
              </a:xfrm>
              <a:prstGeom prst="rect">
                <a:avLst/>
              </a:prstGeom>
            </p:spPr>
          </p:pic>
          <p:pic>
            <p:nvPicPr>
              <p:cNvPr id="56" name="图片 55" descr="23-2019年5月16日 厦门"/>
              <p:cNvPicPr>
                <a:picLocks noChangeAspect="1"/>
              </p:cNvPicPr>
              <p:nvPr>
                <p:custDataLst>
                  <p:tags r:id="rId43"/>
                </p:custDataLst>
              </p:nvPr>
            </p:nvPicPr>
            <p:blipFill>
              <a:blip r:embed="rId44"/>
              <a:srcRect l="6027" t="2576" r="8538" b="1057"/>
              <a:stretch>
                <a:fillRect/>
              </a:stretch>
            </p:blipFill>
            <p:spPr>
              <a:xfrm>
                <a:off x="9179" y="3360"/>
                <a:ext cx="1701" cy="1276"/>
              </a:xfrm>
              <a:prstGeom prst="rect">
                <a:avLst/>
              </a:prstGeom>
            </p:spPr>
          </p:pic>
          <p:pic>
            <p:nvPicPr>
              <p:cNvPr id="57" name="图片 56" descr="18-（非原图）2019年3月20日 深圳"/>
              <p:cNvPicPr>
                <a:picLocks noChangeAspect="1"/>
              </p:cNvPicPr>
              <p:nvPr>
                <p:custDataLst>
                  <p:tags r:id="rId45"/>
                </p:custDataLst>
              </p:nvPr>
            </p:nvPicPr>
            <p:blipFill>
              <a:blip r:embed="rId46"/>
              <a:srcRect l="12129" t="1828" r="2265" b="4689"/>
              <a:stretch>
                <a:fillRect/>
              </a:stretch>
            </p:blipFill>
            <p:spPr>
              <a:xfrm>
                <a:off x="7366" y="3360"/>
                <a:ext cx="1701" cy="1276"/>
              </a:xfrm>
              <a:prstGeom prst="rect">
                <a:avLst/>
              </a:prstGeom>
            </p:spPr>
          </p:pic>
        </p:grpSp>
      </p:grpSp>
      <p:sp>
        <p:nvSpPr>
          <p:cNvPr id="4" name="矩形: 圆角 42"/>
          <p:cNvSpPr/>
          <p:nvPr>
            <p:custDataLst>
              <p:tags r:id="rId47"/>
            </p:custDataLst>
          </p:nvPr>
        </p:nvSpPr>
        <p:spPr>
          <a:xfrm>
            <a:off x="9779000" y="22860"/>
            <a:ext cx="2413000" cy="591820"/>
          </a:xfrm>
          <a:prstGeom prst="roundRect">
            <a:avLst>
              <a:gd name="adj" fmla="val 50000"/>
            </a:avLst>
          </a:prstGeom>
          <a:solidFill>
            <a:srgbClr val="007BC6"/>
          </a:solidFill>
          <a:ln>
            <a:solidFill>
              <a:srgbClr val="007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9" name="图片 18" descr="微信图片_20220916095754"/>
          <p:cNvPicPr>
            <a:picLocks noChangeAspect="1"/>
          </p:cNvPicPr>
          <p:nvPr>
            <p:custDataLst>
              <p:tags r:id="rId48"/>
            </p:custDataLst>
          </p:nvPr>
        </p:nvPicPr>
        <p:blipFill>
          <a:blip r:embed="rId49"/>
          <a:stretch>
            <a:fillRect/>
          </a:stretch>
        </p:blipFill>
        <p:spPr>
          <a:xfrm>
            <a:off x="9914255" y="83185"/>
            <a:ext cx="2063115" cy="400050"/>
          </a:xfrm>
          <a:prstGeom prst="rect">
            <a:avLst/>
          </a:prstGeom>
          <a:solidFill>
            <a:srgbClr val="007BC6"/>
          </a:solidFill>
          <a:ln>
            <a:solidFill>
              <a:srgbClr val="007BC6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22860" y="0"/>
            <a:ext cx="12166600" cy="676656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249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7" name="文本框 86"/>
          <p:cNvSpPr txBox="1"/>
          <p:nvPr>
            <p:custDataLst>
              <p:tags r:id="rId1"/>
            </p:custDataLst>
          </p:nvPr>
        </p:nvSpPr>
        <p:spPr>
          <a:xfrm>
            <a:off x="1074420" y="355600"/>
            <a:ext cx="2399665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kumimoji="1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我们的合作客户</a:t>
            </a:r>
            <a:endParaRPr kumimoji="1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cxnSp>
        <p:nvCxnSpPr>
          <p:cNvPr id="17" name="直接连接符 16"/>
          <p:cNvCxnSpPr/>
          <p:nvPr>
            <p:custDataLst>
              <p:tags r:id="rId2"/>
            </p:custDataLst>
          </p:nvPr>
        </p:nvCxnSpPr>
        <p:spPr>
          <a:xfrm>
            <a:off x="1074688" y="994188"/>
            <a:ext cx="2399665" cy="0"/>
          </a:xfrm>
          <a:prstGeom prst="line">
            <a:avLst/>
          </a:prstGeom>
          <a:ln>
            <a:solidFill>
              <a:schemeClr val="bg1">
                <a:alpha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641350" y="1196340"/>
            <a:ext cx="3566160" cy="1355090"/>
            <a:chOff x="2101" y="2095"/>
            <a:chExt cx="5616" cy="3306"/>
          </a:xfrm>
        </p:grpSpPr>
        <p:sp>
          <p:nvSpPr>
            <p:cNvPr id="24" name="矩形: 圆角 1"/>
            <p:cNvSpPr/>
            <p:nvPr>
              <p:custDataLst>
                <p:tags r:id="rId3"/>
              </p:custDataLst>
            </p:nvPr>
          </p:nvSpPr>
          <p:spPr>
            <a:xfrm>
              <a:off x="2101" y="2095"/>
              <a:ext cx="5616" cy="3306"/>
            </a:xfrm>
            <a:prstGeom prst="roundRect">
              <a:avLst>
                <a:gd name="adj" fmla="val 6219"/>
              </a:avLst>
            </a:prstGeom>
            <a:gradFill flip="none" rotWithShape="1">
              <a:gsLst>
                <a:gs pos="2000">
                  <a:srgbClr val="FFFFFF">
                    <a:alpha val="41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bg1"/>
                  </a:gs>
                  <a:gs pos="47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580" dirty="0"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  <p:sp>
          <p:nvSpPr>
            <p:cNvPr id="100" name="文本框 99"/>
            <p:cNvSpPr txBox="1"/>
            <p:nvPr>
              <p:custDataLst>
                <p:tags r:id="rId4"/>
              </p:custDataLst>
            </p:nvPr>
          </p:nvSpPr>
          <p:spPr>
            <a:xfrm>
              <a:off x="2682" y="3977"/>
              <a:ext cx="5034" cy="97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marL="492125" indent="-492125"/>
              <a:r>
                <a:rPr lang="en-US" altLang="zh-CN" sz="2000" b="1">
                  <a:solidFill>
                    <a:schemeClr val="bg2"/>
                  </a:solidFill>
                  <a:latin typeface="+mj-ea"/>
                  <a:ea typeface="+mj-ea"/>
                  <a:cs typeface="+mj-ea"/>
                </a:rPr>
                <a:t>     </a:t>
              </a:r>
              <a:r>
                <a:rPr sz="2000" b="1">
                  <a:solidFill>
                    <a:schemeClr val="bg2"/>
                  </a:solidFill>
                  <a:latin typeface="+mj-ea"/>
                  <a:ea typeface="+mj-ea"/>
                  <a:cs typeface="+mj-ea"/>
                </a:rPr>
                <a:t>福建泉工股份有限公司</a:t>
              </a:r>
              <a:r>
                <a:rPr lang="zh-CN" altLang="en-US" sz="2000" b="1">
                  <a:solidFill>
                    <a:schemeClr val="bg2"/>
                  </a:solidFill>
                  <a:latin typeface="+mj-ea"/>
                  <a:ea typeface="+mj-ea"/>
                  <a:cs typeface="+mj-ea"/>
                </a:rPr>
                <a:t>          </a:t>
              </a:r>
              <a:endParaRPr lang="zh-CN" altLang="en-US" sz="2000" b="1">
                <a:solidFill>
                  <a:schemeClr val="bg2"/>
                </a:solidFill>
                <a:latin typeface="+mj-ea"/>
                <a:ea typeface="+mj-ea"/>
                <a:cs typeface="+mj-ea"/>
              </a:endParaRPr>
            </a:p>
          </p:txBody>
        </p:sp>
      </p:grpSp>
      <p:sp>
        <p:nvSpPr>
          <p:cNvPr id="3" name="矩形: 圆角 1"/>
          <p:cNvSpPr/>
          <p:nvPr>
            <p:custDataLst>
              <p:tags r:id="rId5"/>
            </p:custDataLst>
          </p:nvPr>
        </p:nvSpPr>
        <p:spPr>
          <a:xfrm>
            <a:off x="641350" y="5085715"/>
            <a:ext cx="3600450" cy="1355090"/>
          </a:xfrm>
          <a:prstGeom prst="roundRect">
            <a:avLst>
              <a:gd name="adj" fmla="val 6219"/>
            </a:avLst>
          </a:prstGeom>
          <a:gradFill flip="none" rotWithShape="1">
            <a:gsLst>
              <a:gs pos="2000">
                <a:srgbClr val="FFFFFF">
                  <a:alpha val="41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  <a:tileRect/>
          </a:gradFill>
          <a:ln>
            <a:gradFill>
              <a:gsLst>
                <a:gs pos="0">
                  <a:schemeClr val="bg1"/>
                </a:gs>
                <a:gs pos="47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80" dirty="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41350" y="3130550"/>
            <a:ext cx="3606165" cy="1376045"/>
            <a:chOff x="2604" y="5909"/>
            <a:chExt cx="6029" cy="3306"/>
          </a:xfrm>
        </p:grpSpPr>
        <p:sp>
          <p:nvSpPr>
            <p:cNvPr id="8" name="矩形: 圆角 1"/>
            <p:cNvSpPr/>
            <p:nvPr>
              <p:custDataLst>
                <p:tags r:id="rId6"/>
              </p:custDataLst>
            </p:nvPr>
          </p:nvSpPr>
          <p:spPr>
            <a:xfrm>
              <a:off x="2604" y="5909"/>
              <a:ext cx="6029" cy="3306"/>
            </a:xfrm>
            <a:prstGeom prst="roundRect">
              <a:avLst>
                <a:gd name="adj" fmla="val 6219"/>
              </a:avLst>
            </a:prstGeom>
            <a:gradFill flip="none" rotWithShape="1">
              <a:gsLst>
                <a:gs pos="2000">
                  <a:srgbClr val="FFFFFF">
                    <a:alpha val="41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bg1"/>
                  </a:gs>
                  <a:gs pos="47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580" dirty="0"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7"/>
              </p:custDataLst>
            </p:nvPr>
          </p:nvSpPr>
          <p:spPr>
            <a:xfrm>
              <a:off x="2742" y="8195"/>
              <a:ext cx="5890" cy="95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marL="492125" lvl="0" indent="-492125" algn="l">
                <a:buClrTx/>
                <a:buSzTx/>
                <a:buFontTx/>
              </a:pPr>
              <a:r>
                <a:rPr lang="en-US" altLang="zh-CN" sz="2000" b="1">
                  <a:solidFill>
                    <a:schemeClr val="bg2"/>
                  </a:solidFill>
                  <a:latin typeface="+mj-ea"/>
                  <a:ea typeface="+mj-ea"/>
                  <a:cs typeface="+mj-ea"/>
                  <a:sym typeface="+mn-ea"/>
                </a:rPr>
                <a:t>漳州佳龙科技股份有限公司</a:t>
              </a:r>
              <a:endParaRPr lang="en-US" altLang="zh-CN" sz="2000" b="1">
                <a:solidFill>
                  <a:schemeClr val="bg2"/>
                </a:solidFill>
                <a:latin typeface="+mj-ea"/>
                <a:ea typeface="+mj-ea"/>
                <a:cs typeface="+mj-ea"/>
                <a:sym typeface="+mn-ea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789704" y="1196340"/>
            <a:ext cx="3566261" cy="1355090"/>
            <a:chOff x="10789" y="6033"/>
            <a:chExt cx="6397" cy="3306"/>
          </a:xfrm>
        </p:grpSpPr>
        <p:sp>
          <p:nvSpPr>
            <p:cNvPr id="9" name="矩形: 圆角 1"/>
            <p:cNvSpPr/>
            <p:nvPr>
              <p:custDataLst>
                <p:tags r:id="rId8"/>
              </p:custDataLst>
            </p:nvPr>
          </p:nvSpPr>
          <p:spPr>
            <a:xfrm>
              <a:off x="10878" y="6033"/>
              <a:ext cx="6030" cy="3306"/>
            </a:xfrm>
            <a:prstGeom prst="roundRect">
              <a:avLst>
                <a:gd name="adj" fmla="val 6219"/>
              </a:avLst>
            </a:prstGeom>
            <a:gradFill flip="none" rotWithShape="1">
              <a:gsLst>
                <a:gs pos="2000">
                  <a:srgbClr val="FFFFFF">
                    <a:alpha val="41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bg1"/>
                  </a:gs>
                  <a:gs pos="47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580" dirty="0"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9"/>
              </p:custDataLst>
            </p:nvPr>
          </p:nvSpPr>
          <p:spPr>
            <a:xfrm>
              <a:off x="10789" y="8183"/>
              <a:ext cx="6397" cy="97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marL="492125" lvl="0" indent="-492125" algn="l">
                <a:buClrTx/>
                <a:buSzTx/>
                <a:buFontTx/>
              </a:pPr>
              <a:r>
                <a:rPr lang="en-US" altLang="zh-CN" sz="2000" b="1">
                  <a:solidFill>
                    <a:schemeClr val="bg2"/>
                  </a:solidFill>
                  <a:latin typeface="+mj-ea"/>
                  <a:ea typeface="+mj-ea"/>
                  <a:cs typeface="+mj-ea"/>
                  <a:sym typeface="+mn-ea"/>
                </a:rPr>
                <a:t>福建省铁拓机械股份有限公司</a:t>
              </a:r>
              <a:endParaRPr lang="en-US" altLang="zh-CN" sz="2000" b="1">
                <a:solidFill>
                  <a:schemeClr val="bg2"/>
                </a:solidFill>
                <a:latin typeface="+mj-ea"/>
                <a:ea typeface="+mj-ea"/>
                <a:cs typeface="+mj-ea"/>
                <a:sym typeface="+mn-ea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965" y="1419225"/>
            <a:ext cx="2714625" cy="48641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42205" y="1419225"/>
            <a:ext cx="3196590" cy="506095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8430197" y="5062220"/>
            <a:ext cx="3736755" cy="1546866"/>
            <a:chOff x="2441" y="5909"/>
            <a:chExt cx="6703" cy="4111"/>
          </a:xfrm>
        </p:grpSpPr>
        <p:sp>
          <p:nvSpPr>
            <p:cNvPr id="34" name="矩形: 圆角 1"/>
            <p:cNvSpPr/>
            <p:nvPr>
              <p:custDataLst>
                <p:tags r:id="rId12"/>
              </p:custDataLst>
            </p:nvPr>
          </p:nvSpPr>
          <p:spPr>
            <a:xfrm>
              <a:off x="2604" y="5909"/>
              <a:ext cx="6029" cy="3306"/>
            </a:xfrm>
            <a:prstGeom prst="roundRect">
              <a:avLst>
                <a:gd name="adj" fmla="val 6219"/>
              </a:avLst>
            </a:prstGeom>
            <a:gradFill flip="none" rotWithShape="1">
              <a:gsLst>
                <a:gs pos="2000">
                  <a:srgbClr val="FFFFFF">
                    <a:alpha val="41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bg1"/>
                  </a:gs>
                  <a:gs pos="47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580" dirty="0"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  <p:sp>
          <p:nvSpPr>
            <p:cNvPr id="36" name="文本框 35"/>
            <p:cNvSpPr txBox="1"/>
            <p:nvPr>
              <p:custDataLst>
                <p:tags r:id="rId13"/>
              </p:custDataLst>
            </p:nvPr>
          </p:nvSpPr>
          <p:spPr>
            <a:xfrm>
              <a:off x="2441" y="8142"/>
              <a:ext cx="6703" cy="187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marL="492125" lvl="0" indent="-492125" algn="l">
                <a:buClrTx/>
                <a:buSzTx/>
                <a:buFontTx/>
              </a:pPr>
              <a:r>
                <a:rPr lang="en-US" altLang="zh-CN" sz="2000" b="1">
                  <a:solidFill>
                    <a:schemeClr val="bg2"/>
                  </a:solidFill>
                  <a:latin typeface="+mj-ea"/>
                  <a:ea typeface="+mj-ea"/>
                  <a:cs typeface="+mj-ea"/>
                  <a:sym typeface="+mn-ea"/>
                </a:rPr>
                <a:t>天津中新瑞阳能源科技有限公司</a:t>
              </a:r>
              <a:endParaRPr lang="en-US" altLang="zh-CN" sz="2000" b="1">
                <a:solidFill>
                  <a:schemeClr val="bg2"/>
                </a:solidFill>
                <a:latin typeface="+mj-ea"/>
                <a:ea typeface="+mj-ea"/>
                <a:cs typeface="+mj-ea"/>
                <a:sym typeface="+mn-ea"/>
              </a:endParaRPr>
            </a:p>
          </p:txBody>
        </p:sp>
      </p:grpSp>
      <p:pic>
        <p:nvPicPr>
          <p:cNvPr id="48" name="图片 4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5695" y="3312795"/>
            <a:ext cx="2413000" cy="575945"/>
          </a:xfrm>
          <a:prstGeom prst="rect">
            <a:avLst/>
          </a:prstGeom>
        </p:spPr>
      </p:pic>
      <p:sp>
        <p:nvSpPr>
          <p:cNvPr id="51" name="文本框 50"/>
          <p:cNvSpPr txBox="1"/>
          <p:nvPr/>
        </p:nvSpPr>
        <p:spPr>
          <a:xfrm>
            <a:off x="534035" y="5917565"/>
            <a:ext cx="386778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>
                <a:solidFill>
                  <a:schemeClr val="bg2"/>
                </a:solidFill>
                <a:latin typeface="+mj-ea"/>
                <a:ea typeface="+mj-ea"/>
                <a:cs typeface="+mj-ea"/>
              </a:rPr>
              <a:t>厦门为正生物科技股份有限公司</a:t>
            </a:r>
            <a:endParaRPr lang="en-US" altLang="zh-CN" sz="2000" b="1">
              <a:solidFill>
                <a:schemeClr val="bg2"/>
              </a:solidFill>
              <a:latin typeface="+mj-ea"/>
              <a:ea typeface="+mj-ea"/>
              <a:cs typeface="+mj-ea"/>
            </a:endParaRPr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16965" y="5102225"/>
            <a:ext cx="1838325" cy="7620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8522970" y="1188085"/>
            <a:ext cx="3361690" cy="1674393"/>
            <a:chOff x="10825" y="2133"/>
            <a:chExt cx="6030" cy="4085"/>
          </a:xfrm>
        </p:grpSpPr>
        <p:sp>
          <p:nvSpPr>
            <p:cNvPr id="7" name="矩形: 圆角 1"/>
            <p:cNvSpPr/>
            <p:nvPr>
              <p:custDataLst>
                <p:tags r:id="rId16"/>
              </p:custDataLst>
            </p:nvPr>
          </p:nvSpPr>
          <p:spPr>
            <a:xfrm>
              <a:off x="10825" y="2133"/>
              <a:ext cx="6030" cy="3306"/>
            </a:xfrm>
            <a:prstGeom prst="roundRect">
              <a:avLst>
                <a:gd name="adj" fmla="val 6219"/>
              </a:avLst>
            </a:prstGeom>
            <a:gradFill flip="none" rotWithShape="1">
              <a:gsLst>
                <a:gs pos="2000">
                  <a:srgbClr val="FFFFFF">
                    <a:alpha val="41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bg1"/>
                  </a:gs>
                  <a:gs pos="47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580" dirty="0"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7"/>
              </p:custDataLst>
            </p:nvPr>
          </p:nvSpPr>
          <p:spPr>
            <a:xfrm>
              <a:off x="10884" y="4494"/>
              <a:ext cx="5922" cy="172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marL="492125" lvl="0" indent="-492125" algn="l">
                <a:buClrTx/>
                <a:buSzTx/>
                <a:buFontTx/>
              </a:pPr>
              <a:r>
                <a:rPr lang="en-US" altLang="zh-CN" sz="2000" b="1">
                  <a:solidFill>
                    <a:schemeClr val="bg2"/>
                  </a:solidFill>
                  <a:latin typeface="+mj-ea"/>
                  <a:ea typeface="+mj-ea"/>
                  <a:cs typeface="+mj-ea"/>
                  <a:sym typeface="+mn-ea"/>
                </a:rPr>
                <a:t>江苏苏豪国际集团股份有限公司</a:t>
              </a:r>
              <a:endParaRPr lang="en-US" altLang="zh-CN" sz="2000" b="1">
                <a:solidFill>
                  <a:schemeClr val="bg2"/>
                </a:solidFill>
                <a:latin typeface="+mj-ea"/>
                <a:ea typeface="+mj-ea"/>
                <a:cs typeface="+mj-ea"/>
                <a:sym typeface="+mn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754245" y="5083810"/>
            <a:ext cx="3488649" cy="1376045"/>
            <a:chOff x="2604" y="5909"/>
            <a:chExt cx="6109" cy="3306"/>
          </a:xfrm>
        </p:grpSpPr>
        <p:sp>
          <p:nvSpPr>
            <p:cNvPr id="20" name="矩形: 圆角 1"/>
            <p:cNvSpPr/>
            <p:nvPr>
              <p:custDataLst>
                <p:tags r:id="rId18"/>
              </p:custDataLst>
            </p:nvPr>
          </p:nvSpPr>
          <p:spPr>
            <a:xfrm>
              <a:off x="2604" y="5909"/>
              <a:ext cx="6109" cy="3306"/>
            </a:xfrm>
            <a:prstGeom prst="roundRect">
              <a:avLst>
                <a:gd name="adj" fmla="val 6219"/>
              </a:avLst>
            </a:prstGeom>
            <a:gradFill flip="none" rotWithShape="1">
              <a:gsLst>
                <a:gs pos="2000">
                  <a:srgbClr val="FFFFFF">
                    <a:alpha val="41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bg1"/>
                  </a:gs>
                  <a:gs pos="47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580" dirty="0"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19"/>
              </p:custDataLst>
            </p:nvPr>
          </p:nvSpPr>
          <p:spPr>
            <a:xfrm>
              <a:off x="3184" y="8256"/>
              <a:ext cx="5456" cy="95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marL="492125" lvl="0" indent="-492125" algn="l">
                <a:buClrTx/>
                <a:buSzTx/>
                <a:buFontTx/>
              </a:pPr>
              <a:r>
                <a:rPr lang="en-US" altLang="zh-CN" sz="2000" b="1">
                  <a:solidFill>
                    <a:schemeClr val="bg2"/>
                  </a:solidFill>
                  <a:latin typeface="+mj-ea"/>
                  <a:ea typeface="+mj-ea"/>
                  <a:cs typeface="+mj-ea"/>
                  <a:sym typeface="+mn-ea"/>
                </a:rPr>
                <a:t>广东凤铝铝业有限公司</a:t>
              </a:r>
              <a:endParaRPr lang="en-US" altLang="zh-CN" sz="2000" b="1">
                <a:solidFill>
                  <a:schemeClr val="bg2"/>
                </a:solidFill>
                <a:latin typeface="+mj-ea"/>
                <a:ea typeface="+mj-ea"/>
                <a:cs typeface="+mj-ea"/>
                <a:sym typeface="+mn-ea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8466306" y="3128645"/>
            <a:ext cx="4195797" cy="1382553"/>
            <a:chOff x="10878" y="6033"/>
            <a:chExt cx="7138" cy="3373"/>
          </a:xfrm>
        </p:grpSpPr>
        <p:sp>
          <p:nvSpPr>
            <p:cNvPr id="46" name="矩形: 圆角 1"/>
            <p:cNvSpPr/>
            <p:nvPr>
              <p:custDataLst>
                <p:tags r:id="rId20"/>
              </p:custDataLst>
            </p:nvPr>
          </p:nvSpPr>
          <p:spPr>
            <a:xfrm>
              <a:off x="10878" y="6033"/>
              <a:ext cx="6030" cy="3306"/>
            </a:xfrm>
            <a:prstGeom prst="roundRect">
              <a:avLst>
                <a:gd name="adj" fmla="val 6219"/>
              </a:avLst>
            </a:prstGeom>
            <a:gradFill flip="none" rotWithShape="1">
              <a:gsLst>
                <a:gs pos="2000">
                  <a:srgbClr val="FFFFFF">
                    <a:alpha val="41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bg1"/>
                  </a:gs>
                  <a:gs pos="47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580" dirty="0"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  <p:sp>
          <p:nvSpPr>
            <p:cNvPr id="47" name="文本框 46"/>
            <p:cNvSpPr txBox="1"/>
            <p:nvPr>
              <p:custDataLst>
                <p:tags r:id="rId21"/>
              </p:custDataLst>
            </p:nvPr>
          </p:nvSpPr>
          <p:spPr>
            <a:xfrm>
              <a:off x="11503" y="8433"/>
              <a:ext cx="6513" cy="97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marL="492125" lvl="0" indent="-492125" algn="l">
                <a:buClrTx/>
                <a:buSzTx/>
                <a:buFontTx/>
              </a:pPr>
              <a:r>
                <a:rPr lang="en-US" altLang="zh-CN" sz="2000" b="1">
                  <a:solidFill>
                    <a:schemeClr val="bg2"/>
                  </a:solidFill>
                  <a:latin typeface="+mj-ea"/>
                  <a:ea typeface="+mj-ea"/>
                  <a:cs typeface="+mj-ea"/>
                  <a:sym typeface="+mn-ea"/>
                </a:rPr>
                <a:t>宁波水表股份有限公司</a:t>
              </a:r>
              <a:endParaRPr lang="en-US" altLang="zh-CN" sz="2000" b="1">
                <a:solidFill>
                  <a:schemeClr val="bg2"/>
                </a:solidFill>
                <a:latin typeface="+mj-ea"/>
                <a:ea typeface="+mj-ea"/>
                <a:cs typeface="+mj-ea"/>
                <a:sym typeface="+mn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4800600" y="3149600"/>
            <a:ext cx="3454400" cy="1394460"/>
            <a:chOff x="10825" y="2133"/>
            <a:chExt cx="6030" cy="3306"/>
          </a:xfrm>
        </p:grpSpPr>
        <p:sp>
          <p:nvSpPr>
            <p:cNvPr id="59" name="矩形: 圆角 1"/>
            <p:cNvSpPr/>
            <p:nvPr>
              <p:custDataLst>
                <p:tags r:id="rId22"/>
              </p:custDataLst>
            </p:nvPr>
          </p:nvSpPr>
          <p:spPr>
            <a:xfrm>
              <a:off x="10825" y="2133"/>
              <a:ext cx="6030" cy="3306"/>
            </a:xfrm>
            <a:prstGeom prst="roundRect">
              <a:avLst>
                <a:gd name="adj" fmla="val 6219"/>
              </a:avLst>
            </a:prstGeom>
            <a:gradFill flip="none" rotWithShape="1">
              <a:gsLst>
                <a:gs pos="2000">
                  <a:srgbClr val="FFFFFF">
                    <a:alpha val="41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bg1"/>
                  </a:gs>
                  <a:gs pos="47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580" dirty="0"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  <p:sp>
          <p:nvSpPr>
            <p:cNvPr id="60" name="文本框 59"/>
            <p:cNvSpPr txBox="1"/>
            <p:nvPr>
              <p:custDataLst>
                <p:tags r:id="rId23"/>
              </p:custDataLst>
            </p:nvPr>
          </p:nvSpPr>
          <p:spPr>
            <a:xfrm>
              <a:off x="10964" y="4303"/>
              <a:ext cx="5891" cy="94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marL="492125" lvl="0" indent="-492125" algn="l">
                <a:buClrTx/>
                <a:buSzTx/>
                <a:buFontTx/>
              </a:pPr>
              <a:r>
                <a:rPr lang="en-US" altLang="zh-CN" sz="2000" b="1">
                  <a:solidFill>
                    <a:schemeClr val="bg2"/>
                  </a:solidFill>
                  <a:latin typeface="+mj-ea"/>
                  <a:ea typeface="+mj-ea"/>
                  <a:cs typeface="+mj-ea"/>
                  <a:sym typeface="+mn-ea"/>
                </a:rPr>
                <a:t>厦门金华南进出口有限公司</a:t>
              </a:r>
              <a:endParaRPr lang="en-US" altLang="zh-CN" sz="2000" b="1">
                <a:solidFill>
                  <a:schemeClr val="bg2"/>
                </a:solidFill>
                <a:latin typeface="+mj-ea"/>
                <a:ea typeface="+mj-ea"/>
                <a:cs typeface="+mj-ea"/>
                <a:sym typeface="+mn-ea"/>
              </a:endParaRPr>
            </a:p>
          </p:txBody>
        </p:sp>
      </p:grpSp>
      <p:pic>
        <p:nvPicPr>
          <p:cNvPr id="61" name="图片 6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491480" y="3208655"/>
            <a:ext cx="1866900" cy="792480"/>
          </a:xfrm>
          <a:prstGeom prst="rect">
            <a:avLst/>
          </a:prstGeom>
        </p:spPr>
      </p:pic>
      <p:pic>
        <p:nvPicPr>
          <p:cNvPr id="62" name="图片 61" descr="微信图片_20220916095754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9864725" y="67310"/>
            <a:ext cx="2302510" cy="4464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8938895" y="1263015"/>
            <a:ext cx="2302510" cy="848995"/>
          </a:xfrm>
          <a:prstGeom prst="roundRect">
            <a:avLst/>
          </a:prstGeom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5355590" y="5144135"/>
            <a:ext cx="2182495" cy="899795"/>
          </a:xfrm>
          <a:prstGeom prst="round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653905" y="3170555"/>
            <a:ext cx="871855" cy="92964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339580" y="5145405"/>
            <a:ext cx="1724025" cy="7048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9" name="组合 18"/>
          <p:cNvGrpSpPr/>
          <p:nvPr/>
        </p:nvGrpSpPr>
        <p:grpSpPr>
          <a:xfrm rot="0">
            <a:off x="6182037" y="1934210"/>
            <a:ext cx="4912562" cy="1677103"/>
            <a:chOff x="1260" y="3213"/>
            <a:chExt cx="6647" cy="2269"/>
          </a:xfrm>
        </p:grpSpPr>
        <p:sp>
          <p:nvSpPr>
            <p:cNvPr id="7" name="iSľiḋè"/>
            <p:cNvSpPr/>
            <p:nvPr>
              <p:custDataLst>
                <p:tags r:id="rId1"/>
              </p:custDataLst>
            </p:nvPr>
          </p:nvSpPr>
          <p:spPr>
            <a:xfrm>
              <a:off x="1260" y="3213"/>
              <a:ext cx="6647" cy="2269"/>
            </a:xfrm>
            <a:prstGeom prst="roundRect">
              <a:avLst>
                <a:gd name="adj" fmla="val 10485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11200" dist="254000" dir="2700000" sx="102000" sy="102000" algn="tl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 kern="0" dirty="0">
                <a:solidFill>
                  <a:prstClr val="white"/>
                </a:solidFill>
                <a:latin typeface="思源宋体 CN" panose="02020400000000000000" pitchFamily="18" charset="-122"/>
                <a:ea typeface="宋体" panose="02010600030101010101" pitchFamily="2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2"/>
              </p:custDataLst>
            </p:nvPr>
          </p:nvSpPr>
          <p:spPr>
            <a:xfrm>
              <a:off x="3412" y="3260"/>
              <a:ext cx="2782" cy="39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1300" b="1">
                  <a:solidFill>
                    <a:srgbClr val="1863E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hlinkClick r:id="rId3" action="ppaction://hlinkfile"/>
                </a:rPr>
                <a:t>东星</a:t>
              </a:r>
              <a:r>
                <a:rPr lang="zh-CN" altLang="en-US" sz="1300" b="1">
                  <a:solidFill>
                    <a:srgbClr val="1863E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hlinkClick r:id="rId3" action="ppaction://hlinkfile"/>
                </a:rPr>
                <a:t>集团</a:t>
              </a:r>
              <a:endParaRPr lang="zh-CN" altLang="en-US" sz="1300" b="1">
                <a:solidFill>
                  <a:srgbClr val="1863E8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3" action="ppaction://hlinkfile"/>
              </a:endParaRPr>
            </a:p>
          </p:txBody>
        </p:sp>
        <p:sp>
          <p:nvSpPr>
            <p:cNvPr id="2" name="文本框 1"/>
            <p:cNvSpPr txBox="1"/>
            <p:nvPr>
              <p:custDataLst>
                <p:tags r:id="rId4"/>
              </p:custDataLst>
            </p:nvPr>
          </p:nvSpPr>
          <p:spPr>
            <a:xfrm>
              <a:off x="3412" y="3655"/>
              <a:ext cx="4329" cy="1700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indent="0" algn="just" fontAlgn="auto">
                <a:lnSpc>
                  <a:spcPts val="1800"/>
                </a:lnSpc>
              </a:pPr>
              <a:endParaRPr lang="zh-CN" altLang="en-US" sz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080770" y="1934471"/>
            <a:ext cx="4912995" cy="1676774"/>
            <a:chOff x="10439" y="3610"/>
            <a:chExt cx="8314" cy="1872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10439" y="3610"/>
              <a:ext cx="8314" cy="1872"/>
              <a:chOff x="1260" y="3213"/>
              <a:chExt cx="8314" cy="1872"/>
            </a:xfrm>
          </p:grpSpPr>
          <p:sp>
            <p:nvSpPr>
              <p:cNvPr id="23" name="iSľiḋè"/>
              <p:cNvSpPr/>
              <p:nvPr>
                <p:custDataLst>
                  <p:tags r:id="rId5"/>
                </p:custDataLst>
              </p:nvPr>
            </p:nvSpPr>
            <p:spPr>
              <a:xfrm>
                <a:off x="1260" y="3213"/>
                <a:ext cx="8314" cy="1872"/>
              </a:xfrm>
              <a:prstGeom prst="roundRect">
                <a:avLst>
                  <a:gd name="adj" fmla="val 10485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711200" dist="254000" dir="2700000" sx="102000" sy="102000" algn="tl" rotWithShape="0">
                  <a:prstClr val="black">
                    <a:alpha val="10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algn="ctr"/>
                <a:endParaRPr lang="zh-CN" altLang="en-US" kern="0" dirty="0">
                  <a:solidFill>
                    <a:prstClr val="white"/>
                  </a:solidFill>
                  <a:latin typeface="思源宋体 CN" panose="02020400000000000000" pitchFamily="18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4075" y="3252"/>
                <a:ext cx="4001" cy="32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lang="zh-CN" altLang="en-US" sz="1300" b="1">
                    <a:solidFill>
                      <a:srgbClr val="1863E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hlinkClick r:id="rId7" action="ppaction://hlinkfile"/>
                  </a:rPr>
                  <a:t>厦门倍特立科技集团有限公司</a:t>
                </a:r>
                <a:endParaRPr lang="zh-CN" altLang="en-US" sz="1300" b="1">
                  <a:solidFill>
                    <a:srgbClr val="1863E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31" name="图片 30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0550" y="3885"/>
              <a:ext cx="2470" cy="1085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>
              <p:custDataLst>
                <p:tags r:id="rId10"/>
              </p:custDataLst>
            </p:nvPr>
          </p:nvSpPr>
          <p:spPr>
            <a:xfrm>
              <a:off x="13166" y="3974"/>
              <a:ext cx="5304" cy="1229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lvl="0" algn="just">
                <a:lnSpc>
                  <a:spcPts val="1800"/>
                </a:lnSpc>
                <a:buClrTx/>
                <a:buSzTx/>
                <a:buFontTx/>
              </a:pPr>
              <a:r>
                <a:rPr lang="zh-CN" altLang="en-US" sz="12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一家专注于全球化发展的电池制造解决方案服务商和全资源运营者。2012年进入电池制造行业，十余年来深耕探索，潜心创新，如今业务范围遍及全球近100个国家和地区。</a:t>
              </a:r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 rot="0">
            <a:off x="6181725" y="4013200"/>
            <a:ext cx="4912995" cy="1797050"/>
            <a:chOff x="1260" y="3213"/>
            <a:chExt cx="8314" cy="1872"/>
          </a:xfrm>
        </p:grpSpPr>
        <p:sp>
          <p:nvSpPr>
            <p:cNvPr id="53" name="iSľiḋè"/>
            <p:cNvSpPr/>
            <p:nvPr>
              <p:custDataLst>
                <p:tags r:id="rId11"/>
              </p:custDataLst>
            </p:nvPr>
          </p:nvSpPr>
          <p:spPr>
            <a:xfrm>
              <a:off x="1260" y="3213"/>
              <a:ext cx="8314" cy="1872"/>
            </a:xfrm>
            <a:prstGeom prst="roundRect">
              <a:avLst>
                <a:gd name="adj" fmla="val 10485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11200" dist="254000" dir="2700000" sx="102000" sy="102000" algn="tl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 kern="0" dirty="0">
                <a:solidFill>
                  <a:prstClr val="white"/>
                </a:solidFill>
                <a:latin typeface="思源宋体 CN" panose="02020400000000000000" pitchFamily="18" charset="-122"/>
                <a:ea typeface="宋体" panose="02010600030101010101" pitchFamily="2" charset="-122"/>
              </a:endParaRPr>
            </a:p>
          </p:txBody>
        </p:sp>
        <p:sp>
          <p:nvSpPr>
            <p:cNvPr id="55" name="文本框 54"/>
            <p:cNvSpPr txBox="1"/>
            <p:nvPr>
              <p:custDataLst>
                <p:tags r:id="rId12"/>
              </p:custDataLst>
            </p:nvPr>
          </p:nvSpPr>
          <p:spPr>
            <a:xfrm>
              <a:off x="4119" y="3356"/>
              <a:ext cx="4001" cy="30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1300" b="1">
                  <a:solidFill>
                    <a:srgbClr val="1863E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hlinkClick r:id="rId13" action="ppaction://hlinkfile"/>
                </a:rPr>
                <a:t>漳州市德恒电子有限公司</a:t>
              </a:r>
              <a:endParaRPr lang="zh-CN" altLang="en-US" sz="1300" b="1">
                <a:solidFill>
                  <a:srgbClr val="1863E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7" name="文本框 56"/>
          <p:cNvSpPr txBox="1"/>
          <p:nvPr>
            <p:custDataLst>
              <p:tags r:id="rId14"/>
            </p:custDataLst>
          </p:nvPr>
        </p:nvSpPr>
        <p:spPr>
          <a:xfrm>
            <a:off x="7788910" y="4429125"/>
            <a:ext cx="3188970" cy="10147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lvl="0" algn="just">
              <a:lnSpc>
                <a:spcPts val="1800"/>
              </a:lnSpc>
              <a:buClrTx/>
              <a:buSzTx/>
              <a:buFontTx/>
            </a:pP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一家集产品设计、研发、生产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的定制手表制造商和供应商，拥有 15 年自有品牌手表经验。 为来自34个国家的客户生产定制手表，我们是世界上一些知名公司的合作伙伴。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074597" y="4013200"/>
            <a:ext cx="4894031" cy="1797146"/>
            <a:chOff x="648" y="4315"/>
            <a:chExt cx="9312" cy="1288"/>
          </a:xfrm>
        </p:grpSpPr>
        <p:sp>
          <p:nvSpPr>
            <p:cNvPr id="44" name="iSľiḋè"/>
            <p:cNvSpPr/>
            <p:nvPr>
              <p:custDataLst>
                <p:tags r:id="rId15"/>
              </p:custDataLst>
            </p:nvPr>
          </p:nvSpPr>
          <p:spPr>
            <a:xfrm>
              <a:off x="648" y="4315"/>
              <a:ext cx="9312" cy="1288"/>
            </a:xfrm>
            <a:prstGeom prst="roundRect">
              <a:avLst>
                <a:gd name="adj" fmla="val 10485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11200" dist="254000" dir="2700000" sx="102000" sy="102000" algn="tl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 kern="0" dirty="0">
                <a:solidFill>
                  <a:prstClr val="white"/>
                </a:solidFill>
                <a:latin typeface="思源宋体 CN" panose="02020400000000000000" pitchFamily="18" charset="-122"/>
                <a:ea typeface="宋体" panose="02010600030101010101" pitchFamily="2" charset="-122"/>
              </a:endParaRPr>
            </a:p>
          </p:txBody>
        </p:sp>
        <p:sp>
          <p:nvSpPr>
            <p:cNvPr id="47" name="文本框 46"/>
            <p:cNvSpPr txBox="1"/>
            <p:nvPr>
              <p:custDataLst>
                <p:tags r:id="rId16"/>
              </p:custDataLst>
            </p:nvPr>
          </p:nvSpPr>
          <p:spPr>
            <a:xfrm>
              <a:off x="3700" y="4373"/>
              <a:ext cx="4121" cy="20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1300" b="1">
                  <a:solidFill>
                    <a:srgbClr val="1863E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hlinkClick r:id="rId17" action="ppaction://hlinkfile"/>
                </a:rPr>
                <a:t>建晟</a:t>
              </a:r>
              <a:r>
                <a:rPr lang="zh-CN" altLang="en-US" sz="1300" b="1">
                  <a:solidFill>
                    <a:srgbClr val="1863E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hlinkClick r:id="rId17" action="ppaction://hlinkfile"/>
                </a:rPr>
                <a:t>集团</a:t>
              </a:r>
              <a:endParaRPr lang="zh-CN" altLang="en-US" sz="1300" b="1">
                <a:solidFill>
                  <a:srgbClr val="1863E8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17" action="ppaction://hlinkfile"/>
              </a:endParaRPr>
            </a:p>
          </p:txBody>
        </p:sp>
        <p:sp>
          <p:nvSpPr>
            <p:cNvPr id="50" name="文本框 49"/>
            <p:cNvSpPr txBox="1"/>
            <p:nvPr>
              <p:custDataLst>
                <p:tags r:id="rId18"/>
              </p:custDataLst>
            </p:nvPr>
          </p:nvSpPr>
          <p:spPr>
            <a:xfrm>
              <a:off x="3639" y="4539"/>
              <a:ext cx="6138" cy="1021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lvl="0" algn="just">
                <a:lnSpc>
                  <a:spcPts val="1800"/>
                </a:lnSpc>
                <a:buClrTx/>
                <a:buSzTx/>
                <a:buFontTx/>
              </a:pPr>
              <a:r>
                <a:rPr lang="zh-CN" altLang="en-US" sz="12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建晟集团，是一家集研发、制造、销售、服务于一体的专业化教育家具、办公家具、医疗家具、养老家具解决方案提供商。集团系列产品更是出口110个国家，主要有亚洲、中东、非洲和拉丁美洲等国家。</a:t>
              </a:r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16330" y="4281170"/>
            <a:ext cx="1562100" cy="11728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flipH="1">
            <a:off x="6263005" y="2180590"/>
            <a:ext cx="1459230" cy="101473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1"/>
            </p:custDataLst>
          </p:nvPr>
        </p:nvSpPr>
        <p:spPr>
          <a:xfrm>
            <a:off x="7772400" y="2180590"/>
            <a:ext cx="3188970" cy="14249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lvl="0" algn="just">
              <a:lnSpc>
                <a:spcPts val="1800"/>
              </a:lnSpc>
              <a:buClrTx/>
              <a:buSzTx/>
              <a:buFontTx/>
            </a:pP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东星集团始创于1979年，是一家集产品设计、研发、生产与营销为一体的现代化企业。产业涉足矿山开采、石材加工/生产销售、工程装饰、玉艺雕刻、国际贸易、艺术收藏、金融投资、房产置业、文化创意等领域。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63005" y="4325620"/>
            <a:ext cx="1510030" cy="1127760"/>
          </a:xfrm>
          <a:prstGeom prst="rect">
            <a:avLst/>
          </a:prstGeom>
        </p:spPr>
      </p:pic>
      <p:sp>
        <p:nvSpPr>
          <p:cNvPr id="21" name="矩形: 圆角 42"/>
          <p:cNvSpPr/>
          <p:nvPr>
            <p:custDataLst>
              <p:tags r:id="rId23"/>
            </p:custDataLst>
          </p:nvPr>
        </p:nvSpPr>
        <p:spPr>
          <a:xfrm>
            <a:off x="9779000" y="22860"/>
            <a:ext cx="2413000" cy="591820"/>
          </a:xfrm>
          <a:prstGeom prst="roundRect">
            <a:avLst>
              <a:gd name="adj" fmla="val 50000"/>
            </a:avLst>
          </a:prstGeom>
          <a:solidFill>
            <a:srgbClr val="007BC6"/>
          </a:solidFill>
          <a:ln>
            <a:solidFill>
              <a:srgbClr val="007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0" name="图片 9" descr="微信图片_20220916095754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9914255" y="83185"/>
            <a:ext cx="2063115" cy="400050"/>
          </a:xfrm>
          <a:prstGeom prst="rect">
            <a:avLst/>
          </a:prstGeom>
          <a:solidFill>
            <a:srgbClr val="007BC6"/>
          </a:solidFill>
          <a:ln>
            <a:solidFill>
              <a:srgbClr val="007BC6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1370330" y="611505"/>
            <a:ext cx="5375275" cy="430530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marL="0" marR="0">
              <a:lnSpc>
                <a:spcPts val="2645"/>
              </a:lnSpc>
              <a:spcBef>
                <a:spcPts val="0"/>
              </a:spcBef>
              <a:spcAft>
                <a:spcPts val="0"/>
              </a:spcAft>
            </a:pPr>
            <a:r>
              <a:rPr sz="2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DVEOVM+MicrosoftYaHei-Bold"/>
                <a:cs typeface="DVEOVM+MicrosoftYaHei-Bold"/>
                <a:sym typeface="+mn-ea"/>
              </a:rPr>
              <a:t>效果是最深的战略，口碑是最好的</a:t>
            </a:r>
            <a:r>
              <a:rPr lang="zh-CN" sz="2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DVEOVM+MicrosoftYaHei-Bold"/>
                <a:cs typeface="DVEOVM+MicrosoftYaHei-Bold"/>
                <a:sym typeface="+mn-ea"/>
              </a:rPr>
              <a:t>品牌</a:t>
            </a:r>
            <a:endParaRPr lang="zh-CN" sz="24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latin typeface="DVEOVM+MicrosoftYaHei-Bold"/>
              <a:cs typeface="DVEOVM+MicrosoftYaHei-Bold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6" name="文本框 32"/>
          <p:cNvSpPr txBox="1"/>
          <p:nvPr/>
        </p:nvSpPr>
        <p:spPr>
          <a:xfrm>
            <a:off x="1392238" y="314008"/>
            <a:ext cx="269557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3200" dirty="0">
                <a:solidFill>
                  <a:srgbClr val="000000"/>
                </a:solidFill>
                <a:sym typeface="+mn-ea"/>
              </a:rPr>
              <a:t>牛贸圈</a:t>
            </a:r>
            <a:r>
              <a:rPr lang="en-US" altLang="zh-CN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n-US" altLang="zh-CN" sz="3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1747" name="任意多边形 73"/>
          <p:cNvSpPr/>
          <p:nvPr/>
        </p:nvSpPr>
        <p:spPr>
          <a:xfrm>
            <a:off x="737235" y="2741613"/>
            <a:ext cx="3267075" cy="4033837"/>
          </a:xfrm>
          <a:custGeom>
            <a:avLst/>
            <a:gdLst/>
            <a:ahLst/>
            <a:cxnLst>
              <a:cxn ang="0">
                <a:pos x="1097051" y="2920469"/>
              </a:cxn>
              <a:cxn ang="0">
                <a:pos x="1106958" y="2460745"/>
              </a:cxn>
              <a:cxn ang="0">
                <a:pos x="805874" y="2190260"/>
              </a:cxn>
              <a:cxn ang="0">
                <a:pos x="0" y="1896432"/>
              </a:cxn>
              <a:cxn ang="0">
                <a:pos x="706634" y="2105617"/>
              </a:cxn>
              <a:cxn ang="0">
                <a:pos x="253227" y="1568041"/>
              </a:cxn>
              <a:cxn ang="0">
                <a:pos x="1117786" y="2287940"/>
              </a:cxn>
              <a:cxn ang="0">
                <a:pos x="1058192" y="1560461"/>
              </a:cxn>
              <a:cxn ang="0">
                <a:pos x="2728" y="482945"/>
              </a:cxn>
              <a:cxn ang="0">
                <a:pos x="606361" y="1251109"/>
              </a:cxn>
              <a:cxn ang="0">
                <a:pos x="674442" y="557282"/>
              </a:cxn>
              <a:cxn ang="0">
                <a:pos x="740159" y="1317503"/>
              </a:cxn>
              <a:cxn ang="0">
                <a:pos x="1069919" y="1429262"/>
              </a:cxn>
              <a:cxn ang="0">
                <a:pos x="1235275" y="0"/>
              </a:cxn>
              <a:cxn ang="0">
                <a:pos x="1281712" y="641137"/>
              </a:cxn>
              <a:cxn ang="0">
                <a:pos x="1186897" y="1339453"/>
              </a:cxn>
              <a:cxn ang="0">
                <a:pos x="1300991" y="1980408"/>
              </a:cxn>
              <a:cxn ang="0">
                <a:pos x="1684498" y="1638193"/>
              </a:cxn>
              <a:cxn ang="0">
                <a:pos x="1857519" y="839773"/>
              </a:cxn>
              <a:cxn ang="0">
                <a:pos x="1788044" y="1549244"/>
              </a:cxn>
              <a:cxn ang="0">
                <a:pos x="2365064" y="730875"/>
              </a:cxn>
              <a:cxn ang="0">
                <a:pos x="1408052" y="2191171"/>
              </a:cxn>
              <a:cxn ang="0">
                <a:pos x="1378976" y="2476004"/>
              </a:cxn>
              <a:cxn ang="0">
                <a:pos x="2119899" y="2011452"/>
              </a:cxn>
              <a:cxn ang="0">
                <a:pos x="1389926" y="2620515"/>
              </a:cxn>
              <a:cxn ang="0">
                <a:pos x="1414964" y="2910039"/>
              </a:cxn>
              <a:cxn ang="0">
                <a:pos x="1405446" y="2919861"/>
              </a:cxn>
              <a:cxn ang="0">
                <a:pos x="1097051" y="2920469"/>
              </a:cxn>
            </a:cxnLst>
            <a:pathLst>
              <a:path w="3638574" h="4492350">
                <a:moveTo>
                  <a:pt x="1687779" y="4492350"/>
                </a:moveTo>
                <a:cubicBezTo>
                  <a:pt x="1649353" y="4280693"/>
                  <a:pt x="1685297" y="4020910"/>
                  <a:pt x="1703018" y="3785190"/>
                </a:cubicBezTo>
                <a:lnTo>
                  <a:pt x="1239812" y="3369121"/>
                </a:lnTo>
                <a:cubicBezTo>
                  <a:pt x="710236" y="3436368"/>
                  <a:pt x="325039" y="3138656"/>
                  <a:pt x="0" y="2917145"/>
                </a:cubicBezTo>
                <a:cubicBezTo>
                  <a:pt x="370399" y="3119320"/>
                  <a:pt x="1037576" y="3333525"/>
                  <a:pt x="1087133" y="3238920"/>
                </a:cubicBezTo>
                <a:cubicBezTo>
                  <a:pt x="945521" y="3141082"/>
                  <a:pt x="539214" y="2730422"/>
                  <a:pt x="389581" y="2412005"/>
                </a:cubicBezTo>
                <a:cubicBezTo>
                  <a:pt x="859682" y="2946896"/>
                  <a:pt x="1430048" y="3277253"/>
                  <a:pt x="1719677" y="3519376"/>
                </a:cubicBezTo>
                <a:cubicBezTo>
                  <a:pt x="1735906" y="3304113"/>
                  <a:pt x="1659893" y="2776030"/>
                  <a:pt x="1627995" y="2400346"/>
                </a:cubicBezTo>
                <a:cubicBezTo>
                  <a:pt x="725782" y="2160678"/>
                  <a:pt x="172484" y="1536000"/>
                  <a:pt x="4198" y="742880"/>
                </a:cubicBezTo>
                <a:cubicBezTo>
                  <a:pt x="248250" y="1210277"/>
                  <a:pt x="456205" y="1649601"/>
                  <a:pt x="932867" y="1924493"/>
                </a:cubicBezTo>
                <a:cubicBezTo>
                  <a:pt x="1158949" y="1666327"/>
                  <a:pt x="1108304" y="1211645"/>
                  <a:pt x="1037607" y="857226"/>
                </a:cubicBezTo>
                <a:cubicBezTo>
                  <a:pt x="1222371" y="1153446"/>
                  <a:pt x="1266767" y="1586023"/>
                  <a:pt x="1138710" y="2026621"/>
                </a:cubicBezTo>
                <a:cubicBezTo>
                  <a:pt x="1250538" y="2109256"/>
                  <a:pt x="1570304" y="2252254"/>
                  <a:pt x="1646038" y="2198532"/>
                </a:cubicBezTo>
                <a:cubicBezTo>
                  <a:pt x="1690527" y="1476450"/>
                  <a:pt x="1904067" y="874481"/>
                  <a:pt x="1900430" y="0"/>
                </a:cubicBezTo>
                <a:cubicBezTo>
                  <a:pt x="1976693" y="192349"/>
                  <a:pt x="2015482" y="645373"/>
                  <a:pt x="1971873" y="986216"/>
                </a:cubicBezTo>
                <a:cubicBezTo>
                  <a:pt x="1947436" y="1177213"/>
                  <a:pt x="1846749" y="1657958"/>
                  <a:pt x="1826002" y="2060385"/>
                </a:cubicBezTo>
                <a:cubicBezTo>
                  <a:pt x="1811014" y="2351099"/>
                  <a:pt x="1951043" y="3007770"/>
                  <a:pt x="2001533" y="3046321"/>
                </a:cubicBezTo>
                <a:cubicBezTo>
                  <a:pt x="2041794" y="3055338"/>
                  <a:pt x="2575349" y="2567047"/>
                  <a:pt x="2591546" y="2519916"/>
                </a:cubicBezTo>
                <a:cubicBezTo>
                  <a:pt x="2482423" y="2107858"/>
                  <a:pt x="2569814" y="1503293"/>
                  <a:pt x="2857733" y="1291762"/>
                </a:cubicBezTo>
                <a:cubicBezTo>
                  <a:pt x="2648315" y="1639496"/>
                  <a:pt x="2663487" y="2195777"/>
                  <a:pt x="2750848" y="2383091"/>
                </a:cubicBezTo>
                <a:cubicBezTo>
                  <a:pt x="3066810" y="2282983"/>
                  <a:pt x="3503085" y="1513118"/>
                  <a:pt x="3638574" y="1124252"/>
                </a:cubicBezTo>
                <a:cubicBezTo>
                  <a:pt x="3492704" y="2254009"/>
                  <a:pt x="2460505" y="2814271"/>
                  <a:pt x="2166244" y="3370521"/>
                </a:cubicBezTo>
                <a:cubicBezTo>
                  <a:pt x="2148523" y="3519377"/>
                  <a:pt x="2147251" y="3667825"/>
                  <a:pt x="2121509" y="3808660"/>
                </a:cubicBezTo>
                <a:cubicBezTo>
                  <a:pt x="2452144" y="3808286"/>
                  <a:pt x="3159362" y="3298984"/>
                  <a:pt x="3261397" y="3094074"/>
                </a:cubicBezTo>
                <a:cubicBezTo>
                  <a:pt x="3262702" y="3429094"/>
                  <a:pt x="2493987" y="3820258"/>
                  <a:pt x="2138356" y="4030951"/>
                </a:cubicBezTo>
                <a:cubicBezTo>
                  <a:pt x="2116438" y="4040371"/>
                  <a:pt x="2182753" y="4334539"/>
                  <a:pt x="2176877" y="4476307"/>
                </a:cubicBezTo>
                <a:cubicBezTo>
                  <a:pt x="2170659" y="4477332"/>
                  <a:pt x="2168451" y="4490390"/>
                  <a:pt x="2162233" y="4491415"/>
                </a:cubicBezTo>
                <a:lnTo>
                  <a:pt x="1687779" y="4492350"/>
                </a:lnTo>
                <a:close/>
              </a:path>
            </a:pathLst>
          </a:custGeom>
          <a:solidFill>
            <a:srgbClr val="755A2D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1748" name="椭圆 74"/>
          <p:cNvSpPr/>
          <p:nvPr/>
        </p:nvSpPr>
        <p:spPr>
          <a:xfrm>
            <a:off x="3623310" y="2855913"/>
            <a:ext cx="1033463" cy="1033462"/>
          </a:xfrm>
          <a:prstGeom prst="ellipse">
            <a:avLst/>
          </a:prstGeom>
          <a:solidFill>
            <a:srgbClr val="2C3441"/>
          </a:solidFill>
          <a:ln w="9525">
            <a:noFill/>
          </a:ln>
        </p:spPr>
        <p:txBody>
          <a:bodyPr anchor="ctr" anchorCtr="0"/>
          <a:p>
            <a:pPr algn="ctr" defTabSz="914400" eaLnBrk="1" hangingPunct="1"/>
            <a:endParaRPr lang="zh-CN" alt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1749" name="椭圆 75"/>
          <p:cNvSpPr/>
          <p:nvPr/>
        </p:nvSpPr>
        <p:spPr>
          <a:xfrm>
            <a:off x="1865948" y="1843088"/>
            <a:ext cx="1035050" cy="1033462"/>
          </a:xfrm>
          <a:prstGeom prst="ellipse">
            <a:avLst/>
          </a:prstGeom>
          <a:solidFill>
            <a:srgbClr val="007BC6"/>
          </a:solidFill>
          <a:ln w="9525">
            <a:noFill/>
          </a:ln>
        </p:spPr>
        <p:txBody>
          <a:bodyPr anchor="ctr" anchorCtr="0"/>
          <a:p>
            <a:pPr algn="ctr" defTabSz="914400" eaLnBrk="1" hangingPunct="1"/>
            <a:endParaRPr lang="zh-CN" alt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1750" name="椭圆 76"/>
          <p:cNvSpPr/>
          <p:nvPr/>
        </p:nvSpPr>
        <p:spPr>
          <a:xfrm>
            <a:off x="401955" y="3095625"/>
            <a:ext cx="601980" cy="584200"/>
          </a:xfrm>
          <a:prstGeom prst="ellipse">
            <a:avLst/>
          </a:prstGeom>
          <a:solidFill>
            <a:srgbClr val="2C3441"/>
          </a:solidFill>
          <a:ln w="9525">
            <a:noFill/>
          </a:ln>
        </p:spPr>
        <p:txBody>
          <a:bodyPr anchor="ctr" anchorCtr="0"/>
          <a:p>
            <a:pPr algn="ctr" defTabSz="914400" eaLnBrk="1" hangingPunct="1"/>
            <a:endParaRPr lang="zh-CN" alt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1751" name="椭圆 77"/>
          <p:cNvSpPr/>
          <p:nvPr/>
        </p:nvSpPr>
        <p:spPr>
          <a:xfrm>
            <a:off x="389573" y="5076508"/>
            <a:ext cx="515937" cy="517525"/>
          </a:xfrm>
          <a:prstGeom prst="ellipse">
            <a:avLst/>
          </a:prstGeom>
          <a:solidFill>
            <a:srgbClr val="2C3441"/>
          </a:solidFill>
          <a:ln w="9525">
            <a:noFill/>
          </a:ln>
        </p:spPr>
        <p:txBody>
          <a:bodyPr anchor="ctr" anchorCtr="0"/>
          <a:p>
            <a:pPr algn="ctr" defTabSz="914400" eaLnBrk="1" hangingPunct="1"/>
            <a:endParaRPr lang="zh-CN" alt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1752" name="椭圆 78"/>
          <p:cNvSpPr/>
          <p:nvPr/>
        </p:nvSpPr>
        <p:spPr>
          <a:xfrm>
            <a:off x="2900998" y="3429000"/>
            <a:ext cx="650875" cy="650875"/>
          </a:xfrm>
          <a:prstGeom prst="ellipse">
            <a:avLst/>
          </a:prstGeom>
          <a:solidFill>
            <a:srgbClr val="007BC6"/>
          </a:solidFill>
          <a:ln w="9525">
            <a:noFill/>
          </a:ln>
        </p:spPr>
        <p:txBody>
          <a:bodyPr anchor="ctr" anchorCtr="0"/>
          <a:p>
            <a:pPr algn="ctr" defTabSz="914400" eaLnBrk="1" hangingPunct="1"/>
            <a:endParaRPr lang="zh-CN" altLang="en-US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1753" name="椭圆 79"/>
          <p:cNvSpPr/>
          <p:nvPr/>
        </p:nvSpPr>
        <p:spPr>
          <a:xfrm>
            <a:off x="3410585" y="4924425"/>
            <a:ext cx="781050" cy="782638"/>
          </a:xfrm>
          <a:prstGeom prst="ellipse">
            <a:avLst/>
          </a:prstGeom>
          <a:solidFill>
            <a:srgbClr val="007BC6"/>
          </a:solidFill>
          <a:ln w="9525">
            <a:noFill/>
          </a:ln>
        </p:spPr>
        <p:txBody>
          <a:bodyPr anchor="ctr" anchorCtr="0"/>
          <a:p>
            <a:pPr algn="ctr" defTabSz="914400" eaLnBrk="1" hangingPunct="1"/>
            <a:endParaRPr lang="zh-CN" alt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1754" name="椭圆 80"/>
          <p:cNvSpPr/>
          <p:nvPr/>
        </p:nvSpPr>
        <p:spPr>
          <a:xfrm>
            <a:off x="1305560" y="2876550"/>
            <a:ext cx="781050" cy="782638"/>
          </a:xfrm>
          <a:prstGeom prst="ellipse">
            <a:avLst/>
          </a:prstGeom>
          <a:solidFill>
            <a:srgbClr val="2194B3"/>
          </a:solidFill>
          <a:ln w="9525">
            <a:noFill/>
          </a:ln>
        </p:spPr>
        <p:txBody>
          <a:bodyPr anchor="ctr" anchorCtr="0"/>
          <a:p>
            <a:pPr algn="ctr" defTabSz="914400" eaLnBrk="1" hangingPunct="1"/>
            <a:endParaRPr lang="zh-CN" alt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1755" name="文本框 83"/>
          <p:cNvSpPr txBox="1"/>
          <p:nvPr/>
        </p:nvSpPr>
        <p:spPr>
          <a:xfrm>
            <a:off x="1951990" y="2225675"/>
            <a:ext cx="845820" cy="2914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defTabSz="685800" eaLnBrk="1" hangingPunct="1"/>
            <a:r>
              <a:rPr lang="zh-CN" altLang="en-US" sz="1300" b="1" dirty="0">
                <a:solidFill>
                  <a:schemeClr val="bg1"/>
                </a:solidFill>
                <a:latin typeface="Calibri" panose="020F0502020204030204" pitchFamily="34" charset="0"/>
              </a:rPr>
              <a:t>网站</a:t>
            </a:r>
            <a:r>
              <a:rPr lang="zh-CN" altLang="en-US" sz="1300" b="1" dirty="0">
                <a:solidFill>
                  <a:schemeClr val="bg1"/>
                </a:solidFill>
                <a:latin typeface="Calibri" panose="020F0502020204030204" pitchFamily="34" charset="0"/>
              </a:rPr>
              <a:t>建设</a:t>
            </a:r>
            <a:endParaRPr lang="zh-CN" altLang="en-US" sz="13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1756" name="文本框 83"/>
          <p:cNvSpPr txBox="1"/>
          <p:nvPr/>
        </p:nvSpPr>
        <p:spPr>
          <a:xfrm>
            <a:off x="3725545" y="3222625"/>
            <a:ext cx="845820" cy="2914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defTabSz="685800" eaLnBrk="1" hangingPunct="1"/>
            <a:r>
              <a:rPr lang="zh-CN" altLang="en-US" sz="1300" b="1" dirty="0">
                <a:solidFill>
                  <a:schemeClr val="bg1"/>
                </a:solidFill>
                <a:latin typeface="Calibri" panose="020F0502020204030204" pitchFamily="34" charset="0"/>
              </a:rPr>
              <a:t>内容</a:t>
            </a:r>
            <a:r>
              <a:rPr lang="zh-CN" altLang="en-US" sz="1300" b="1" dirty="0">
                <a:solidFill>
                  <a:schemeClr val="bg1"/>
                </a:solidFill>
                <a:latin typeface="Calibri" panose="020F0502020204030204" pitchFamily="34" charset="0"/>
              </a:rPr>
              <a:t>营销</a:t>
            </a:r>
            <a:endParaRPr lang="zh-CN" altLang="en-US" sz="13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1757" name="文本框 83"/>
          <p:cNvSpPr txBox="1"/>
          <p:nvPr/>
        </p:nvSpPr>
        <p:spPr>
          <a:xfrm>
            <a:off x="3326448" y="5157788"/>
            <a:ext cx="845820" cy="2914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defTabSz="685800" eaLnBrk="1" hangingPunct="1"/>
            <a:r>
              <a:rPr lang="zh-CN" altLang="en-US" sz="1300" b="1" dirty="0">
                <a:solidFill>
                  <a:schemeClr val="bg1"/>
                </a:solidFill>
                <a:latin typeface="Calibri" panose="020F0502020204030204" pitchFamily="34" charset="0"/>
              </a:rPr>
              <a:t>广告</a:t>
            </a:r>
            <a:r>
              <a:rPr lang="zh-CN" altLang="en-US" sz="1300" b="1" dirty="0">
                <a:solidFill>
                  <a:schemeClr val="bg1"/>
                </a:solidFill>
                <a:latin typeface="Calibri" panose="020F0502020204030204" pitchFamily="34" charset="0"/>
              </a:rPr>
              <a:t>投放</a:t>
            </a:r>
            <a:endParaRPr lang="zh-CN" altLang="en-US" sz="13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1758" name="文本框 83"/>
          <p:cNvSpPr txBox="1"/>
          <p:nvPr/>
        </p:nvSpPr>
        <p:spPr>
          <a:xfrm>
            <a:off x="1292543" y="3125788"/>
            <a:ext cx="795020" cy="27559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defTabSz="685800" eaLnBrk="1" hangingPunct="1"/>
            <a:r>
              <a:rPr lang="zh-CN" altLang="en-US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查</a:t>
            </a:r>
            <a:r>
              <a:rPr lang="zh-CN" altLang="en-US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关键词</a:t>
            </a:r>
            <a:endParaRPr lang="zh-CN" altLang="en-US" sz="1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1759" name="文本框 83"/>
          <p:cNvSpPr txBox="1"/>
          <p:nvPr/>
        </p:nvSpPr>
        <p:spPr>
          <a:xfrm>
            <a:off x="2881948" y="3611563"/>
            <a:ext cx="737870" cy="24511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defTabSz="685800" eaLnBrk="1" hangingPunct="1"/>
            <a:r>
              <a:rPr lang="en-US" altLang="zh-CN" sz="1000" b="1" dirty="0">
                <a:solidFill>
                  <a:schemeClr val="bg1"/>
                </a:solidFill>
                <a:latin typeface="Calibri" panose="020F0502020204030204" pitchFamily="34" charset="0"/>
              </a:rPr>
              <a:t>SEO</a:t>
            </a:r>
            <a:r>
              <a:rPr lang="zh-CN" altLang="en-US" sz="1000" b="1" dirty="0">
                <a:solidFill>
                  <a:schemeClr val="bg1"/>
                </a:solidFill>
                <a:latin typeface="Calibri" panose="020F0502020204030204" pitchFamily="34" charset="0"/>
              </a:rPr>
              <a:t>工具</a:t>
            </a:r>
            <a:r>
              <a:rPr lang="en-US" altLang="zh-CN" sz="10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zh-CN" altLang="en-US" sz="1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1760" name="文本框 83"/>
          <p:cNvSpPr txBox="1"/>
          <p:nvPr/>
        </p:nvSpPr>
        <p:spPr>
          <a:xfrm>
            <a:off x="605473" y="4541838"/>
            <a:ext cx="869950" cy="2778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defTabSz="685800" eaLnBrk="1" hangingPunct="1"/>
            <a:r>
              <a:rPr lang="en-US" altLang="zh-CN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TEXT HERE</a:t>
            </a:r>
            <a:endParaRPr lang="zh-CN" altLang="en-US" sz="1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1761" name="椭圆 101"/>
          <p:cNvSpPr/>
          <p:nvPr/>
        </p:nvSpPr>
        <p:spPr>
          <a:xfrm>
            <a:off x="678498" y="4332288"/>
            <a:ext cx="650875" cy="650875"/>
          </a:xfrm>
          <a:prstGeom prst="ellipse">
            <a:avLst/>
          </a:prstGeom>
          <a:solidFill>
            <a:srgbClr val="007BC6"/>
          </a:solidFill>
          <a:ln w="9525">
            <a:noFill/>
          </a:ln>
        </p:spPr>
        <p:txBody>
          <a:bodyPr anchor="ctr" anchorCtr="0"/>
          <a:p>
            <a:pPr algn="ctr" defTabSz="914400" eaLnBrk="1" hangingPunct="1"/>
            <a:endParaRPr lang="zh-CN" altLang="en-US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1762" name="文本框 83"/>
          <p:cNvSpPr txBox="1"/>
          <p:nvPr/>
        </p:nvSpPr>
        <p:spPr>
          <a:xfrm>
            <a:off x="636270" y="4535170"/>
            <a:ext cx="693420" cy="245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defTabSz="685800" eaLnBrk="1" hangingPunct="1"/>
            <a:r>
              <a:rPr lang="zh-CN" altLang="en-US" sz="1000" b="1" dirty="0">
                <a:solidFill>
                  <a:schemeClr val="bg1"/>
                </a:solidFill>
                <a:latin typeface="Calibri" panose="020F0502020204030204" pitchFamily="34" charset="0"/>
              </a:rPr>
              <a:t>社交</a:t>
            </a:r>
            <a:r>
              <a:rPr lang="zh-CN" altLang="en-US" sz="1000" b="1" dirty="0">
                <a:solidFill>
                  <a:schemeClr val="bg1"/>
                </a:solidFill>
                <a:latin typeface="Calibri" panose="020F0502020204030204" pitchFamily="34" charset="0"/>
              </a:rPr>
              <a:t>营销</a:t>
            </a:r>
            <a:endParaRPr lang="zh-CN" altLang="en-US" sz="1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文本框 83"/>
          <p:cNvSpPr txBox="1"/>
          <p:nvPr/>
        </p:nvSpPr>
        <p:spPr>
          <a:xfrm>
            <a:off x="365760" y="3256915"/>
            <a:ext cx="693420" cy="245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defTabSz="685800" eaLnBrk="1" hangingPunct="1"/>
            <a:r>
              <a:rPr lang="zh-CN" altLang="en-US" sz="1000" b="1" dirty="0">
                <a:solidFill>
                  <a:schemeClr val="bg1"/>
                </a:solidFill>
                <a:latin typeface="Calibri" panose="020F0502020204030204" pitchFamily="34" charset="0"/>
              </a:rPr>
              <a:t>邮件营销</a:t>
            </a:r>
            <a:endParaRPr lang="zh-CN" altLang="en-US" sz="1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文本框 83"/>
          <p:cNvSpPr txBox="1"/>
          <p:nvPr/>
        </p:nvSpPr>
        <p:spPr>
          <a:xfrm>
            <a:off x="310515" y="5213350"/>
            <a:ext cx="693420" cy="245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defTabSz="685800" eaLnBrk="1" hangingPunct="1"/>
            <a:r>
              <a:rPr lang="zh-CN" altLang="en-US" sz="1000" b="1" dirty="0">
                <a:solidFill>
                  <a:schemeClr val="bg1"/>
                </a:solidFill>
                <a:latin typeface="Calibri" panose="020F0502020204030204" pitchFamily="34" charset="0"/>
              </a:rPr>
              <a:t>网红营销</a:t>
            </a:r>
            <a:endParaRPr lang="zh-CN" altLang="en-US" sz="1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7702" t="10732" r="8592" b="8849"/>
          <a:stretch>
            <a:fillRect/>
          </a:stretch>
        </p:blipFill>
        <p:spPr>
          <a:xfrm>
            <a:off x="5904865" y="1026795"/>
            <a:ext cx="3874135" cy="1385570"/>
          </a:xfrm>
          <a:prstGeom prst="round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105" y="3658870"/>
            <a:ext cx="7699375" cy="2915285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1" name="矩形: 圆角 42"/>
          <p:cNvSpPr/>
          <p:nvPr>
            <p:custDataLst>
              <p:tags r:id="rId3"/>
            </p:custDataLst>
          </p:nvPr>
        </p:nvSpPr>
        <p:spPr>
          <a:xfrm>
            <a:off x="9779000" y="22860"/>
            <a:ext cx="2413000" cy="591820"/>
          </a:xfrm>
          <a:prstGeom prst="roundRect">
            <a:avLst>
              <a:gd name="adj" fmla="val 50000"/>
            </a:avLst>
          </a:prstGeom>
          <a:solidFill>
            <a:srgbClr val="007BC6"/>
          </a:solidFill>
          <a:ln>
            <a:solidFill>
              <a:srgbClr val="007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9" name="图片 18" descr="微信图片_2022091609575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914255" y="83185"/>
            <a:ext cx="2063115" cy="400050"/>
          </a:xfrm>
          <a:prstGeom prst="rect">
            <a:avLst/>
          </a:prstGeom>
          <a:solidFill>
            <a:srgbClr val="007BC6"/>
          </a:solidFill>
          <a:ln>
            <a:solidFill>
              <a:srgbClr val="007BC6"/>
            </a:solidFill>
          </a:ln>
        </p:spPr>
      </p:pic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矩形 7"/>
          <p:cNvSpPr/>
          <p:nvPr/>
        </p:nvSpPr>
        <p:spPr>
          <a:xfrm>
            <a:off x="746125" y="1950085"/>
            <a:ext cx="5415280" cy="47523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7211695" y="1950085"/>
            <a:ext cx="4794250" cy="47523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119505" y="2002790"/>
            <a:ext cx="50419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如有了解更多内容，可扫码进行咨询</a:t>
            </a:r>
            <a:endParaRPr lang="zh-CN" altLang="en-US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99960" y="2002790"/>
            <a:ext cx="4705985" cy="70675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免费使用</a:t>
            </a:r>
            <a:r>
              <a:rPr lang="en-US" alt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chatGPT</a:t>
            </a: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功能扫以下二维码</a:t>
            </a:r>
            <a:endParaRPr lang="zh-CN" altLang="en-US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endParaRPr lang="zh-CN" altLang="en-US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710" y="2709545"/>
            <a:ext cx="3419475" cy="35814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3690" y="2709545"/>
            <a:ext cx="3517265" cy="3566160"/>
          </a:xfrm>
          <a:prstGeom prst="rect">
            <a:avLst/>
          </a:prstGeom>
        </p:spPr>
      </p:pic>
      <p:sp>
        <p:nvSpPr>
          <p:cNvPr id="21" name="矩形: 圆角 42"/>
          <p:cNvSpPr/>
          <p:nvPr>
            <p:custDataLst>
              <p:tags r:id="rId4"/>
            </p:custDataLst>
          </p:nvPr>
        </p:nvSpPr>
        <p:spPr>
          <a:xfrm>
            <a:off x="9779000" y="22860"/>
            <a:ext cx="2413000" cy="591820"/>
          </a:xfrm>
          <a:prstGeom prst="roundRect">
            <a:avLst>
              <a:gd name="adj" fmla="val 50000"/>
            </a:avLst>
          </a:prstGeom>
          <a:solidFill>
            <a:srgbClr val="007BC6"/>
          </a:solidFill>
          <a:ln>
            <a:solidFill>
              <a:srgbClr val="007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9" name="图片 18" descr="微信图片_2022091609575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914255" y="83185"/>
            <a:ext cx="2063115" cy="400050"/>
          </a:xfrm>
          <a:prstGeom prst="rect">
            <a:avLst/>
          </a:prstGeom>
          <a:solidFill>
            <a:srgbClr val="007BC6"/>
          </a:solidFill>
          <a:ln>
            <a:solidFill>
              <a:srgbClr val="007BC6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rcRect l="17109" t="27868" r="16217" b="21767"/>
          <a:stretch>
            <a:fillRect/>
          </a:stretch>
        </p:blipFill>
        <p:spPr>
          <a:xfrm>
            <a:off x="1602105" y="2620010"/>
            <a:ext cx="3561080" cy="36709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63" name="文本框 91"/>
          <p:cNvSpPr txBox="1"/>
          <p:nvPr/>
        </p:nvSpPr>
        <p:spPr>
          <a:xfrm>
            <a:off x="1180148" y="46038"/>
            <a:ext cx="3129280" cy="7067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p>
            <a:pPr algn="l" eaLnBrk="1" hangingPunct="1"/>
            <a:r>
              <a:rPr lang="en-US" altLang="zh-CN" sz="24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sym typeface="+mn-ea"/>
              </a:rPr>
              <a:t>怎么让客户看到我</a:t>
            </a:r>
            <a:r>
              <a:rPr lang="zh-CN" altLang="en-US" sz="4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sym typeface="+mn-ea"/>
              </a:rPr>
              <a:t>？</a:t>
            </a:r>
            <a:endParaRPr lang="zh-CN" altLang="en-US" sz="40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latin typeface="Calibri" panose="020F0502020204030204" pitchFamily="34" charset="0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35585" y="3274695"/>
            <a:ext cx="2501900" cy="3175000"/>
            <a:chOff x="725" y="4437"/>
            <a:chExt cx="3940" cy="5000"/>
          </a:xfrm>
        </p:grpSpPr>
        <p:sp>
          <p:nvSpPr>
            <p:cNvPr id="23554" name="矩形 79"/>
            <p:cNvSpPr/>
            <p:nvPr/>
          </p:nvSpPr>
          <p:spPr>
            <a:xfrm>
              <a:off x="725" y="8197"/>
              <a:ext cx="3940" cy="1241"/>
            </a:xfrm>
            <a:prstGeom prst="rect">
              <a:avLst/>
            </a:prstGeom>
            <a:solidFill>
              <a:srgbClr val="007BC6"/>
            </a:solidFill>
            <a:ln w="9525">
              <a:noFill/>
            </a:ln>
          </p:spPr>
          <p:txBody>
            <a:bodyPr anchor="ctr" anchorCtr="0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19" name="图片 18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725" y="4437"/>
              <a:ext cx="3940" cy="3879"/>
            </a:xfrm>
            <a:prstGeom prst="rect">
              <a:avLst/>
            </a:prstGeom>
          </p:spPr>
        </p:pic>
        <p:sp>
          <p:nvSpPr>
            <p:cNvPr id="18" name="平行四边形 17"/>
            <p:cNvSpPr/>
            <p:nvPr/>
          </p:nvSpPr>
          <p:spPr>
            <a:xfrm>
              <a:off x="888" y="8292"/>
              <a:ext cx="3682" cy="1145"/>
            </a:xfrm>
            <a:prstGeom prst="parallelogram">
              <a:avLst/>
            </a:prstGeom>
            <a:gradFill flip="none" rotWithShape="1">
              <a:gsLst>
                <a:gs pos="0">
                  <a:srgbClr val="FFFFFF">
                    <a:alpha val="67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bg1"/>
                  </a:gs>
                  <a:gs pos="47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自然排名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262446" y="3274695"/>
            <a:ext cx="2502184" cy="3195951"/>
            <a:chOff x="5693" y="4413"/>
            <a:chExt cx="3940" cy="5033"/>
          </a:xfrm>
        </p:grpSpPr>
        <p:sp>
          <p:nvSpPr>
            <p:cNvPr id="23555" name="矩形 80"/>
            <p:cNvSpPr/>
            <p:nvPr/>
          </p:nvSpPr>
          <p:spPr>
            <a:xfrm>
              <a:off x="5693" y="8197"/>
              <a:ext cx="3940" cy="1241"/>
            </a:xfrm>
            <a:prstGeom prst="rect">
              <a:avLst/>
            </a:prstGeom>
            <a:solidFill>
              <a:srgbClr val="2C3441"/>
            </a:solidFill>
            <a:ln w="9525">
              <a:noFill/>
            </a:ln>
          </p:spPr>
          <p:txBody>
            <a:bodyPr anchor="ctr" anchorCtr="0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5693" y="4413"/>
              <a:ext cx="3940" cy="5033"/>
              <a:chOff x="6649" y="5995"/>
              <a:chExt cx="3940" cy="5033"/>
            </a:xfrm>
          </p:grpSpPr>
          <p:sp>
            <p:nvSpPr>
              <p:cNvPr id="7" name="平行四边形 6"/>
              <p:cNvSpPr/>
              <p:nvPr/>
            </p:nvSpPr>
            <p:spPr>
              <a:xfrm>
                <a:off x="6894" y="9864"/>
                <a:ext cx="3422" cy="1164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FFFFFF">
                      <a:alpha val="67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1"/>
                <a:tileRect/>
              </a:gradFill>
              <a:ln>
                <a:gradFill>
                  <a:gsLst>
                    <a:gs pos="0">
                      <a:schemeClr val="bg1"/>
                    </a:gs>
                    <a:gs pos="47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sz="28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竞价广告</a:t>
                </a:r>
                <a:endPara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</p:txBody>
          </p:sp>
          <p:pic>
            <p:nvPicPr>
              <p:cNvPr id="8" name="图片 7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/>
              <a:stretch>
                <a:fillRect/>
              </a:stretch>
            </p:blipFill>
            <p:spPr>
              <a:xfrm>
                <a:off x="6649" y="5995"/>
                <a:ext cx="3940" cy="3879"/>
              </a:xfrm>
              <a:prstGeom prst="rect">
                <a:avLst/>
              </a:prstGeom>
            </p:spPr>
          </p:pic>
        </p:grpSp>
        <p:sp>
          <p:nvSpPr>
            <p:cNvPr id="2" name="平行四边形 1"/>
            <p:cNvSpPr/>
            <p:nvPr/>
          </p:nvSpPr>
          <p:spPr>
            <a:xfrm>
              <a:off x="6211" y="7128"/>
              <a:ext cx="3422" cy="1164"/>
            </a:xfrm>
            <a:prstGeom prst="parallelogram">
              <a:avLst/>
            </a:prstGeom>
            <a:gradFill flip="none" rotWithShape="1">
              <a:gsLst>
                <a:gs pos="0">
                  <a:srgbClr val="FFFFFF">
                    <a:alpha val="67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bg1"/>
                  </a:gs>
                  <a:gs pos="47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竞价广告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332855" y="3274695"/>
            <a:ext cx="2540000" cy="3230245"/>
            <a:chOff x="10253" y="4437"/>
            <a:chExt cx="4000" cy="5087"/>
          </a:xfrm>
        </p:grpSpPr>
        <p:sp>
          <p:nvSpPr>
            <p:cNvPr id="3" name="矩形 79"/>
            <p:cNvSpPr/>
            <p:nvPr/>
          </p:nvSpPr>
          <p:spPr>
            <a:xfrm>
              <a:off x="10313" y="8283"/>
              <a:ext cx="3940" cy="1241"/>
            </a:xfrm>
            <a:prstGeom prst="rect">
              <a:avLst/>
            </a:prstGeom>
            <a:solidFill>
              <a:srgbClr val="007BC6"/>
            </a:solidFill>
            <a:ln w="9525">
              <a:noFill/>
            </a:ln>
          </p:spPr>
          <p:txBody>
            <a:bodyPr anchor="ctr" anchorCtr="0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平行四边形 8"/>
            <p:cNvSpPr/>
            <p:nvPr/>
          </p:nvSpPr>
          <p:spPr>
            <a:xfrm>
              <a:off x="10505" y="8298"/>
              <a:ext cx="3626" cy="1188"/>
            </a:xfrm>
            <a:prstGeom prst="parallelogram">
              <a:avLst/>
            </a:prstGeom>
            <a:gradFill flip="none" rotWithShape="1">
              <a:gsLst>
                <a:gs pos="0">
                  <a:srgbClr val="FFFFFF">
                    <a:alpha val="67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bg1"/>
                  </a:gs>
                  <a:gs pos="47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展示广告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10253" y="4437"/>
              <a:ext cx="3969" cy="3834"/>
            </a:xfrm>
            <a:prstGeom prst="rect">
              <a:avLst/>
            </a:prstGeom>
          </p:spPr>
        </p:pic>
      </p:grpSp>
      <p:grpSp>
        <p:nvGrpSpPr>
          <p:cNvPr id="17" name="组合 16"/>
          <p:cNvGrpSpPr/>
          <p:nvPr/>
        </p:nvGrpSpPr>
        <p:grpSpPr>
          <a:xfrm>
            <a:off x="9574530" y="3274701"/>
            <a:ext cx="2449830" cy="3206109"/>
            <a:chOff x="15175" y="4454"/>
            <a:chExt cx="3858" cy="5050"/>
          </a:xfrm>
        </p:grpSpPr>
        <p:sp>
          <p:nvSpPr>
            <p:cNvPr id="4" name="矩形 80"/>
            <p:cNvSpPr/>
            <p:nvPr/>
          </p:nvSpPr>
          <p:spPr>
            <a:xfrm>
              <a:off x="15175" y="8312"/>
              <a:ext cx="3855" cy="1120"/>
            </a:xfrm>
            <a:prstGeom prst="rect">
              <a:avLst/>
            </a:prstGeom>
            <a:solidFill>
              <a:srgbClr val="2C3441"/>
            </a:solidFill>
            <a:ln w="9525">
              <a:noFill/>
            </a:ln>
          </p:spPr>
          <p:txBody>
            <a:bodyPr anchor="ctr" anchorCtr="0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平行四边形 11"/>
            <p:cNvSpPr/>
            <p:nvPr/>
          </p:nvSpPr>
          <p:spPr>
            <a:xfrm>
              <a:off x="15449" y="8340"/>
              <a:ext cx="3422" cy="1164"/>
            </a:xfrm>
            <a:prstGeom prst="parallelogram">
              <a:avLst/>
            </a:prstGeom>
            <a:gradFill flip="none" rotWithShape="1">
              <a:gsLst>
                <a:gs pos="0">
                  <a:srgbClr val="FFFFFF">
                    <a:alpha val="67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bg1"/>
                  </a:gs>
                  <a:gs pos="47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视频广告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15178" y="4454"/>
              <a:ext cx="3855" cy="3925"/>
            </a:xfrm>
            <a:prstGeom prst="rect">
              <a:avLst/>
            </a:prstGeom>
          </p:spPr>
        </p:pic>
      </p:grpSp>
      <p:sp>
        <p:nvSpPr>
          <p:cNvPr id="20" name="文本框 19"/>
          <p:cNvSpPr txBox="1"/>
          <p:nvPr/>
        </p:nvSpPr>
        <p:spPr>
          <a:xfrm>
            <a:off x="1822450" y="891540"/>
            <a:ext cx="8546465" cy="1229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spcBef>
                <a:spcPts val="600"/>
              </a:spcBef>
              <a:spcAft>
                <a:spcPts val="600"/>
              </a:spcAft>
              <a:buClrTx/>
              <a:buSzTx/>
              <a:buFontTx/>
            </a:pPr>
            <a:r>
              <a:rPr lang="en-US" altLang="zh-CN" sz="3200" dirty="0">
                <a:sym typeface="+mn-ea"/>
              </a:rPr>
              <a:t>海外采购商</a:t>
            </a:r>
            <a:endParaRPr lang="en-US" altLang="zh-CN" sz="3200" dirty="0">
              <a:sym typeface="+mn-ea"/>
            </a:endParaRPr>
          </a:p>
          <a:p>
            <a:pPr lvl="0" algn="ctr">
              <a:spcBef>
                <a:spcPts val="600"/>
              </a:spcBef>
              <a:spcAft>
                <a:spcPts val="600"/>
              </a:spcAft>
              <a:buClrTx/>
              <a:buSzTx/>
              <a:buFontTx/>
            </a:pPr>
            <a:r>
              <a:rPr lang="en-US" altLang="zh-CN" sz="3200" dirty="0">
                <a:sym typeface="+mn-ea"/>
              </a:rPr>
              <a:t>喜欢通过Google哪些介质进入供应商网站？ </a:t>
            </a: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677545" y="2437130"/>
            <a:ext cx="105822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rgbClr val="007BC6"/>
                </a:solidFill>
                <a:sym typeface="+mn-ea"/>
              </a:rPr>
              <a:t>采购商的点击习惯决定营销手段</a:t>
            </a:r>
            <a:endParaRPr lang="en-US" altLang="zh-CN" sz="2800" b="1" dirty="0">
              <a:solidFill>
                <a:srgbClr val="007BC6"/>
              </a:solidFill>
              <a:sym typeface="+mn-ea"/>
            </a:endParaRPr>
          </a:p>
        </p:txBody>
      </p:sp>
      <p:sp>
        <p:nvSpPr>
          <p:cNvPr id="23" name="矩形: 圆角 42"/>
          <p:cNvSpPr/>
          <p:nvPr>
            <p:custDataLst>
              <p:tags r:id="rId9"/>
            </p:custDataLst>
          </p:nvPr>
        </p:nvSpPr>
        <p:spPr>
          <a:xfrm>
            <a:off x="9779000" y="22860"/>
            <a:ext cx="2413000" cy="591820"/>
          </a:xfrm>
          <a:prstGeom prst="roundRect">
            <a:avLst>
              <a:gd name="adj" fmla="val 50000"/>
            </a:avLst>
          </a:prstGeom>
          <a:solidFill>
            <a:srgbClr val="007BC6"/>
          </a:solidFill>
          <a:ln>
            <a:solidFill>
              <a:srgbClr val="007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4" name="图片 23" descr="微信图片_2022091609575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914255" y="83185"/>
            <a:ext cx="2063115" cy="400050"/>
          </a:xfrm>
          <a:prstGeom prst="rect">
            <a:avLst/>
          </a:prstGeom>
          <a:solidFill>
            <a:srgbClr val="007BC6"/>
          </a:solidFill>
          <a:ln>
            <a:solidFill>
              <a:srgbClr val="007BC6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8" name="文本框 16" hidden="1"/>
          <p:cNvSpPr txBox="1"/>
          <p:nvPr/>
        </p:nvSpPr>
        <p:spPr>
          <a:xfrm>
            <a:off x="4781550" y="3502025"/>
            <a:ext cx="3109913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en-US" altLang="zh-CN" sz="2800" b="1" dirty="0">
                <a:solidFill>
                  <a:srgbClr val="007BC6"/>
                </a:solidFill>
                <a:latin typeface="方正兰亭超细黑简体" pitchFamily="2" charset="-122"/>
                <a:ea typeface="方正兰亭超细黑简体" pitchFamily="2" charset="-122"/>
              </a:rPr>
              <a:t>Company </a:t>
            </a:r>
            <a:r>
              <a:rPr lang="en-US" altLang="zh-CN" sz="2800" b="1" dirty="0">
                <a:solidFill>
                  <a:srgbClr val="2C3441"/>
                </a:solidFill>
                <a:latin typeface="方正兰亭超细黑简体" pitchFamily="2" charset="-122"/>
                <a:ea typeface="方正兰亭超细黑简体" pitchFamily="2" charset="-122"/>
              </a:rPr>
              <a:t>name</a:t>
            </a:r>
            <a:endParaRPr lang="zh-CN" altLang="en-US" sz="2800" b="1" dirty="0">
              <a:solidFill>
                <a:srgbClr val="2C3441"/>
              </a:solidFill>
              <a:latin typeface="方正兰亭超细黑简体" pitchFamily="2" charset="-122"/>
              <a:ea typeface="方正兰亭超细黑简体" pitchFamily="2" charset="-122"/>
            </a:endParaRPr>
          </a:p>
        </p:txBody>
      </p:sp>
      <p:sp>
        <p:nvSpPr>
          <p:cNvPr id="39939" name="文本框 17" hidden="1"/>
          <p:cNvSpPr txBox="1"/>
          <p:nvPr/>
        </p:nvSpPr>
        <p:spPr>
          <a:xfrm>
            <a:off x="3617913" y="2846388"/>
            <a:ext cx="5126037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en-US" altLang="zh-CN" sz="2800" b="1" dirty="0">
                <a:solidFill>
                  <a:srgbClr val="007BC6"/>
                </a:solidFill>
                <a:latin typeface="方正兰亭超细黑简体" pitchFamily="2" charset="-122"/>
                <a:ea typeface="方正兰亭超细黑简体" pitchFamily="2" charset="-122"/>
              </a:rPr>
              <a:t>2018 </a:t>
            </a:r>
            <a:r>
              <a:rPr lang="en-US" altLang="zh-CN" sz="2800" b="1" dirty="0">
                <a:solidFill>
                  <a:srgbClr val="2C3441"/>
                </a:solidFill>
                <a:latin typeface="方正兰亭超细黑简体" pitchFamily="2" charset="-122"/>
                <a:ea typeface="方正兰亭超细黑简体" pitchFamily="2" charset="-122"/>
              </a:rPr>
              <a:t>ANNUAL SUMMARY</a:t>
            </a:r>
            <a:endParaRPr lang="zh-CN" altLang="en-US" sz="2800" b="1" dirty="0">
              <a:solidFill>
                <a:srgbClr val="2C3441"/>
              </a:solidFill>
              <a:latin typeface="方正兰亭超细黑简体" pitchFamily="2" charset="-122"/>
              <a:ea typeface="方正兰亭超细黑简体" pitchFamily="2" charset="-122"/>
            </a:endParaRPr>
          </a:p>
        </p:txBody>
      </p:sp>
      <p:sp>
        <p:nvSpPr>
          <p:cNvPr id="39940" name="文本框 18"/>
          <p:cNvSpPr txBox="1"/>
          <p:nvPr/>
        </p:nvSpPr>
        <p:spPr>
          <a:xfrm>
            <a:off x="3808095" y="3042285"/>
            <a:ext cx="461899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 eaLnBrk="1" hangingPunct="1"/>
            <a:r>
              <a:rPr lang="en-US" altLang="zh-CN" sz="3200" dirty="0">
                <a:solidFill>
                  <a:srgbClr val="007BC6"/>
                </a:solidFill>
                <a:latin typeface="方正兰亭超细黑简体" pitchFamily="2" charset="-122"/>
                <a:ea typeface="方正兰亭超细黑简体" pitchFamily="2" charset="-122"/>
              </a:rPr>
              <a:t>厦门谷道集团有限公司</a:t>
            </a:r>
            <a:r>
              <a:rPr lang="zh-CN" altLang="en-US" sz="3200" dirty="0">
                <a:solidFill>
                  <a:srgbClr val="2C3441"/>
                </a:solidFill>
                <a:latin typeface="方正兰亭超细黑简体" pitchFamily="2" charset="-122"/>
                <a:ea typeface="方正兰亭超细黑简体" pitchFamily="2" charset="-122"/>
              </a:rPr>
              <a:t>外贸牛</a:t>
            </a:r>
            <a:endParaRPr lang="zh-CN" altLang="en-US" sz="3200" dirty="0">
              <a:solidFill>
                <a:srgbClr val="2C3441"/>
              </a:solidFill>
              <a:latin typeface="方正兰亭超细黑简体" pitchFamily="2" charset="-122"/>
              <a:ea typeface="方正兰亭超细黑简体" pitchFamily="2" charset="-122"/>
            </a:endParaRPr>
          </a:p>
        </p:txBody>
      </p:sp>
      <p:sp>
        <p:nvSpPr>
          <p:cNvPr id="39941" name="文本框 19"/>
          <p:cNvSpPr txBox="1"/>
          <p:nvPr/>
        </p:nvSpPr>
        <p:spPr>
          <a:xfrm>
            <a:off x="3128645" y="2199958"/>
            <a:ext cx="6650038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en-US" altLang="zh-CN" sz="3200" b="1" dirty="0">
                <a:solidFill>
                  <a:srgbClr val="007BC6"/>
                </a:solidFill>
                <a:latin typeface="方正兰亭超细黑简体" pitchFamily="2" charset="-122"/>
                <a:ea typeface="方正兰亭超细黑简体" pitchFamily="2" charset="-122"/>
              </a:rPr>
              <a:t>THANK YOU </a:t>
            </a:r>
            <a:r>
              <a:rPr lang="en-US" altLang="zh-CN" sz="3200" b="1" dirty="0">
                <a:solidFill>
                  <a:srgbClr val="222832"/>
                </a:solidFill>
                <a:latin typeface="方正兰亭超细黑简体" pitchFamily="2" charset="-122"/>
                <a:ea typeface="方正兰亭超细黑简体" pitchFamily="2" charset="-122"/>
              </a:rPr>
              <a:t>FOR WATCHING</a:t>
            </a:r>
            <a:endParaRPr lang="zh-CN" altLang="en-US" sz="3200" b="1" dirty="0">
              <a:solidFill>
                <a:srgbClr val="222832"/>
              </a:solidFill>
              <a:latin typeface="方正兰亭超细黑简体" pitchFamily="2" charset="-122"/>
              <a:ea typeface="方正兰亭超细黑简体" pitchFamily="2" charset="-122"/>
            </a:endParaRPr>
          </a:p>
        </p:txBody>
      </p:sp>
      <p:sp>
        <p:nvSpPr>
          <p:cNvPr id="21" name="矩形: 圆角 42"/>
          <p:cNvSpPr/>
          <p:nvPr>
            <p:custDataLst>
              <p:tags r:id="rId1"/>
            </p:custDataLst>
          </p:nvPr>
        </p:nvSpPr>
        <p:spPr>
          <a:xfrm>
            <a:off x="9779000" y="22860"/>
            <a:ext cx="2413000" cy="591820"/>
          </a:xfrm>
          <a:prstGeom prst="roundRect">
            <a:avLst>
              <a:gd name="adj" fmla="val 50000"/>
            </a:avLst>
          </a:prstGeom>
          <a:solidFill>
            <a:srgbClr val="007BC6"/>
          </a:solidFill>
          <a:ln>
            <a:solidFill>
              <a:srgbClr val="007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9" name="图片 18" descr="微信图片_2022091609575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914255" y="83185"/>
            <a:ext cx="2063115" cy="400050"/>
          </a:xfrm>
          <a:prstGeom prst="rect">
            <a:avLst/>
          </a:prstGeom>
          <a:solidFill>
            <a:srgbClr val="007BC6"/>
          </a:solidFill>
          <a:ln>
            <a:solidFill>
              <a:srgbClr val="007BC6"/>
            </a:solidFill>
          </a:ln>
        </p:spPr>
      </p:pic>
      <p:sp>
        <p:nvSpPr>
          <p:cNvPr id="17412" name="文本框 5"/>
          <p:cNvSpPr txBox="1"/>
          <p:nvPr/>
        </p:nvSpPr>
        <p:spPr>
          <a:xfrm>
            <a:off x="3893185" y="4376420"/>
            <a:ext cx="4404995" cy="13912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marL="0" marR="0" algn="l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/>
              <a:t>李金超</a:t>
            </a:r>
            <a:endParaRPr sz="2400" dirty="0"/>
          </a:p>
          <a:p>
            <a:pPr marL="0" marR="0" algn="l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/>
              <a:t>lijinchao@waimaoniu.com</a:t>
            </a:r>
            <a:endParaRPr sz="2400" dirty="0"/>
          </a:p>
          <a:p>
            <a:pPr marL="0" marR="0" algn="l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/>
              <a:t>15622208374</a:t>
            </a:r>
            <a:endParaRPr sz="2400" dirty="0"/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矩形: 圆角 17"/>
          <p:cNvSpPr/>
          <p:nvPr>
            <p:custDataLst>
              <p:tags r:id="rId1"/>
            </p:custDataLst>
          </p:nvPr>
        </p:nvSpPr>
        <p:spPr>
          <a:xfrm>
            <a:off x="2569210" y="3567430"/>
            <a:ext cx="711200" cy="711200"/>
          </a:xfrm>
          <a:prstGeom prst="roundRect">
            <a:avLst/>
          </a:prstGeom>
          <a:gradFill flip="none" rotWithShape="1">
            <a:gsLst>
              <a:gs pos="0">
                <a:srgbClr val="3170E2"/>
              </a:gs>
              <a:gs pos="70000">
                <a:srgbClr val="234DD6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01</a:t>
            </a:r>
            <a:endParaRPr lang="zh-CN" altLang="en-US" sz="240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20" name="文本框 19"/>
          <p:cNvSpPr txBox="1"/>
          <p:nvPr>
            <p:custDataLst>
              <p:tags r:id="rId2"/>
            </p:custDataLst>
          </p:nvPr>
        </p:nvSpPr>
        <p:spPr>
          <a:xfrm>
            <a:off x="2139315" y="4377055"/>
            <a:ext cx="15703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spc="300">
                <a:gradFill>
                  <a:gsLst>
                    <a:gs pos="0">
                      <a:srgbClr val="00B0F0"/>
                    </a:gs>
                    <a:gs pos="100000">
                      <a:srgbClr val="1E53CF"/>
                    </a:gs>
                  </a:gsLst>
                  <a:lin ang="27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algn="ctr"/>
            <a:r>
              <a:t>网站搭建</a:t>
            </a:r>
          </a:p>
        </p:txBody>
      </p:sp>
      <p:sp>
        <p:nvSpPr>
          <p:cNvPr id="21" name="矩形 20"/>
          <p:cNvSpPr/>
          <p:nvPr>
            <p:custDataLst>
              <p:tags r:id="rId3"/>
            </p:custDataLst>
          </p:nvPr>
        </p:nvSpPr>
        <p:spPr bwMode="auto">
          <a:xfrm>
            <a:off x="1596390" y="4874260"/>
            <a:ext cx="2656205" cy="110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 eaLnBrk="1" hangingPunct="1">
              <a:lnSpc>
                <a:spcPct val="150000"/>
              </a:lnSpc>
              <a:buClrTx/>
              <a:buSzTx/>
              <a:buFontTx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ea"/>
              </a:rPr>
              <a:t>解决内容及载体的存在问题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ea"/>
            </a:endParaRPr>
          </a:p>
          <a:p>
            <a:pPr lvl="0" algn="ctr" eaLnBrk="1" hangingPunct="1">
              <a:lnSpc>
                <a:spcPct val="150000"/>
              </a:lnSpc>
              <a:buClrTx/>
              <a:buSzTx/>
              <a:buFontTx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ea"/>
              </a:rPr>
              <a:t>（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ea"/>
              </a:rPr>
              <a:t>骨肉）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ea"/>
            </a:endParaRPr>
          </a:p>
          <a:p>
            <a:pPr lvl="0" algn="ctr" eaLnBrk="1" hangingPunct="1">
              <a:lnSpc>
                <a:spcPct val="150000"/>
              </a:lnSpc>
              <a:buClrTx/>
              <a:buSzTx/>
              <a:buFontTx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ea"/>
              </a:rPr>
              <a:t>网站意识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ea"/>
              </a:rPr>
              <a:t>+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ea"/>
              </a:rPr>
              <a:t>网站效果意识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ea"/>
            </a:endParaRPr>
          </a:p>
        </p:txBody>
      </p:sp>
      <p:sp>
        <p:nvSpPr>
          <p:cNvPr id="23" name="矩形: 圆角 22"/>
          <p:cNvSpPr/>
          <p:nvPr>
            <p:custDataLst>
              <p:tags r:id="rId4"/>
            </p:custDataLst>
          </p:nvPr>
        </p:nvSpPr>
        <p:spPr>
          <a:xfrm>
            <a:off x="5797550" y="3567430"/>
            <a:ext cx="711200" cy="711200"/>
          </a:xfrm>
          <a:prstGeom prst="roundRect">
            <a:avLst/>
          </a:prstGeom>
          <a:gradFill flip="none" rotWithShape="1">
            <a:gsLst>
              <a:gs pos="0">
                <a:srgbClr val="1BDBFE"/>
              </a:gs>
              <a:gs pos="70000">
                <a:srgbClr val="01A8F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02</a:t>
            </a:r>
            <a:endParaRPr lang="zh-CN" altLang="en-US" sz="240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25" name="文本框 24"/>
          <p:cNvSpPr txBox="1"/>
          <p:nvPr>
            <p:custDataLst>
              <p:tags r:id="rId5"/>
            </p:custDataLst>
          </p:nvPr>
        </p:nvSpPr>
        <p:spPr>
          <a:xfrm>
            <a:off x="5471160" y="4364990"/>
            <a:ext cx="13646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spc="300">
                <a:gradFill>
                  <a:gsLst>
                    <a:gs pos="0">
                      <a:srgbClr val="00B0F0"/>
                    </a:gs>
                    <a:gs pos="100000">
                      <a:srgbClr val="1E53CF"/>
                    </a:gs>
                  </a:gsLst>
                  <a:lin ang="27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r>
              <a:t>网站优化</a:t>
            </a:r>
          </a:p>
        </p:txBody>
      </p:sp>
      <p:sp>
        <p:nvSpPr>
          <p:cNvPr id="26" name="矩形 25"/>
          <p:cNvSpPr/>
          <p:nvPr>
            <p:custDataLst>
              <p:tags r:id="rId6"/>
            </p:custDataLst>
          </p:nvPr>
        </p:nvSpPr>
        <p:spPr bwMode="auto">
          <a:xfrm>
            <a:off x="4831715" y="4861560"/>
            <a:ext cx="2642870" cy="110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 eaLnBrk="1" hangingPunct="1">
              <a:lnSpc>
                <a:spcPct val="150000"/>
              </a:lnSpc>
              <a:buClrTx/>
              <a:buSzTx/>
              <a:buFontTx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ea"/>
              </a:rPr>
              <a:t>解决内容及载体的健康问题（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ea"/>
              </a:rPr>
              <a:t>经络）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ea"/>
            </a:endParaRPr>
          </a:p>
          <a:p>
            <a:pPr lvl="0" algn="ctr" eaLnBrk="1" hangingPunct="1">
              <a:lnSpc>
                <a:spcPct val="150000"/>
              </a:lnSpc>
              <a:buClrTx/>
              <a:buSzTx/>
              <a:buFontTx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ea"/>
              </a:rPr>
              <a:t>优化意识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ea"/>
              </a:rPr>
              <a:t>+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ea"/>
              </a:rPr>
              <a:t>优化效果意识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ea"/>
            </a:endParaRPr>
          </a:p>
        </p:txBody>
      </p:sp>
      <p:sp>
        <p:nvSpPr>
          <p:cNvPr id="28" name="矩形: 圆角 27"/>
          <p:cNvSpPr/>
          <p:nvPr>
            <p:custDataLst>
              <p:tags r:id="rId7"/>
            </p:custDataLst>
          </p:nvPr>
        </p:nvSpPr>
        <p:spPr>
          <a:xfrm>
            <a:off x="9043035" y="3567430"/>
            <a:ext cx="711200" cy="711200"/>
          </a:xfrm>
          <a:prstGeom prst="roundRect">
            <a:avLst/>
          </a:prstGeom>
          <a:gradFill flip="none" rotWithShape="1">
            <a:gsLst>
              <a:gs pos="0">
                <a:srgbClr val="3170E2"/>
              </a:gs>
              <a:gs pos="70000">
                <a:srgbClr val="234DD6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03</a:t>
            </a:r>
            <a:endParaRPr lang="zh-CN" altLang="en-US" sz="240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30" name="文本框 29"/>
          <p:cNvSpPr txBox="1"/>
          <p:nvPr>
            <p:custDataLst>
              <p:tags r:id="rId8"/>
            </p:custDataLst>
          </p:nvPr>
        </p:nvSpPr>
        <p:spPr>
          <a:xfrm>
            <a:off x="8599805" y="4376420"/>
            <a:ext cx="15976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spc="300">
                <a:gradFill>
                  <a:gsLst>
                    <a:gs pos="0">
                      <a:srgbClr val="00B0F0"/>
                    </a:gs>
                    <a:gs pos="100000">
                      <a:srgbClr val="1E53CF"/>
                    </a:gs>
                  </a:gsLst>
                  <a:lin ang="27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algn="ctr"/>
            <a:r>
              <a:t>网站广告</a:t>
            </a:r>
          </a:p>
        </p:txBody>
      </p:sp>
      <p:sp>
        <p:nvSpPr>
          <p:cNvPr id="31" name="矩形 30"/>
          <p:cNvSpPr/>
          <p:nvPr>
            <p:custDataLst>
              <p:tags r:id="rId9"/>
            </p:custDataLst>
          </p:nvPr>
        </p:nvSpPr>
        <p:spPr bwMode="auto">
          <a:xfrm>
            <a:off x="8054340" y="4872990"/>
            <a:ext cx="2688590" cy="110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 eaLnBrk="1" hangingPunct="1">
              <a:lnSpc>
                <a:spcPct val="150000"/>
              </a:lnSpc>
              <a:buClrTx/>
              <a:buSzTx/>
              <a:buFontTx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ea"/>
              </a:rPr>
              <a:t>解决访客的数量及质量问题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ea"/>
            </a:endParaRPr>
          </a:p>
          <a:p>
            <a:pPr lvl="0" algn="ctr" eaLnBrk="1" hangingPunct="1">
              <a:lnSpc>
                <a:spcPct val="150000"/>
              </a:lnSpc>
              <a:buClrTx/>
              <a:buSzTx/>
              <a:buFontTx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ea"/>
              </a:rPr>
              <a:t>（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ea"/>
              </a:rPr>
              <a:t>食物）</a:t>
            </a:r>
            <a:b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ea"/>
              </a:rPr>
            </a:b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ea"/>
              </a:rPr>
              <a:t>广告意识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ea"/>
              </a:rPr>
              <a:t>+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ea"/>
              </a:rPr>
              <a:t>广告效果意识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ea"/>
            </a:endParaRPr>
          </a:p>
        </p:txBody>
      </p:sp>
      <p:sp>
        <p:nvSpPr>
          <p:cNvPr id="27" name="文本框 26"/>
          <p:cNvSpPr txBox="1"/>
          <p:nvPr>
            <p:custDataLst>
              <p:tags r:id="rId10"/>
            </p:custDataLst>
          </p:nvPr>
        </p:nvSpPr>
        <p:spPr>
          <a:xfrm>
            <a:off x="1272540" y="177800"/>
            <a:ext cx="37401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</a:pPr>
            <a:r>
              <a:rPr lang="en-US" altLang="zh-CN" sz="3200" dirty="0"/>
              <a:t>独立站运营的构成</a:t>
            </a:r>
            <a:endParaRPr lang="en-US" altLang="zh-CN" sz="3200" dirty="0"/>
          </a:p>
        </p:txBody>
      </p:sp>
      <p:sp>
        <p:nvSpPr>
          <p:cNvPr id="100" name="文本框 99"/>
          <p:cNvSpPr txBox="1"/>
          <p:nvPr/>
        </p:nvSpPr>
        <p:spPr>
          <a:xfrm>
            <a:off x="3519805" y="1501140"/>
            <a:ext cx="5080000" cy="94297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0" algn="ctr" fontAlgn="auto">
              <a:lnSpc>
                <a:spcPct val="150000"/>
              </a:lnSpc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rPr>
              <a:t>网站搭建+网站优化+网站广告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</a:endParaRPr>
          </a:p>
          <a:p>
            <a:pPr indent="0" algn="ctr" fontAlgn="auto">
              <a:lnSpc>
                <a:spcPct val="150000"/>
              </a:lnSpc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rPr>
              <a:t>相辅相成 不可分割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</a:endParaRPr>
          </a:p>
        </p:txBody>
      </p:sp>
      <p:sp>
        <p:nvSpPr>
          <p:cNvPr id="6" name="对话气泡: 矩形 5"/>
          <p:cNvSpPr/>
          <p:nvPr>
            <p:custDataLst>
              <p:tags r:id="rId11"/>
            </p:custDataLst>
          </p:nvPr>
        </p:nvSpPr>
        <p:spPr>
          <a:xfrm>
            <a:off x="3572718" y="2173190"/>
            <a:ext cx="5073571" cy="665908"/>
          </a:xfrm>
          <a:custGeom>
            <a:avLst/>
            <a:gdLst>
              <a:gd name="connsiteX0" fmla="*/ 0 w 9444942"/>
              <a:gd name="connsiteY0" fmla="*/ 0 h 1620456"/>
              <a:gd name="connsiteX1" fmla="*/ 1574157 w 9444942"/>
              <a:gd name="connsiteY1" fmla="*/ 0 h 1620456"/>
              <a:gd name="connsiteX2" fmla="*/ 1574157 w 9444942"/>
              <a:gd name="connsiteY2" fmla="*/ 0 h 1620456"/>
              <a:gd name="connsiteX3" fmla="*/ 3935393 w 9444942"/>
              <a:gd name="connsiteY3" fmla="*/ 0 h 1620456"/>
              <a:gd name="connsiteX4" fmla="*/ 9444942 w 9444942"/>
              <a:gd name="connsiteY4" fmla="*/ 0 h 1620456"/>
              <a:gd name="connsiteX5" fmla="*/ 9444942 w 9444942"/>
              <a:gd name="connsiteY5" fmla="*/ 945266 h 1620456"/>
              <a:gd name="connsiteX6" fmla="*/ 9444942 w 9444942"/>
              <a:gd name="connsiteY6" fmla="*/ 945266 h 1620456"/>
              <a:gd name="connsiteX7" fmla="*/ 9444942 w 9444942"/>
              <a:gd name="connsiteY7" fmla="*/ 1350380 h 1620456"/>
              <a:gd name="connsiteX8" fmla="*/ 9444942 w 9444942"/>
              <a:gd name="connsiteY8" fmla="*/ 1620456 h 1620456"/>
              <a:gd name="connsiteX9" fmla="*/ 3935393 w 9444942"/>
              <a:gd name="connsiteY9" fmla="*/ 1620456 h 1620456"/>
              <a:gd name="connsiteX10" fmla="*/ 2812704 w 9444942"/>
              <a:gd name="connsiteY10" fmla="*/ 2042925 h 1620456"/>
              <a:gd name="connsiteX11" fmla="*/ 1574157 w 9444942"/>
              <a:gd name="connsiteY11" fmla="*/ 1620456 h 1620456"/>
              <a:gd name="connsiteX12" fmla="*/ 0 w 9444942"/>
              <a:gd name="connsiteY12" fmla="*/ 1620456 h 1620456"/>
              <a:gd name="connsiteX13" fmla="*/ 0 w 9444942"/>
              <a:gd name="connsiteY13" fmla="*/ 1350380 h 1620456"/>
              <a:gd name="connsiteX14" fmla="*/ 0 w 9444942"/>
              <a:gd name="connsiteY14" fmla="*/ 945266 h 1620456"/>
              <a:gd name="connsiteX15" fmla="*/ 0 w 9444942"/>
              <a:gd name="connsiteY15" fmla="*/ 945266 h 1620456"/>
              <a:gd name="connsiteX16" fmla="*/ 0 w 9444942"/>
              <a:gd name="connsiteY16" fmla="*/ 0 h 1620456"/>
              <a:gd name="connsiteX0-1" fmla="*/ 0 w 9444942"/>
              <a:gd name="connsiteY0-2" fmla="*/ 0 h 2042925"/>
              <a:gd name="connsiteX1-3" fmla="*/ 1574157 w 9444942"/>
              <a:gd name="connsiteY1-4" fmla="*/ 0 h 2042925"/>
              <a:gd name="connsiteX2-5" fmla="*/ 1574157 w 9444942"/>
              <a:gd name="connsiteY2-6" fmla="*/ 0 h 2042925"/>
              <a:gd name="connsiteX3-7" fmla="*/ 3935393 w 9444942"/>
              <a:gd name="connsiteY3-8" fmla="*/ 0 h 2042925"/>
              <a:gd name="connsiteX4-9" fmla="*/ 9444942 w 9444942"/>
              <a:gd name="connsiteY4-10" fmla="*/ 0 h 2042925"/>
              <a:gd name="connsiteX5-11" fmla="*/ 9444942 w 9444942"/>
              <a:gd name="connsiteY5-12" fmla="*/ 945266 h 2042925"/>
              <a:gd name="connsiteX6-13" fmla="*/ 9444942 w 9444942"/>
              <a:gd name="connsiteY6-14" fmla="*/ 945266 h 2042925"/>
              <a:gd name="connsiteX7-15" fmla="*/ 9444942 w 9444942"/>
              <a:gd name="connsiteY7-16" fmla="*/ 1350380 h 2042925"/>
              <a:gd name="connsiteX8-17" fmla="*/ 9444942 w 9444942"/>
              <a:gd name="connsiteY8-18" fmla="*/ 1620456 h 2042925"/>
              <a:gd name="connsiteX9-19" fmla="*/ 3935393 w 9444942"/>
              <a:gd name="connsiteY9-20" fmla="*/ 1620456 h 2042925"/>
              <a:gd name="connsiteX10-21" fmla="*/ 2812704 w 9444942"/>
              <a:gd name="connsiteY10-22" fmla="*/ 2042925 h 2042925"/>
              <a:gd name="connsiteX11-23" fmla="*/ 2419109 w 9444942"/>
              <a:gd name="connsiteY11-24" fmla="*/ 1632031 h 2042925"/>
              <a:gd name="connsiteX12-25" fmla="*/ 0 w 9444942"/>
              <a:gd name="connsiteY12-26" fmla="*/ 1620456 h 2042925"/>
              <a:gd name="connsiteX13-27" fmla="*/ 0 w 9444942"/>
              <a:gd name="connsiteY13-28" fmla="*/ 1350380 h 2042925"/>
              <a:gd name="connsiteX14-29" fmla="*/ 0 w 9444942"/>
              <a:gd name="connsiteY14-30" fmla="*/ 945266 h 2042925"/>
              <a:gd name="connsiteX15-31" fmla="*/ 0 w 9444942"/>
              <a:gd name="connsiteY15-32" fmla="*/ 945266 h 2042925"/>
              <a:gd name="connsiteX16-33" fmla="*/ 0 w 9444942"/>
              <a:gd name="connsiteY16-34" fmla="*/ 0 h 2042925"/>
              <a:gd name="connsiteX0-35" fmla="*/ 0 w 9444942"/>
              <a:gd name="connsiteY0-36" fmla="*/ 0 h 2042925"/>
              <a:gd name="connsiteX1-37" fmla="*/ 1574157 w 9444942"/>
              <a:gd name="connsiteY1-38" fmla="*/ 0 h 2042925"/>
              <a:gd name="connsiteX2-39" fmla="*/ 1574157 w 9444942"/>
              <a:gd name="connsiteY2-40" fmla="*/ 0 h 2042925"/>
              <a:gd name="connsiteX3-41" fmla="*/ 3935393 w 9444942"/>
              <a:gd name="connsiteY3-42" fmla="*/ 0 h 2042925"/>
              <a:gd name="connsiteX4-43" fmla="*/ 9444942 w 9444942"/>
              <a:gd name="connsiteY4-44" fmla="*/ 0 h 2042925"/>
              <a:gd name="connsiteX5-45" fmla="*/ 9444942 w 9444942"/>
              <a:gd name="connsiteY5-46" fmla="*/ 945266 h 2042925"/>
              <a:gd name="connsiteX6-47" fmla="*/ 9444942 w 9444942"/>
              <a:gd name="connsiteY6-48" fmla="*/ 945266 h 2042925"/>
              <a:gd name="connsiteX7-49" fmla="*/ 9444942 w 9444942"/>
              <a:gd name="connsiteY7-50" fmla="*/ 1350380 h 2042925"/>
              <a:gd name="connsiteX8-51" fmla="*/ 9444942 w 9444942"/>
              <a:gd name="connsiteY8-52" fmla="*/ 1620456 h 2042925"/>
              <a:gd name="connsiteX9-53" fmla="*/ 3935393 w 9444942"/>
              <a:gd name="connsiteY9-54" fmla="*/ 1620456 h 2042925"/>
              <a:gd name="connsiteX10-55" fmla="*/ 2812704 w 9444942"/>
              <a:gd name="connsiteY10-56" fmla="*/ 2042925 h 2042925"/>
              <a:gd name="connsiteX11-57" fmla="*/ 2731625 w 9444942"/>
              <a:gd name="connsiteY11-58" fmla="*/ 1643605 h 2042925"/>
              <a:gd name="connsiteX12-59" fmla="*/ 0 w 9444942"/>
              <a:gd name="connsiteY12-60" fmla="*/ 1620456 h 2042925"/>
              <a:gd name="connsiteX13-61" fmla="*/ 0 w 9444942"/>
              <a:gd name="connsiteY13-62" fmla="*/ 1350380 h 2042925"/>
              <a:gd name="connsiteX14-63" fmla="*/ 0 w 9444942"/>
              <a:gd name="connsiteY14-64" fmla="*/ 945266 h 2042925"/>
              <a:gd name="connsiteX15-65" fmla="*/ 0 w 9444942"/>
              <a:gd name="connsiteY15-66" fmla="*/ 945266 h 2042925"/>
              <a:gd name="connsiteX16-67" fmla="*/ 0 w 9444942"/>
              <a:gd name="connsiteY16-68" fmla="*/ 0 h 2042925"/>
              <a:gd name="connsiteX0-69" fmla="*/ 0 w 9444942"/>
              <a:gd name="connsiteY0-70" fmla="*/ 0 h 2042925"/>
              <a:gd name="connsiteX1-71" fmla="*/ 1574157 w 9444942"/>
              <a:gd name="connsiteY1-72" fmla="*/ 0 h 2042925"/>
              <a:gd name="connsiteX2-73" fmla="*/ 1574157 w 9444942"/>
              <a:gd name="connsiteY2-74" fmla="*/ 0 h 2042925"/>
              <a:gd name="connsiteX3-75" fmla="*/ 3935393 w 9444942"/>
              <a:gd name="connsiteY3-76" fmla="*/ 0 h 2042925"/>
              <a:gd name="connsiteX4-77" fmla="*/ 9444942 w 9444942"/>
              <a:gd name="connsiteY4-78" fmla="*/ 0 h 2042925"/>
              <a:gd name="connsiteX5-79" fmla="*/ 9444942 w 9444942"/>
              <a:gd name="connsiteY5-80" fmla="*/ 945266 h 2042925"/>
              <a:gd name="connsiteX6-81" fmla="*/ 9444942 w 9444942"/>
              <a:gd name="connsiteY6-82" fmla="*/ 945266 h 2042925"/>
              <a:gd name="connsiteX7-83" fmla="*/ 9444942 w 9444942"/>
              <a:gd name="connsiteY7-84" fmla="*/ 1350380 h 2042925"/>
              <a:gd name="connsiteX8-85" fmla="*/ 9444942 w 9444942"/>
              <a:gd name="connsiteY8-86" fmla="*/ 1620456 h 2042925"/>
              <a:gd name="connsiteX9-87" fmla="*/ 3217763 w 9444942"/>
              <a:gd name="connsiteY9-88" fmla="*/ 1655180 h 2042925"/>
              <a:gd name="connsiteX10-89" fmla="*/ 2812704 w 9444942"/>
              <a:gd name="connsiteY10-90" fmla="*/ 2042925 h 2042925"/>
              <a:gd name="connsiteX11-91" fmla="*/ 2731625 w 9444942"/>
              <a:gd name="connsiteY11-92" fmla="*/ 1643605 h 2042925"/>
              <a:gd name="connsiteX12-93" fmla="*/ 0 w 9444942"/>
              <a:gd name="connsiteY12-94" fmla="*/ 1620456 h 2042925"/>
              <a:gd name="connsiteX13-95" fmla="*/ 0 w 9444942"/>
              <a:gd name="connsiteY13-96" fmla="*/ 1350380 h 2042925"/>
              <a:gd name="connsiteX14-97" fmla="*/ 0 w 9444942"/>
              <a:gd name="connsiteY14-98" fmla="*/ 945266 h 2042925"/>
              <a:gd name="connsiteX15-99" fmla="*/ 0 w 9444942"/>
              <a:gd name="connsiteY15-100" fmla="*/ 945266 h 2042925"/>
              <a:gd name="connsiteX16-101" fmla="*/ 0 w 9444942"/>
              <a:gd name="connsiteY16-102" fmla="*/ 0 h 2042925"/>
              <a:gd name="connsiteX0-103" fmla="*/ 0 w 9444942"/>
              <a:gd name="connsiteY0-104" fmla="*/ 0 h 2054499"/>
              <a:gd name="connsiteX1-105" fmla="*/ 1574157 w 9444942"/>
              <a:gd name="connsiteY1-106" fmla="*/ 0 h 2054499"/>
              <a:gd name="connsiteX2-107" fmla="*/ 1574157 w 9444942"/>
              <a:gd name="connsiteY2-108" fmla="*/ 0 h 2054499"/>
              <a:gd name="connsiteX3-109" fmla="*/ 3935393 w 9444942"/>
              <a:gd name="connsiteY3-110" fmla="*/ 0 h 2054499"/>
              <a:gd name="connsiteX4-111" fmla="*/ 9444942 w 9444942"/>
              <a:gd name="connsiteY4-112" fmla="*/ 0 h 2054499"/>
              <a:gd name="connsiteX5-113" fmla="*/ 9444942 w 9444942"/>
              <a:gd name="connsiteY5-114" fmla="*/ 945266 h 2054499"/>
              <a:gd name="connsiteX6-115" fmla="*/ 9444942 w 9444942"/>
              <a:gd name="connsiteY6-116" fmla="*/ 945266 h 2054499"/>
              <a:gd name="connsiteX7-117" fmla="*/ 9444942 w 9444942"/>
              <a:gd name="connsiteY7-118" fmla="*/ 1350380 h 2054499"/>
              <a:gd name="connsiteX8-119" fmla="*/ 9444942 w 9444942"/>
              <a:gd name="connsiteY8-120" fmla="*/ 1620456 h 2054499"/>
              <a:gd name="connsiteX9-121" fmla="*/ 3217763 w 9444942"/>
              <a:gd name="connsiteY9-122" fmla="*/ 1655180 h 2054499"/>
              <a:gd name="connsiteX10-123" fmla="*/ 2882152 w 9444942"/>
              <a:gd name="connsiteY10-124" fmla="*/ 2054499 h 2054499"/>
              <a:gd name="connsiteX11-125" fmla="*/ 2731625 w 9444942"/>
              <a:gd name="connsiteY11-126" fmla="*/ 1643605 h 2054499"/>
              <a:gd name="connsiteX12-127" fmla="*/ 0 w 9444942"/>
              <a:gd name="connsiteY12-128" fmla="*/ 1620456 h 2054499"/>
              <a:gd name="connsiteX13-129" fmla="*/ 0 w 9444942"/>
              <a:gd name="connsiteY13-130" fmla="*/ 1350380 h 2054499"/>
              <a:gd name="connsiteX14-131" fmla="*/ 0 w 9444942"/>
              <a:gd name="connsiteY14-132" fmla="*/ 945266 h 2054499"/>
              <a:gd name="connsiteX15-133" fmla="*/ 0 w 9444942"/>
              <a:gd name="connsiteY15-134" fmla="*/ 945266 h 2054499"/>
              <a:gd name="connsiteX16-135" fmla="*/ 0 w 9444942"/>
              <a:gd name="connsiteY16-136" fmla="*/ 0 h 2054499"/>
              <a:gd name="connsiteX0-137" fmla="*/ 0 w 9444942"/>
              <a:gd name="connsiteY0-138" fmla="*/ 0 h 2054499"/>
              <a:gd name="connsiteX1-139" fmla="*/ 1574157 w 9444942"/>
              <a:gd name="connsiteY1-140" fmla="*/ 0 h 2054499"/>
              <a:gd name="connsiteX2-141" fmla="*/ 1574157 w 9444942"/>
              <a:gd name="connsiteY2-142" fmla="*/ 0 h 2054499"/>
              <a:gd name="connsiteX3-143" fmla="*/ 3935393 w 9444942"/>
              <a:gd name="connsiteY3-144" fmla="*/ 0 h 2054499"/>
              <a:gd name="connsiteX4-145" fmla="*/ 9444942 w 9444942"/>
              <a:gd name="connsiteY4-146" fmla="*/ 0 h 2054499"/>
              <a:gd name="connsiteX5-147" fmla="*/ 9444942 w 9444942"/>
              <a:gd name="connsiteY5-148" fmla="*/ 945266 h 2054499"/>
              <a:gd name="connsiteX6-149" fmla="*/ 9444942 w 9444942"/>
              <a:gd name="connsiteY6-150" fmla="*/ 945266 h 2054499"/>
              <a:gd name="connsiteX7-151" fmla="*/ 9444942 w 9444942"/>
              <a:gd name="connsiteY7-152" fmla="*/ 1350380 h 2054499"/>
              <a:gd name="connsiteX8-153" fmla="*/ 9444942 w 9444942"/>
              <a:gd name="connsiteY8-154" fmla="*/ 1620456 h 2054499"/>
              <a:gd name="connsiteX9-155" fmla="*/ 4988690 w 9444942"/>
              <a:gd name="connsiteY9-156" fmla="*/ 1632030 h 2054499"/>
              <a:gd name="connsiteX10-157" fmla="*/ 2882152 w 9444942"/>
              <a:gd name="connsiteY10-158" fmla="*/ 2054499 h 2054499"/>
              <a:gd name="connsiteX11-159" fmla="*/ 2731625 w 9444942"/>
              <a:gd name="connsiteY11-160" fmla="*/ 1643605 h 2054499"/>
              <a:gd name="connsiteX12-161" fmla="*/ 0 w 9444942"/>
              <a:gd name="connsiteY12-162" fmla="*/ 1620456 h 2054499"/>
              <a:gd name="connsiteX13-163" fmla="*/ 0 w 9444942"/>
              <a:gd name="connsiteY13-164" fmla="*/ 1350380 h 2054499"/>
              <a:gd name="connsiteX14-165" fmla="*/ 0 w 9444942"/>
              <a:gd name="connsiteY14-166" fmla="*/ 945266 h 2054499"/>
              <a:gd name="connsiteX15-167" fmla="*/ 0 w 9444942"/>
              <a:gd name="connsiteY15-168" fmla="*/ 945266 h 2054499"/>
              <a:gd name="connsiteX16-169" fmla="*/ 0 w 9444942"/>
              <a:gd name="connsiteY16-170" fmla="*/ 0 h 2054499"/>
              <a:gd name="connsiteX0-171" fmla="*/ 0 w 9444942"/>
              <a:gd name="connsiteY0-172" fmla="*/ 0 h 2054499"/>
              <a:gd name="connsiteX1-173" fmla="*/ 1574157 w 9444942"/>
              <a:gd name="connsiteY1-174" fmla="*/ 0 h 2054499"/>
              <a:gd name="connsiteX2-175" fmla="*/ 1574157 w 9444942"/>
              <a:gd name="connsiteY2-176" fmla="*/ 0 h 2054499"/>
              <a:gd name="connsiteX3-177" fmla="*/ 3935393 w 9444942"/>
              <a:gd name="connsiteY3-178" fmla="*/ 0 h 2054499"/>
              <a:gd name="connsiteX4-179" fmla="*/ 9444942 w 9444942"/>
              <a:gd name="connsiteY4-180" fmla="*/ 0 h 2054499"/>
              <a:gd name="connsiteX5-181" fmla="*/ 9444942 w 9444942"/>
              <a:gd name="connsiteY5-182" fmla="*/ 945266 h 2054499"/>
              <a:gd name="connsiteX6-183" fmla="*/ 9444942 w 9444942"/>
              <a:gd name="connsiteY6-184" fmla="*/ 945266 h 2054499"/>
              <a:gd name="connsiteX7-185" fmla="*/ 9444942 w 9444942"/>
              <a:gd name="connsiteY7-186" fmla="*/ 1350380 h 2054499"/>
              <a:gd name="connsiteX8-187" fmla="*/ 9444942 w 9444942"/>
              <a:gd name="connsiteY8-188" fmla="*/ 1620456 h 2054499"/>
              <a:gd name="connsiteX9-189" fmla="*/ 4907667 w 9444942"/>
              <a:gd name="connsiteY9-190" fmla="*/ 1655179 h 2054499"/>
              <a:gd name="connsiteX10-191" fmla="*/ 2882152 w 9444942"/>
              <a:gd name="connsiteY10-192" fmla="*/ 2054499 h 2054499"/>
              <a:gd name="connsiteX11-193" fmla="*/ 2731625 w 9444942"/>
              <a:gd name="connsiteY11-194" fmla="*/ 1643605 h 2054499"/>
              <a:gd name="connsiteX12-195" fmla="*/ 0 w 9444942"/>
              <a:gd name="connsiteY12-196" fmla="*/ 1620456 h 2054499"/>
              <a:gd name="connsiteX13-197" fmla="*/ 0 w 9444942"/>
              <a:gd name="connsiteY13-198" fmla="*/ 1350380 h 2054499"/>
              <a:gd name="connsiteX14-199" fmla="*/ 0 w 9444942"/>
              <a:gd name="connsiteY14-200" fmla="*/ 945266 h 2054499"/>
              <a:gd name="connsiteX15-201" fmla="*/ 0 w 9444942"/>
              <a:gd name="connsiteY15-202" fmla="*/ 945266 h 2054499"/>
              <a:gd name="connsiteX16-203" fmla="*/ 0 w 9444942"/>
              <a:gd name="connsiteY16-204" fmla="*/ 0 h 2054499"/>
              <a:gd name="connsiteX0-205" fmla="*/ 0 w 9444942"/>
              <a:gd name="connsiteY0-206" fmla="*/ 0 h 2054499"/>
              <a:gd name="connsiteX1-207" fmla="*/ 1574157 w 9444942"/>
              <a:gd name="connsiteY1-208" fmla="*/ 0 h 2054499"/>
              <a:gd name="connsiteX2-209" fmla="*/ 1574157 w 9444942"/>
              <a:gd name="connsiteY2-210" fmla="*/ 0 h 2054499"/>
              <a:gd name="connsiteX3-211" fmla="*/ 3935393 w 9444942"/>
              <a:gd name="connsiteY3-212" fmla="*/ 0 h 2054499"/>
              <a:gd name="connsiteX4-213" fmla="*/ 9444942 w 9444942"/>
              <a:gd name="connsiteY4-214" fmla="*/ 0 h 2054499"/>
              <a:gd name="connsiteX5-215" fmla="*/ 9444942 w 9444942"/>
              <a:gd name="connsiteY5-216" fmla="*/ 945266 h 2054499"/>
              <a:gd name="connsiteX6-217" fmla="*/ 9444942 w 9444942"/>
              <a:gd name="connsiteY6-218" fmla="*/ 945266 h 2054499"/>
              <a:gd name="connsiteX7-219" fmla="*/ 9444942 w 9444942"/>
              <a:gd name="connsiteY7-220" fmla="*/ 1350380 h 2054499"/>
              <a:gd name="connsiteX8-221" fmla="*/ 9444942 w 9444942"/>
              <a:gd name="connsiteY8-222" fmla="*/ 1620456 h 2054499"/>
              <a:gd name="connsiteX9-223" fmla="*/ 4907667 w 9444942"/>
              <a:gd name="connsiteY9-224" fmla="*/ 1655179 h 2054499"/>
              <a:gd name="connsiteX10-225" fmla="*/ 2882152 w 9444942"/>
              <a:gd name="connsiteY10-226" fmla="*/ 2054499 h 2054499"/>
              <a:gd name="connsiteX11-227" fmla="*/ 3912243 w 9444942"/>
              <a:gd name="connsiteY11-228" fmla="*/ 1655180 h 2054499"/>
              <a:gd name="connsiteX12-229" fmla="*/ 0 w 9444942"/>
              <a:gd name="connsiteY12-230" fmla="*/ 1620456 h 2054499"/>
              <a:gd name="connsiteX13-231" fmla="*/ 0 w 9444942"/>
              <a:gd name="connsiteY13-232" fmla="*/ 1350380 h 2054499"/>
              <a:gd name="connsiteX14-233" fmla="*/ 0 w 9444942"/>
              <a:gd name="connsiteY14-234" fmla="*/ 945266 h 2054499"/>
              <a:gd name="connsiteX15-235" fmla="*/ 0 w 9444942"/>
              <a:gd name="connsiteY15-236" fmla="*/ 945266 h 2054499"/>
              <a:gd name="connsiteX16-237" fmla="*/ 0 w 9444942"/>
              <a:gd name="connsiteY16-238" fmla="*/ 0 h 2054499"/>
              <a:gd name="connsiteX0-239" fmla="*/ 0 w 9444942"/>
              <a:gd name="connsiteY0-240" fmla="*/ 0 h 1927177"/>
              <a:gd name="connsiteX1-241" fmla="*/ 1574157 w 9444942"/>
              <a:gd name="connsiteY1-242" fmla="*/ 0 h 1927177"/>
              <a:gd name="connsiteX2-243" fmla="*/ 1574157 w 9444942"/>
              <a:gd name="connsiteY2-244" fmla="*/ 0 h 1927177"/>
              <a:gd name="connsiteX3-245" fmla="*/ 3935393 w 9444942"/>
              <a:gd name="connsiteY3-246" fmla="*/ 0 h 1927177"/>
              <a:gd name="connsiteX4-247" fmla="*/ 9444942 w 9444942"/>
              <a:gd name="connsiteY4-248" fmla="*/ 0 h 1927177"/>
              <a:gd name="connsiteX5-249" fmla="*/ 9444942 w 9444942"/>
              <a:gd name="connsiteY5-250" fmla="*/ 945266 h 1927177"/>
              <a:gd name="connsiteX6-251" fmla="*/ 9444942 w 9444942"/>
              <a:gd name="connsiteY6-252" fmla="*/ 945266 h 1927177"/>
              <a:gd name="connsiteX7-253" fmla="*/ 9444942 w 9444942"/>
              <a:gd name="connsiteY7-254" fmla="*/ 1350380 h 1927177"/>
              <a:gd name="connsiteX8-255" fmla="*/ 9444942 w 9444942"/>
              <a:gd name="connsiteY8-256" fmla="*/ 1620456 h 1927177"/>
              <a:gd name="connsiteX9-257" fmla="*/ 4907667 w 9444942"/>
              <a:gd name="connsiteY9-258" fmla="*/ 1655179 h 1927177"/>
              <a:gd name="connsiteX10-259" fmla="*/ 4629929 w 9444942"/>
              <a:gd name="connsiteY10-260" fmla="*/ 1927177 h 1927177"/>
              <a:gd name="connsiteX11-261" fmla="*/ 3912243 w 9444942"/>
              <a:gd name="connsiteY11-262" fmla="*/ 1655180 h 1927177"/>
              <a:gd name="connsiteX12-263" fmla="*/ 0 w 9444942"/>
              <a:gd name="connsiteY12-264" fmla="*/ 1620456 h 1927177"/>
              <a:gd name="connsiteX13-265" fmla="*/ 0 w 9444942"/>
              <a:gd name="connsiteY13-266" fmla="*/ 1350380 h 1927177"/>
              <a:gd name="connsiteX14-267" fmla="*/ 0 w 9444942"/>
              <a:gd name="connsiteY14-268" fmla="*/ 945266 h 1927177"/>
              <a:gd name="connsiteX15-269" fmla="*/ 0 w 9444942"/>
              <a:gd name="connsiteY15-270" fmla="*/ 945266 h 1927177"/>
              <a:gd name="connsiteX16-271" fmla="*/ 0 w 9444942"/>
              <a:gd name="connsiteY16-272" fmla="*/ 0 h 1927177"/>
              <a:gd name="connsiteX0-273" fmla="*/ 0 w 9444942"/>
              <a:gd name="connsiteY0-274" fmla="*/ 0 h 1927177"/>
              <a:gd name="connsiteX1-275" fmla="*/ 1574157 w 9444942"/>
              <a:gd name="connsiteY1-276" fmla="*/ 0 h 1927177"/>
              <a:gd name="connsiteX2-277" fmla="*/ 1574157 w 9444942"/>
              <a:gd name="connsiteY2-278" fmla="*/ 0 h 1927177"/>
              <a:gd name="connsiteX3-279" fmla="*/ 3935393 w 9444942"/>
              <a:gd name="connsiteY3-280" fmla="*/ 0 h 1927177"/>
              <a:gd name="connsiteX4-281" fmla="*/ 9444942 w 9444942"/>
              <a:gd name="connsiteY4-282" fmla="*/ 0 h 1927177"/>
              <a:gd name="connsiteX5-283" fmla="*/ 9444942 w 9444942"/>
              <a:gd name="connsiteY5-284" fmla="*/ 945266 h 1927177"/>
              <a:gd name="connsiteX6-285" fmla="*/ 9444942 w 9444942"/>
              <a:gd name="connsiteY6-286" fmla="*/ 945266 h 1927177"/>
              <a:gd name="connsiteX7-287" fmla="*/ 9444942 w 9444942"/>
              <a:gd name="connsiteY7-288" fmla="*/ 1350380 h 1927177"/>
              <a:gd name="connsiteX8-289" fmla="*/ 9444942 w 9444942"/>
              <a:gd name="connsiteY8-290" fmla="*/ 1620456 h 1927177"/>
              <a:gd name="connsiteX9-291" fmla="*/ 4907667 w 9444942"/>
              <a:gd name="connsiteY9-292" fmla="*/ 1655179 h 1927177"/>
              <a:gd name="connsiteX10-293" fmla="*/ 4629929 w 9444942"/>
              <a:gd name="connsiteY10-294" fmla="*/ 1927177 h 1927177"/>
              <a:gd name="connsiteX11-295" fmla="*/ 4259484 w 9444942"/>
              <a:gd name="connsiteY11-296" fmla="*/ 1666755 h 1927177"/>
              <a:gd name="connsiteX12-297" fmla="*/ 0 w 9444942"/>
              <a:gd name="connsiteY12-298" fmla="*/ 1620456 h 1927177"/>
              <a:gd name="connsiteX13-299" fmla="*/ 0 w 9444942"/>
              <a:gd name="connsiteY13-300" fmla="*/ 1350380 h 1927177"/>
              <a:gd name="connsiteX14-301" fmla="*/ 0 w 9444942"/>
              <a:gd name="connsiteY14-302" fmla="*/ 945266 h 1927177"/>
              <a:gd name="connsiteX15-303" fmla="*/ 0 w 9444942"/>
              <a:gd name="connsiteY15-304" fmla="*/ 945266 h 1927177"/>
              <a:gd name="connsiteX16-305" fmla="*/ 0 w 9444942"/>
              <a:gd name="connsiteY16-306" fmla="*/ 0 h 1927177"/>
              <a:gd name="connsiteX0-307" fmla="*/ 0 w 9444942"/>
              <a:gd name="connsiteY0-308" fmla="*/ 0 h 1927177"/>
              <a:gd name="connsiteX1-309" fmla="*/ 1574157 w 9444942"/>
              <a:gd name="connsiteY1-310" fmla="*/ 0 h 1927177"/>
              <a:gd name="connsiteX2-311" fmla="*/ 1574157 w 9444942"/>
              <a:gd name="connsiteY2-312" fmla="*/ 0 h 1927177"/>
              <a:gd name="connsiteX3-313" fmla="*/ 3935393 w 9444942"/>
              <a:gd name="connsiteY3-314" fmla="*/ 0 h 1927177"/>
              <a:gd name="connsiteX4-315" fmla="*/ 9444942 w 9444942"/>
              <a:gd name="connsiteY4-316" fmla="*/ 0 h 1927177"/>
              <a:gd name="connsiteX5-317" fmla="*/ 9444942 w 9444942"/>
              <a:gd name="connsiteY5-318" fmla="*/ 945266 h 1927177"/>
              <a:gd name="connsiteX6-319" fmla="*/ 9444942 w 9444942"/>
              <a:gd name="connsiteY6-320" fmla="*/ 945266 h 1927177"/>
              <a:gd name="connsiteX7-321" fmla="*/ 9444942 w 9444942"/>
              <a:gd name="connsiteY7-322" fmla="*/ 1350380 h 1927177"/>
              <a:gd name="connsiteX8-323" fmla="*/ 9444942 w 9444942"/>
              <a:gd name="connsiteY8-324" fmla="*/ 1620456 h 1927177"/>
              <a:gd name="connsiteX9-325" fmla="*/ 4907667 w 9444942"/>
              <a:gd name="connsiteY9-326" fmla="*/ 1655179 h 1927177"/>
              <a:gd name="connsiteX10-327" fmla="*/ 4629929 w 9444942"/>
              <a:gd name="connsiteY10-328" fmla="*/ 1927177 h 1927177"/>
              <a:gd name="connsiteX11-329" fmla="*/ 4409954 w 9444942"/>
              <a:gd name="connsiteY11-330" fmla="*/ 1643606 h 1927177"/>
              <a:gd name="connsiteX12-331" fmla="*/ 0 w 9444942"/>
              <a:gd name="connsiteY12-332" fmla="*/ 1620456 h 1927177"/>
              <a:gd name="connsiteX13-333" fmla="*/ 0 w 9444942"/>
              <a:gd name="connsiteY13-334" fmla="*/ 1350380 h 1927177"/>
              <a:gd name="connsiteX14-335" fmla="*/ 0 w 9444942"/>
              <a:gd name="connsiteY14-336" fmla="*/ 945266 h 1927177"/>
              <a:gd name="connsiteX15-337" fmla="*/ 0 w 9444942"/>
              <a:gd name="connsiteY15-338" fmla="*/ 945266 h 1927177"/>
              <a:gd name="connsiteX16-339" fmla="*/ 0 w 9444942"/>
              <a:gd name="connsiteY16-340" fmla="*/ 0 h 1927177"/>
              <a:gd name="connsiteX0-341" fmla="*/ 0 w 9444942"/>
              <a:gd name="connsiteY0-342" fmla="*/ 0 h 1927177"/>
              <a:gd name="connsiteX1-343" fmla="*/ 1574157 w 9444942"/>
              <a:gd name="connsiteY1-344" fmla="*/ 0 h 1927177"/>
              <a:gd name="connsiteX2-345" fmla="*/ 1574157 w 9444942"/>
              <a:gd name="connsiteY2-346" fmla="*/ 0 h 1927177"/>
              <a:gd name="connsiteX3-347" fmla="*/ 3935393 w 9444942"/>
              <a:gd name="connsiteY3-348" fmla="*/ 0 h 1927177"/>
              <a:gd name="connsiteX4-349" fmla="*/ 9444942 w 9444942"/>
              <a:gd name="connsiteY4-350" fmla="*/ 0 h 1927177"/>
              <a:gd name="connsiteX5-351" fmla="*/ 9444942 w 9444942"/>
              <a:gd name="connsiteY5-352" fmla="*/ 945266 h 1927177"/>
              <a:gd name="connsiteX6-353" fmla="*/ 9444942 w 9444942"/>
              <a:gd name="connsiteY6-354" fmla="*/ 945266 h 1927177"/>
              <a:gd name="connsiteX7-355" fmla="*/ 9444942 w 9444942"/>
              <a:gd name="connsiteY7-356" fmla="*/ 1350380 h 1927177"/>
              <a:gd name="connsiteX8-357" fmla="*/ 9444942 w 9444942"/>
              <a:gd name="connsiteY8-358" fmla="*/ 1620456 h 1927177"/>
              <a:gd name="connsiteX9-359" fmla="*/ 4907667 w 9444942"/>
              <a:gd name="connsiteY9-360" fmla="*/ 1655179 h 1927177"/>
              <a:gd name="connsiteX10-361" fmla="*/ 4722526 w 9444942"/>
              <a:gd name="connsiteY10-362" fmla="*/ 1927177 h 1927177"/>
              <a:gd name="connsiteX11-363" fmla="*/ 4409954 w 9444942"/>
              <a:gd name="connsiteY11-364" fmla="*/ 1643606 h 1927177"/>
              <a:gd name="connsiteX12-365" fmla="*/ 0 w 9444942"/>
              <a:gd name="connsiteY12-366" fmla="*/ 1620456 h 1927177"/>
              <a:gd name="connsiteX13-367" fmla="*/ 0 w 9444942"/>
              <a:gd name="connsiteY13-368" fmla="*/ 1350380 h 1927177"/>
              <a:gd name="connsiteX14-369" fmla="*/ 0 w 9444942"/>
              <a:gd name="connsiteY14-370" fmla="*/ 945266 h 1927177"/>
              <a:gd name="connsiteX15-371" fmla="*/ 0 w 9444942"/>
              <a:gd name="connsiteY15-372" fmla="*/ 945266 h 1927177"/>
              <a:gd name="connsiteX16-373" fmla="*/ 0 w 9444942"/>
              <a:gd name="connsiteY16-374" fmla="*/ 0 h 1927177"/>
              <a:gd name="connsiteX0-375" fmla="*/ 0 w 9444942"/>
              <a:gd name="connsiteY0-376" fmla="*/ 0 h 1927177"/>
              <a:gd name="connsiteX1-377" fmla="*/ 1574157 w 9444942"/>
              <a:gd name="connsiteY1-378" fmla="*/ 0 h 1927177"/>
              <a:gd name="connsiteX2-379" fmla="*/ 1574157 w 9444942"/>
              <a:gd name="connsiteY2-380" fmla="*/ 0 h 1927177"/>
              <a:gd name="connsiteX3-381" fmla="*/ 3935393 w 9444942"/>
              <a:gd name="connsiteY3-382" fmla="*/ 0 h 1927177"/>
              <a:gd name="connsiteX4-383" fmla="*/ 9444942 w 9444942"/>
              <a:gd name="connsiteY4-384" fmla="*/ 0 h 1927177"/>
              <a:gd name="connsiteX5-385" fmla="*/ 9444942 w 9444942"/>
              <a:gd name="connsiteY5-386" fmla="*/ 945266 h 1927177"/>
              <a:gd name="connsiteX6-387" fmla="*/ 9444942 w 9444942"/>
              <a:gd name="connsiteY6-388" fmla="*/ 945266 h 1927177"/>
              <a:gd name="connsiteX7-389" fmla="*/ 9444942 w 9444942"/>
              <a:gd name="connsiteY7-390" fmla="*/ 1350380 h 1927177"/>
              <a:gd name="connsiteX8-391" fmla="*/ 9444942 w 9444942"/>
              <a:gd name="connsiteY8-392" fmla="*/ 1620456 h 1927177"/>
              <a:gd name="connsiteX9-393" fmla="*/ 5011839 w 9444942"/>
              <a:gd name="connsiteY9-394" fmla="*/ 1655179 h 1927177"/>
              <a:gd name="connsiteX10-395" fmla="*/ 4722526 w 9444942"/>
              <a:gd name="connsiteY10-396" fmla="*/ 1927177 h 1927177"/>
              <a:gd name="connsiteX11-397" fmla="*/ 4409954 w 9444942"/>
              <a:gd name="connsiteY11-398" fmla="*/ 1643606 h 1927177"/>
              <a:gd name="connsiteX12-399" fmla="*/ 0 w 9444942"/>
              <a:gd name="connsiteY12-400" fmla="*/ 1620456 h 1927177"/>
              <a:gd name="connsiteX13-401" fmla="*/ 0 w 9444942"/>
              <a:gd name="connsiteY13-402" fmla="*/ 1350380 h 1927177"/>
              <a:gd name="connsiteX14-403" fmla="*/ 0 w 9444942"/>
              <a:gd name="connsiteY14-404" fmla="*/ 945266 h 1927177"/>
              <a:gd name="connsiteX15-405" fmla="*/ 0 w 9444942"/>
              <a:gd name="connsiteY15-406" fmla="*/ 945266 h 1927177"/>
              <a:gd name="connsiteX16-407" fmla="*/ 0 w 9444942"/>
              <a:gd name="connsiteY16-408" fmla="*/ 0 h 1927177"/>
              <a:gd name="connsiteX0-409" fmla="*/ 0 w 9444942"/>
              <a:gd name="connsiteY0-410" fmla="*/ 0 h 1927177"/>
              <a:gd name="connsiteX1-411" fmla="*/ 1574157 w 9444942"/>
              <a:gd name="connsiteY1-412" fmla="*/ 0 h 1927177"/>
              <a:gd name="connsiteX2-413" fmla="*/ 1574157 w 9444942"/>
              <a:gd name="connsiteY2-414" fmla="*/ 0 h 1927177"/>
              <a:gd name="connsiteX3-415" fmla="*/ 3935393 w 9444942"/>
              <a:gd name="connsiteY3-416" fmla="*/ 0 h 1927177"/>
              <a:gd name="connsiteX4-417" fmla="*/ 9444942 w 9444942"/>
              <a:gd name="connsiteY4-418" fmla="*/ 0 h 1927177"/>
              <a:gd name="connsiteX5-419" fmla="*/ 9444942 w 9444942"/>
              <a:gd name="connsiteY5-420" fmla="*/ 945266 h 1927177"/>
              <a:gd name="connsiteX6-421" fmla="*/ 9444942 w 9444942"/>
              <a:gd name="connsiteY6-422" fmla="*/ 945266 h 1927177"/>
              <a:gd name="connsiteX7-423" fmla="*/ 9444942 w 9444942"/>
              <a:gd name="connsiteY7-424" fmla="*/ 1350380 h 1927177"/>
              <a:gd name="connsiteX8-425" fmla="*/ 9444942 w 9444942"/>
              <a:gd name="connsiteY8-426" fmla="*/ 1620456 h 1927177"/>
              <a:gd name="connsiteX9-427" fmla="*/ 5011839 w 9444942"/>
              <a:gd name="connsiteY9-428" fmla="*/ 1655179 h 1927177"/>
              <a:gd name="connsiteX10-429" fmla="*/ 4722526 w 9444942"/>
              <a:gd name="connsiteY10-430" fmla="*/ 1927177 h 1927177"/>
              <a:gd name="connsiteX11-431" fmla="*/ 4444678 w 9444942"/>
              <a:gd name="connsiteY11-432" fmla="*/ 1643606 h 1927177"/>
              <a:gd name="connsiteX12-433" fmla="*/ 0 w 9444942"/>
              <a:gd name="connsiteY12-434" fmla="*/ 1620456 h 1927177"/>
              <a:gd name="connsiteX13-435" fmla="*/ 0 w 9444942"/>
              <a:gd name="connsiteY13-436" fmla="*/ 1350380 h 1927177"/>
              <a:gd name="connsiteX14-437" fmla="*/ 0 w 9444942"/>
              <a:gd name="connsiteY14-438" fmla="*/ 945266 h 1927177"/>
              <a:gd name="connsiteX15-439" fmla="*/ 0 w 9444942"/>
              <a:gd name="connsiteY15-440" fmla="*/ 945266 h 1927177"/>
              <a:gd name="connsiteX16-441" fmla="*/ 0 w 9444942"/>
              <a:gd name="connsiteY16-442" fmla="*/ 0 h 1927177"/>
              <a:gd name="connsiteX0-443" fmla="*/ 0 w 9444942"/>
              <a:gd name="connsiteY0-444" fmla="*/ 0 h 1927177"/>
              <a:gd name="connsiteX1-445" fmla="*/ 1574157 w 9444942"/>
              <a:gd name="connsiteY1-446" fmla="*/ 0 h 1927177"/>
              <a:gd name="connsiteX2-447" fmla="*/ 1574157 w 9444942"/>
              <a:gd name="connsiteY2-448" fmla="*/ 0 h 1927177"/>
              <a:gd name="connsiteX3-449" fmla="*/ 3935393 w 9444942"/>
              <a:gd name="connsiteY3-450" fmla="*/ 0 h 1927177"/>
              <a:gd name="connsiteX4-451" fmla="*/ 9444942 w 9444942"/>
              <a:gd name="connsiteY4-452" fmla="*/ 0 h 1927177"/>
              <a:gd name="connsiteX5-453" fmla="*/ 9444942 w 9444942"/>
              <a:gd name="connsiteY5-454" fmla="*/ 945266 h 1927177"/>
              <a:gd name="connsiteX6-455" fmla="*/ 9444942 w 9444942"/>
              <a:gd name="connsiteY6-456" fmla="*/ 945266 h 1927177"/>
              <a:gd name="connsiteX7-457" fmla="*/ 9444942 w 9444942"/>
              <a:gd name="connsiteY7-458" fmla="*/ 1350380 h 1927177"/>
              <a:gd name="connsiteX8-459" fmla="*/ 9444942 w 9444942"/>
              <a:gd name="connsiteY8-460" fmla="*/ 1620456 h 1927177"/>
              <a:gd name="connsiteX9-461" fmla="*/ 5011839 w 9444942"/>
              <a:gd name="connsiteY9-462" fmla="*/ 1655179 h 1927177"/>
              <a:gd name="connsiteX10-463" fmla="*/ 4722526 w 9444942"/>
              <a:gd name="connsiteY10-464" fmla="*/ 1927177 h 1927177"/>
              <a:gd name="connsiteX11-465" fmla="*/ 4444678 w 9444942"/>
              <a:gd name="connsiteY11-466" fmla="*/ 1643606 h 1927177"/>
              <a:gd name="connsiteX12-467" fmla="*/ 0 w 9444942"/>
              <a:gd name="connsiteY12-468" fmla="*/ 1620456 h 1927177"/>
              <a:gd name="connsiteX13-469" fmla="*/ 0 w 9444942"/>
              <a:gd name="connsiteY13-470" fmla="*/ 1350380 h 1927177"/>
              <a:gd name="connsiteX14-471" fmla="*/ 0 w 9444942"/>
              <a:gd name="connsiteY14-472" fmla="*/ 945266 h 1927177"/>
              <a:gd name="connsiteX15-473" fmla="*/ 0 w 9444942"/>
              <a:gd name="connsiteY15-474" fmla="*/ 945266 h 1927177"/>
              <a:gd name="connsiteX16-475" fmla="*/ 0 w 9444942"/>
              <a:gd name="connsiteY16-476" fmla="*/ 0 h 1927177"/>
              <a:gd name="connsiteX0-477" fmla="*/ 0 w 9444942"/>
              <a:gd name="connsiteY0-478" fmla="*/ 0 h 1927177"/>
              <a:gd name="connsiteX1-479" fmla="*/ 1574157 w 9444942"/>
              <a:gd name="connsiteY1-480" fmla="*/ 0 h 1927177"/>
              <a:gd name="connsiteX2-481" fmla="*/ 1574157 w 9444942"/>
              <a:gd name="connsiteY2-482" fmla="*/ 0 h 1927177"/>
              <a:gd name="connsiteX3-483" fmla="*/ 3935393 w 9444942"/>
              <a:gd name="connsiteY3-484" fmla="*/ 0 h 1927177"/>
              <a:gd name="connsiteX4-485" fmla="*/ 9444942 w 9444942"/>
              <a:gd name="connsiteY4-486" fmla="*/ 0 h 1927177"/>
              <a:gd name="connsiteX5-487" fmla="*/ 9444942 w 9444942"/>
              <a:gd name="connsiteY5-488" fmla="*/ 945266 h 1927177"/>
              <a:gd name="connsiteX6-489" fmla="*/ 9444942 w 9444942"/>
              <a:gd name="connsiteY6-490" fmla="*/ 945266 h 1927177"/>
              <a:gd name="connsiteX7-491" fmla="*/ 9444942 w 9444942"/>
              <a:gd name="connsiteY7-492" fmla="*/ 1350380 h 1927177"/>
              <a:gd name="connsiteX8-493" fmla="*/ 9444942 w 9444942"/>
              <a:gd name="connsiteY8-494" fmla="*/ 1620456 h 1927177"/>
              <a:gd name="connsiteX9-495" fmla="*/ 5011839 w 9444942"/>
              <a:gd name="connsiteY9-496" fmla="*/ 1655179 h 1927177"/>
              <a:gd name="connsiteX10-497" fmla="*/ 4722526 w 9444942"/>
              <a:gd name="connsiteY10-498" fmla="*/ 1927177 h 1927177"/>
              <a:gd name="connsiteX11-499" fmla="*/ 4444678 w 9444942"/>
              <a:gd name="connsiteY11-500" fmla="*/ 1657158 h 1927177"/>
              <a:gd name="connsiteX12-501" fmla="*/ 0 w 9444942"/>
              <a:gd name="connsiteY12-502" fmla="*/ 1620456 h 1927177"/>
              <a:gd name="connsiteX13-503" fmla="*/ 0 w 9444942"/>
              <a:gd name="connsiteY13-504" fmla="*/ 1350380 h 1927177"/>
              <a:gd name="connsiteX14-505" fmla="*/ 0 w 9444942"/>
              <a:gd name="connsiteY14-506" fmla="*/ 945266 h 1927177"/>
              <a:gd name="connsiteX15-507" fmla="*/ 0 w 9444942"/>
              <a:gd name="connsiteY15-508" fmla="*/ 945266 h 1927177"/>
              <a:gd name="connsiteX16-509" fmla="*/ 0 w 9444942"/>
              <a:gd name="connsiteY16-510" fmla="*/ 0 h 192717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9444942" h="1927177">
                <a:moveTo>
                  <a:pt x="0" y="0"/>
                </a:moveTo>
                <a:lnTo>
                  <a:pt x="1574157" y="0"/>
                </a:lnTo>
                <a:lnTo>
                  <a:pt x="1574157" y="0"/>
                </a:lnTo>
                <a:lnTo>
                  <a:pt x="3935393" y="0"/>
                </a:lnTo>
                <a:lnTo>
                  <a:pt x="9444942" y="0"/>
                </a:lnTo>
                <a:lnTo>
                  <a:pt x="9444942" y="945266"/>
                </a:lnTo>
                <a:lnTo>
                  <a:pt x="9444942" y="945266"/>
                </a:lnTo>
                <a:lnTo>
                  <a:pt x="9444942" y="1350380"/>
                </a:lnTo>
                <a:lnTo>
                  <a:pt x="9444942" y="1620456"/>
                </a:lnTo>
                <a:lnTo>
                  <a:pt x="5011839" y="1655179"/>
                </a:lnTo>
                <a:lnTo>
                  <a:pt x="4722526" y="1927177"/>
                </a:lnTo>
                <a:lnTo>
                  <a:pt x="4444678" y="1657158"/>
                </a:lnTo>
                <a:lnTo>
                  <a:pt x="0" y="1620456"/>
                </a:lnTo>
                <a:lnTo>
                  <a:pt x="0" y="1350380"/>
                </a:lnTo>
                <a:lnTo>
                  <a:pt x="0" y="945266"/>
                </a:lnTo>
                <a:lnTo>
                  <a:pt x="0" y="945266"/>
                </a:lnTo>
                <a:lnTo>
                  <a:pt x="0" y="0"/>
                </a:lnTo>
                <a:close/>
              </a:path>
            </a:pathLst>
          </a:custGeom>
          <a:noFill/>
          <a:ln w="19050" cap="flat" cmpd="sng" algn="ctr">
            <a:gradFill>
              <a:gsLst>
                <a:gs pos="0">
                  <a:schemeClr val="bg1">
                    <a:alpha val="12000"/>
                  </a:schemeClr>
                </a:gs>
                <a:gs pos="100000">
                  <a:srgbClr val="1D60D4"/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" name="对话气泡: 矩形 5"/>
          <p:cNvSpPr/>
          <p:nvPr>
            <p:custDataLst>
              <p:tags r:id="rId12"/>
            </p:custDataLst>
          </p:nvPr>
        </p:nvSpPr>
        <p:spPr>
          <a:xfrm>
            <a:off x="3572718" y="2295109"/>
            <a:ext cx="5073571" cy="665908"/>
          </a:xfrm>
          <a:custGeom>
            <a:avLst/>
            <a:gdLst>
              <a:gd name="connsiteX0" fmla="*/ 0 w 9444942"/>
              <a:gd name="connsiteY0" fmla="*/ 0 h 1620456"/>
              <a:gd name="connsiteX1" fmla="*/ 1574157 w 9444942"/>
              <a:gd name="connsiteY1" fmla="*/ 0 h 1620456"/>
              <a:gd name="connsiteX2" fmla="*/ 1574157 w 9444942"/>
              <a:gd name="connsiteY2" fmla="*/ 0 h 1620456"/>
              <a:gd name="connsiteX3" fmla="*/ 3935393 w 9444942"/>
              <a:gd name="connsiteY3" fmla="*/ 0 h 1620456"/>
              <a:gd name="connsiteX4" fmla="*/ 9444942 w 9444942"/>
              <a:gd name="connsiteY4" fmla="*/ 0 h 1620456"/>
              <a:gd name="connsiteX5" fmla="*/ 9444942 w 9444942"/>
              <a:gd name="connsiteY5" fmla="*/ 945266 h 1620456"/>
              <a:gd name="connsiteX6" fmla="*/ 9444942 w 9444942"/>
              <a:gd name="connsiteY6" fmla="*/ 945266 h 1620456"/>
              <a:gd name="connsiteX7" fmla="*/ 9444942 w 9444942"/>
              <a:gd name="connsiteY7" fmla="*/ 1350380 h 1620456"/>
              <a:gd name="connsiteX8" fmla="*/ 9444942 w 9444942"/>
              <a:gd name="connsiteY8" fmla="*/ 1620456 h 1620456"/>
              <a:gd name="connsiteX9" fmla="*/ 3935393 w 9444942"/>
              <a:gd name="connsiteY9" fmla="*/ 1620456 h 1620456"/>
              <a:gd name="connsiteX10" fmla="*/ 2812704 w 9444942"/>
              <a:gd name="connsiteY10" fmla="*/ 2042925 h 1620456"/>
              <a:gd name="connsiteX11" fmla="*/ 1574157 w 9444942"/>
              <a:gd name="connsiteY11" fmla="*/ 1620456 h 1620456"/>
              <a:gd name="connsiteX12" fmla="*/ 0 w 9444942"/>
              <a:gd name="connsiteY12" fmla="*/ 1620456 h 1620456"/>
              <a:gd name="connsiteX13" fmla="*/ 0 w 9444942"/>
              <a:gd name="connsiteY13" fmla="*/ 1350380 h 1620456"/>
              <a:gd name="connsiteX14" fmla="*/ 0 w 9444942"/>
              <a:gd name="connsiteY14" fmla="*/ 945266 h 1620456"/>
              <a:gd name="connsiteX15" fmla="*/ 0 w 9444942"/>
              <a:gd name="connsiteY15" fmla="*/ 945266 h 1620456"/>
              <a:gd name="connsiteX16" fmla="*/ 0 w 9444942"/>
              <a:gd name="connsiteY16" fmla="*/ 0 h 1620456"/>
              <a:gd name="connsiteX0-1" fmla="*/ 0 w 9444942"/>
              <a:gd name="connsiteY0-2" fmla="*/ 0 h 2042925"/>
              <a:gd name="connsiteX1-3" fmla="*/ 1574157 w 9444942"/>
              <a:gd name="connsiteY1-4" fmla="*/ 0 h 2042925"/>
              <a:gd name="connsiteX2-5" fmla="*/ 1574157 w 9444942"/>
              <a:gd name="connsiteY2-6" fmla="*/ 0 h 2042925"/>
              <a:gd name="connsiteX3-7" fmla="*/ 3935393 w 9444942"/>
              <a:gd name="connsiteY3-8" fmla="*/ 0 h 2042925"/>
              <a:gd name="connsiteX4-9" fmla="*/ 9444942 w 9444942"/>
              <a:gd name="connsiteY4-10" fmla="*/ 0 h 2042925"/>
              <a:gd name="connsiteX5-11" fmla="*/ 9444942 w 9444942"/>
              <a:gd name="connsiteY5-12" fmla="*/ 945266 h 2042925"/>
              <a:gd name="connsiteX6-13" fmla="*/ 9444942 w 9444942"/>
              <a:gd name="connsiteY6-14" fmla="*/ 945266 h 2042925"/>
              <a:gd name="connsiteX7-15" fmla="*/ 9444942 w 9444942"/>
              <a:gd name="connsiteY7-16" fmla="*/ 1350380 h 2042925"/>
              <a:gd name="connsiteX8-17" fmla="*/ 9444942 w 9444942"/>
              <a:gd name="connsiteY8-18" fmla="*/ 1620456 h 2042925"/>
              <a:gd name="connsiteX9-19" fmla="*/ 3935393 w 9444942"/>
              <a:gd name="connsiteY9-20" fmla="*/ 1620456 h 2042925"/>
              <a:gd name="connsiteX10-21" fmla="*/ 2812704 w 9444942"/>
              <a:gd name="connsiteY10-22" fmla="*/ 2042925 h 2042925"/>
              <a:gd name="connsiteX11-23" fmla="*/ 2419109 w 9444942"/>
              <a:gd name="connsiteY11-24" fmla="*/ 1632031 h 2042925"/>
              <a:gd name="connsiteX12-25" fmla="*/ 0 w 9444942"/>
              <a:gd name="connsiteY12-26" fmla="*/ 1620456 h 2042925"/>
              <a:gd name="connsiteX13-27" fmla="*/ 0 w 9444942"/>
              <a:gd name="connsiteY13-28" fmla="*/ 1350380 h 2042925"/>
              <a:gd name="connsiteX14-29" fmla="*/ 0 w 9444942"/>
              <a:gd name="connsiteY14-30" fmla="*/ 945266 h 2042925"/>
              <a:gd name="connsiteX15-31" fmla="*/ 0 w 9444942"/>
              <a:gd name="connsiteY15-32" fmla="*/ 945266 h 2042925"/>
              <a:gd name="connsiteX16-33" fmla="*/ 0 w 9444942"/>
              <a:gd name="connsiteY16-34" fmla="*/ 0 h 2042925"/>
              <a:gd name="connsiteX0-35" fmla="*/ 0 w 9444942"/>
              <a:gd name="connsiteY0-36" fmla="*/ 0 h 2042925"/>
              <a:gd name="connsiteX1-37" fmla="*/ 1574157 w 9444942"/>
              <a:gd name="connsiteY1-38" fmla="*/ 0 h 2042925"/>
              <a:gd name="connsiteX2-39" fmla="*/ 1574157 w 9444942"/>
              <a:gd name="connsiteY2-40" fmla="*/ 0 h 2042925"/>
              <a:gd name="connsiteX3-41" fmla="*/ 3935393 w 9444942"/>
              <a:gd name="connsiteY3-42" fmla="*/ 0 h 2042925"/>
              <a:gd name="connsiteX4-43" fmla="*/ 9444942 w 9444942"/>
              <a:gd name="connsiteY4-44" fmla="*/ 0 h 2042925"/>
              <a:gd name="connsiteX5-45" fmla="*/ 9444942 w 9444942"/>
              <a:gd name="connsiteY5-46" fmla="*/ 945266 h 2042925"/>
              <a:gd name="connsiteX6-47" fmla="*/ 9444942 w 9444942"/>
              <a:gd name="connsiteY6-48" fmla="*/ 945266 h 2042925"/>
              <a:gd name="connsiteX7-49" fmla="*/ 9444942 w 9444942"/>
              <a:gd name="connsiteY7-50" fmla="*/ 1350380 h 2042925"/>
              <a:gd name="connsiteX8-51" fmla="*/ 9444942 w 9444942"/>
              <a:gd name="connsiteY8-52" fmla="*/ 1620456 h 2042925"/>
              <a:gd name="connsiteX9-53" fmla="*/ 3935393 w 9444942"/>
              <a:gd name="connsiteY9-54" fmla="*/ 1620456 h 2042925"/>
              <a:gd name="connsiteX10-55" fmla="*/ 2812704 w 9444942"/>
              <a:gd name="connsiteY10-56" fmla="*/ 2042925 h 2042925"/>
              <a:gd name="connsiteX11-57" fmla="*/ 2731625 w 9444942"/>
              <a:gd name="connsiteY11-58" fmla="*/ 1643605 h 2042925"/>
              <a:gd name="connsiteX12-59" fmla="*/ 0 w 9444942"/>
              <a:gd name="connsiteY12-60" fmla="*/ 1620456 h 2042925"/>
              <a:gd name="connsiteX13-61" fmla="*/ 0 w 9444942"/>
              <a:gd name="connsiteY13-62" fmla="*/ 1350380 h 2042925"/>
              <a:gd name="connsiteX14-63" fmla="*/ 0 w 9444942"/>
              <a:gd name="connsiteY14-64" fmla="*/ 945266 h 2042925"/>
              <a:gd name="connsiteX15-65" fmla="*/ 0 w 9444942"/>
              <a:gd name="connsiteY15-66" fmla="*/ 945266 h 2042925"/>
              <a:gd name="connsiteX16-67" fmla="*/ 0 w 9444942"/>
              <a:gd name="connsiteY16-68" fmla="*/ 0 h 2042925"/>
              <a:gd name="connsiteX0-69" fmla="*/ 0 w 9444942"/>
              <a:gd name="connsiteY0-70" fmla="*/ 0 h 2042925"/>
              <a:gd name="connsiteX1-71" fmla="*/ 1574157 w 9444942"/>
              <a:gd name="connsiteY1-72" fmla="*/ 0 h 2042925"/>
              <a:gd name="connsiteX2-73" fmla="*/ 1574157 w 9444942"/>
              <a:gd name="connsiteY2-74" fmla="*/ 0 h 2042925"/>
              <a:gd name="connsiteX3-75" fmla="*/ 3935393 w 9444942"/>
              <a:gd name="connsiteY3-76" fmla="*/ 0 h 2042925"/>
              <a:gd name="connsiteX4-77" fmla="*/ 9444942 w 9444942"/>
              <a:gd name="connsiteY4-78" fmla="*/ 0 h 2042925"/>
              <a:gd name="connsiteX5-79" fmla="*/ 9444942 w 9444942"/>
              <a:gd name="connsiteY5-80" fmla="*/ 945266 h 2042925"/>
              <a:gd name="connsiteX6-81" fmla="*/ 9444942 w 9444942"/>
              <a:gd name="connsiteY6-82" fmla="*/ 945266 h 2042925"/>
              <a:gd name="connsiteX7-83" fmla="*/ 9444942 w 9444942"/>
              <a:gd name="connsiteY7-84" fmla="*/ 1350380 h 2042925"/>
              <a:gd name="connsiteX8-85" fmla="*/ 9444942 w 9444942"/>
              <a:gd name="connsiteY8-86" fmla="*/ 1620456 h 2042925"/>
              <a:gd name="connsiteX9-87" fmla="*/ 3217763 w 9444942"/>
              <a:gd name="connsiteY9-88" fmla="*/ 1655180 h 2042925"/>
              <a:gd name="connsiteX10-89" fmla="*/ 2812704 w 9444942"/>
              <a:gd name="connsiteY10-90" fmla="*/ 2042925 h 2042925"/>
              <a:gd name="connsiteX11-91" fmla="*/ 2731625 w 9444942"/>
              <a:gd name="connsiteY11-92" fmla="*/ 1643605 h 2042925"/>
              <a:gd name="connsiteX12-93" fmla="*/ 0 w 9444942"/>
              <a:gd name="connsiteY12-94" fmla="*/ 1620456 h 2042925"/>
              <a:gd name="connsiteX13-95" fmla="*/ 0 w 9444942"/>
              <a:gd name="connsiteY13-96" fmla="*/ 1350380 h 2042925"/>
              <a:gd name="connsiteX14-97" fmla="*/ 0 w 9444942"/>
              <a:gd name="connsiteY14-98" fmla="*/ 945266 h 2042925"/>
              <a:gd name="connsiteX15-99" fmla="*/ 0 w 9444942"/>
              <a:gd name="connsiteY15-100" fmla="*/ 945266 h 2042925"/>
              <a:gd name="connsiteX16-101" fmla="*/ 0 w 9444942"/>
              <a:gd name="connsiteY16-102" fmla="*/ 0 h 2042925"/>
              <a:gd name="connsiteX0-103" fmla="*/ 0 w 9444942"/>
              <a:gd name="connsiteY0-104" fmla="*/ 0 h 2054499"/>
              <a:gd name="connsiteX1-105" fmla="*/ 1574157 w 9444942"/>
              <a:gd name="connsiteY1-106" fmla="*/ 0 h 2054499"/>
              <a:gd name="connsiteX2-107" fmla="*/ 1574157 w 9444942"/>
              <a:gd name="connsiteY2-108" fmla="*/ 0 h 2054499"/>
              <a:gd name="connsiteX3-109" fmla="*/ 3935393 w 9444942"/>
              <a:gd name="connsiteY3-110" fmla="*/ 0 h 2054499"/>
              <a:gd name="connsiteX4-111" fmla="*/ 9444942 w 9444942"/>
              <a:gd name="connsiteY4-112" fmla="*/ 0 h 2054499"/>
              <a:gd name="connsiteX5-113" fmla="*/ 9444942 w 9444942"/>
              <a:gd name="connsiteY5-114" fmla="*/ 945266 h 2054499"/>
              <a:gd name="connsiteX6-115" fmla="*/ 9444942 w 9444942"/>
              <a:gd name="connsiteY6-116" fmla="*/ 945266 h 2054499"/>
              <a:gd name="connsiteX7-117" fmla="*/ 9444942 w 9444942"/>
              <a:gd name="connsiteY7-118" fmla="*/ 1350380 h 2054499"/>
              <a:gd name="connsiteX8-119" fmla="*/ 9444942 w 9444942"/>
              <a:gd name="connsiteY8-120" fmla="*/ 1620456 h 2054499"/>
              <a:gd name="connsiteX9-121" fmla="*/ 3217763 w 9444942"/>
              <a:gd name="connsiteY9-122" fmla="*/ 1655180 h 2054499"/>
              <a:gd name="connsiteX10-123" fmla="*/ 2882152 w 9444942"/>
              <a:gd name="connsiteY10-124" fmla="*/ 2054499 h 2054499"/>
              <a:gd name="connsiteX11-125" fmla="*/ 2731625 w 9444942"/>
              <a:gd name="connsiteY11-126" fmla="*/ 1643605 h 2054499"/>
              <a:gd name="connsiteX12-127" fmla="*/ 0 w 9444942"/>
              <a:gd name="connsiteY12-128" fmla="*/ 1620456 h 2054499"/>
              <a:gd name="connsiteX13-129" fmla="*/ 0 w 9444942"/>
              <a:gd name="connsiteY13-130" fmla="*/ 1350380 h 2054499"/>
              <a:gd name="connsiteX14-131" fmla="*/ 0 w 9444942"/>
              <a:gd name="connsiteY14-132" fmla="*/ 945266 h 2054499"/>
              <a:gd name="connsiteX15-133" fmla="*/ 0 w 9444942"/>
              <a:gd name="connsiteY15-134" fmla="*/ 945266 h 2054499"/>
              <a:gd name="connsiteX16-135" fmla="*/ 0 w 9444942"/>
              <a:gd name="connsiteY16-136" fmla="*/ 0 h 2054499"/>
              <a:gd name="connsiteX0-137" fmla="*/ 0 w 9444942"/>
              <a:gd name="connsiteY0-138" fmla="*/ 0 h 2054499"/>
              <a:gd name="connsiteX1-139" fmla="*/ 1574157 w 9444942"/>
              <a:gd name="connsiteY1-140" fmla="*/ 0 h 2054499"/>
              <a:gd name="connsiteX2-141" fmla="*/ 1574157 w 9444942"/>
              <a:gd name="connsiteY2-142" fmla="*/ 0 h 2054499"/>
              <a:gd name="connsiteX3-143" fmla="*/ 3935393 w 9444942"/>
              <a:gd name="connsiteY3-144" fmla="*/ 0 h 2054499"/>
              <a:gd name="connsiteX4-145" fmla="*/ 9444942 w 9444942"/>
              <a:gd name="connsiteY4-146" fmla="*/ 0 h 2054499"/>
              <a:gd name="connsiteX5-147" fmla="*/ 9444942 w 9444942"/>
              <a:gd name="connsiteY5-148" fmla="*/ 945266 h 2054499"/>
              <a:gd name="connsiteX6-149" fmla="*/ 9444942 w 9444942"/>
              <a:gd name="connsiteY6-150" fmla="*/ 945266 h 2054499"/>
              <a:gd name="connsiteX7-151" fmla="*/ 9444942 w 9444942"/>
              <a:gd name="connsiteY7-152" fmla="*/ 1350380 h 2054499"/>
              <a:gd name="connsiteX8-153" fmla="*/ 9444942 w 9444942"/>
              <a:gd name="connsiteY8-154" fmla="*/ 1620456 h 2054499"/>
              <a:gd name="connsiteX9-155" fmla="*/ 4988690 w 9444942"/>
              <a:gd name="connsiteY9-156" fmla="*/ 1632030 h 2054499"/>
              <a:gd name="connsiteX10-157" fmla="*/ 2882152 w 9444942"/>
              <a:gd name="connsiteY10-158" fmla="*/ 2054499 h 2054499"/>
              <a:gd name="connsiteX11-159" fmla="*/ 2731625 w 9444942"/>
              <a:gd name="connsiteY11-160" fmla="*/ 1643605 h 2054499"/>
              <a:gd name="connsiteX12-161" fmla="*/ 0 w 9444942"/>
              <a:gd name="connsiteY12-162" fmla="*/ 1620456 h 2054499"/>
              <a:gd name="connsiteX13-163" fmla="*/ 0 w 9444942"/>
              <a:gd name="connsiteY13-164" fmla="*/ 1350380 h 2054499"/>
              <a:gd name="connsiteX14-165" fmla="*/ 0 w 9444942"/>
              <a:gd name="connsiteY14-166" fmla="*/ 945266 h 2054499"/>
              <a:gd name="connsiteX15-167" fmla="*/ 0 w 9444942"/>
              <a:gd name="connsiteY15-168" fmla="*/ 945266 h 2054499"/>
              <a:gd name="connsiteX16-169" fmla="*/ 0 w 9444942"/>
              <a:gd name="connsiteY16-170" fmla="*/ 0 h 2054499"/>
              <a:gd name="connsiteX0-171" fmla="*/ 0 w 9444942"/>
              <a:gd name="connsiteY0-172" fmla="*/ 0 h 2054499"/>
              <a:gd name="connsiteX1-173" fmla="*/ 1574157 w 9444942"/>
              <a:gd name="connsiteY1-174" fmla="*/ 0 h 2054499"/>
              <a:gd name="connsiteX2-175" fmla="*/ 1574157 w 9444942"/>
              <a:gd name="connsiteY2-176" fmla="*/ 0 h 2054499"/>
              <a:gd name="connsiteX3-177" fmla="*/ 3935393 w 9444942"/>
              <a:gd name="connsiteY3-178" fmla="*/ 0 h 2054499"/>
              <a:gd name="connsiteX4-179" fmla="*/ 9444942 w 9444942"/>
              <a:gd name="connsiteY4-180" fmla="*/ 0 h 2054499"/>
              <a:gd name="connsiteX5-181" fmla="*/ 9444942 w 9444942"/>
              <a:gd name="connsiteY5-182" fmla="*/ 945266 h 2054499"/>
              <a:gd name="connsiteX6-183" fmla="*/ 9444942 w 9444942"/>
              <a:gd name="connsiteY6-184" fmla="*/ 945266 h 2054499"/>
              <a:gd name="connsiteX7-185" fmla="*/ 9444942 w 9444942"/>
              <a:gd name="connsiteY7-186" fmla="*/ 1350380 h 2054499"/>
              <a:gd name="connsiteX8-187" fmla="*/ 9444942 w 9444942"/>
              <a:gd name="connsiteY8-188" fmla="*/ 1620456 h 2054499"/>
              <a:gd name="connsiteX9-189" fmla="*/ 4907667 w 9444942"/>
              <a:gd name="connsiteY9-190" fmla="*/ 1655179 h 2054499"/>
              <a:gd name="connsiteX10-191" fmla="*/ 2882152 w 9444942"/>
              <a:gd name="connsiteY10-192" fmla="*/ 2054499 h 2054499"/>
              <a:gd name="connsiteX11-193" fmla="*/ 2731625 w 9444942"/>
              <a:gd name="connsiteY11-194" fmla="*/ 1643605 h 2054499"/>
              <a:gd name="connsiteX12-195" fmla="*/ 0 w 9444942"/>
              <a:gd name="connsiteY12-196" fmla="*/ 1620456 h 2054499"/>
              <a:gd name="connsiteX13-197" fmla="*/ 0 w 9444942"/>
              <a:gd name="connsiteY13-198" fmla="*/ 1350380 h 2054499"/>
              <a:gd name="connsiteX14-199" fmla="*/ 0 w 9444942"/>
              <a:gd name="connsiteY14-200" fmla="*/ 945266 h 2054499"/>
              <a:gd name="connsiteX15-201" fmla="*/ 0 w 9444942"/>
              <a:gd name="connsiteY15-202" fmla="*/ 945266 h 2054499"/>
              <a:gd name="connsiteX16-203" fmla="*/ 0 w 9444942"/>
              <a:gd name="connsiteY16-204" fmla="*/ 0 h 2054499"/>
              <a:gd name="connsiteX0-205" fmla="*/ 0 w 9444942"/>
              <a:gd name="connsiteY0-206" fmla="*/ 0 h 2054499"/>
              <a:gd name="connsiteX1-207" fmla="*/ 1574157 w 9444942"/>
              <a:gd name="connsiteY1-208" fmla="*/ 0 h 2054499"/>
              <a:gd name="connsiteX2-209" fmla="*/ 1574157 w 9444942"/>
              <a:gd name="connsiteY2-210" fmla="*/ 0 h 2054499"/>
              <a:gd name="connsiteX3-211" fmla="*/ 3935393 w 9444942"/>
              <a:gd name="connsiteY3-212" fmla="*/ 0 h 2054499"/>
              <a:gd name="connsiteX4-213" fmla="*/ 9444942 w 9444942"/>
              <a:gd name="connsiteY4-214" fmla="*/ 0 h 2054499"/>
              <a:gd name="connsiteX5-215" fmla="*/ 9444942 w 9444942"/>
              <a:gd name="connsiteY5-216" fmla="*/ 945266 h 2054499"/>
              <a:gd name="connsiteX6-217" fmla="*/ 9444942 w 9444942"/>
              <a:gd name="connsiteY6-218" fmla="*/ 945266 h 2054499"/>
              <a:gd name="connsiteX7-219" fmla="*/ 9444942 w 9444942"/>
              <a:gd name="connsiteY7-220" fmla="*/ 1350380 h 2054499"/>
              <a:gd name="connsiteX8-221" fmla="*/ 9444942 w 9444942"/>
              <a:gd name="connsiteY8-222" fmla="*/ 1620456 h 2054499"/>
              <a:gd name="connsiteX9-223" fmla="*/ 4907667 w 9444942"/>
              <a:gd name="connsiteY9-224" fmla="*/ 1655179 h 2054499"/>
              <a:gd name="connsiteX10-225" fmla="*/ 2882152 w 9444942"/>
              <a:gd name="connsiteY10-226" fmla="*/ 2054499 h 2054499"/>
              <a:gd name="connsiteX11-227" fmla="*/ 3912243 w 9444942"/>
              <a:gd name="connsiteY11-228" fmla="*/ 1655180 h 2054499"/>
              <a:gd name="connsiteX12-229" fmla="*/ 0 w 9444942"/>
              <a:gd name="connsiteY12-230" fmla="*/ 1620456 h 2054499"/>
              <a:gd name="connsiteX13-231" fmla="*/ 0 w 9444942"/>
              <a:gd name="connsiteY13-232" fmla="*/ 1350380 h 2054499"/>
              <a:gd name="connsiteX14-233" fmla="*/ 0 w 9444942"/>
              <a:gd name="connsiteY14-234" fmla="*/ 945266 h 2054499"/>
              <a:gd name="connsiteX15-235" fmla="*/ 0 w 9444942"/>
              <a:gd name="connsiteY15-236" fmla="*/ 945266 h 2054499"/>
              <a:gd name="connsiteX16-237" fmla="*/ 0 w 9444942"/>
              <a:gd name="connsiteY16-238" fmla="*/ 0 h 2054499"/>
              <a:gd name="connsiteX0-239" fmla="*/ 0 w 9444942"/>
              <a:gd name="connsiteY0-240" fmla="*/ 0 h 1927177"/>
              <a:gd name="connsiteX1-241" fmla="*/ 1574157 w 9444942"/>
              <a:gd name="connsiteY1-242" fmla="*/ 0 h 1927177"/>
              <a:gd name="connsiteX2-243" fmla="*/ 1574157 w 9444942"/>
              <a:gd name="connsiteY2-244" fmla="*/ 0 h 1927177"/>
              <a:gd name="connsiteX3-245" fmla="*/ 3935393 w 9444942"/>
              <a:gd name="connsiteY3-246" fmla="*/ 0 h 1927177"/>
              <a:gd name="connsiteX4-247" fmla="*/ 9444942 w 9444942"/>
              <a:gd name="connsiteY4-248" fmla="*/ 0 h 1927177"/>
              <a:gd name="connsiteX5-249" fmla="*/ 9444942 w 9444942"/>
              <a:gd name="connsiteY5-250" fmla="*/ 945266 h 1927177"/>
              <a:gd name="connsiteX6-251" fmla="*/ 9444942 w 9444942"/>
              <a:gd name="connsiteY6-252" fmla="*/ 945266 h 1927177"/>
              <a:gd name="connsiteX7-253" fmla="*/ 9444942 w 9444942"/>
              <a:gd name="connsiteY7-254" fmla="*/ 1350380 h 1927177"/>
              <a:gd name="connsiteX8-255" fmla="*/ 9444942 w 9444942"/>
              <a:gd name="connsiteY8-256" fmla="*/ 1620456 h 1927177"/>
              <a:gd name="connsiteX9-257" fmla="*/ 4907667 w 9444942"/>
              <a:gd name="connsiteY9-258" fmla="*/ 1655179 h 1927177"/>
              <a:gd name="connsiteX10-259" fmla="*/ 4629929 w 9444942"/>
              <a:gd name="connsiteY10-260" fmla="*/ 1927177 h 1927177"/>
              <a:gd name="connsiteX11-261" fmla="*/ 3912243 w 9444942"/>
              <a:gd name="connsiteY11-262" fmla="*/ 1655180 h 1927177"/>
              <a:gd name="connsiteX12-263" fmla="*/ 0 w 9444942"/>
              <a:gd name="connsiteY12-264" fmla="*/ 1620456 h 1927177"/>
              <a:gd name="connsiteX13-265" fmla="*/ 0 w 9444942"/>
              <a:gd name="connsiteY13-266" fmla="*/ 1350380 h 1927177"/>
              <a:gd name="connsiteX14-267" fmla="*/ 0 w 9444942"/>
              <a:gd name="connsiteY14-268" fmla="*/ 945266 h 1927177"/>
              <a:gd name="connsiteX15-269" fmla="*/ 0 w 9444942"/>
              <a:gd name="connsiteY15-270" fmla="*/ 945266 h 1927177"/>
              <a:gd name="connsiteX16-271" fmla="*/ 0 w 9444942"/>
              <a:gd name="connsiteY16-272" fmla="*/ 0 h 1927177"/>
              <a:gd name="connsiteX0-273" fmla="*/ 0 w 9444942"/>
              <a:gd name="connsiteY0-274" fmla="*/ 0 h 1927177"/>
              <a:gd name="connsiteX1-275" fmla="*/ 1574157 w 9444942"/>
              <a:gd name="connsiteY1-276" fmla="*/ 0 h 1927177"/>
              <a:gd name="connsiteX2-277" fmla="*/ 1574157 w 9444942"/>
              <a:gd name="connsiteY2-278" fmla="*/ 0 h 1927177"/>
              <a:gd name="connsiteX3-279" fmla="*/ 3935393 w 9444942"/>
              <a:gd name="connsiteY3-280" fmla="*/ 0 h 1927177"/>
              <a:gd name="connsiteX4-281" fmla="*/ 9444942 w 9444942"/>
              <a:gd name="connsiteY4-282" fmla="*/ 0 h 1927177"/>
              <a:gd name="connsiteX5-283" fmla="*/ 9444942 w 9444942"/>
              <a:gd name="connsiteY5-284" fmla="*/ 945266 h 1927177"/>
              <a:gd name="connsiteX6-285" fmla="*/ 9444942 w 9444942"/>
              <a:gd name="connsiteY6-286" fmla="*/ 945266 h 1927177"/>
              <a:gd name="connsiteX7-287" fmla="*/ 9444942 w 9444942"/>
              <a:gd name="connsiteY7-288" fmla="*/ 1350380 h 1927177"/>
              <a:gd name="connsiteX8-289" fmla="*/ 9444942 w 9444942"/>
              <a:gd name="connsiteY8-290" fmla="*/ 1620456 h 1927177"/>
              <a:gd name="connsiteX9-291" fmla="*/ 4907667 w 9444942"/>
              <a:gd name="connsiteY9-292" fmla="*/ 1655179 h 1927177"/>
              <a:gd name="connsiteX10-293" fmla="*/ 4629929 w 9444942"/>
              <a:gd name="connsiteY10-294" fmla="*/ 1927177 h 1927177"/>
              <a:gd name="connsiteX11-295" fmla="*/ 4259484 w 9444942"/>
              <a:gd name="connsiteY11-296" fmla="*/ 1666755 h 1927177"/>
              <a:gd name="connsiteX12-297" fmla="*/ 0 w 9444942"/>
              <a:gd name="connsiteY12-298" fmla="*/ 1620456 h 1927177"/>
              <a:gd name="connsiteX13-299" fmla="*/ 0 w 9444942"/>
              <a:gd name="connsiteY13-300" fmla="*/ 1350380 h 1927177"/>
              <a:gd name="connsiteX14-301" fmla="*/ 0 w 9444942"/>
              <a:gd name="connsiteY14-302" fmla="*/ 945266 h 1927177"/>
              <a:gd name="connsiteX15-303" fmla="*/ 0 w 9444942"/>
              <a:gd name="connsiteY15-304" fmla="*/ 945266 h 1927177"/>
              <a:gd name="connsiteX16-305" fmla="*/ 0 w 9444942"/>
              <a:gd name="connsiteY16-306" fmla="*/ 0 h 1927177"/>
              <a:gd name="connsiteX0-307" fmla="*/ 0 w 9444942"/>
              <a:gd name="connsiteY0-308" fmla="*/ 0 h 1927177"/>
              <a:gd name="connsiteX1-309" fmla="*/ 1574157 w 9444942"/>
              <a:gd name="connsiteY1-310" fmla="*/ 0 h 1927177"/>
              <a:gd name="connsiteX2-311" fmla="*/ 1574157 w 9444942"/>
              <a:gd name="connsiteY2-312" fmla="*/ 0 h 1927177"/>
              <a:gd name="connsiteX3-313" fmla="*/ 3935393 w 9444942"/>
              <a:gd name="connsiteY3-314" fmla="*/ 0 h 1927177"/>
              <a:gd name="connsiteX4-315" fmla="*/ 9444942 w 9444942"/>
              <a:gd name="connsiteY4-316" fmla="*/ 0 h 1927177"/>
              <a:gd name="connsiteX5-317" fmla="*/ 9444942 w 9444942"/>
              <a:gd name="connsiteY5-318" fmla="*/ 945266 h 1927177"/>
              <a:gd name="connsiteX6-319" fmla="*/ 9444942 w 9444942"/>
              <a:gd name="connsiteY6-320" fmla="*/ 945266 h 1927177"/>
              <a:gd name="connsiteX7-321" fmla="*/ 9444942 w 9444942"/>
              <a:gd name="connsiteY7-322" fmla="*/ 1350380 h 1927177"/>
              <a:gd name="connsiteX8-323" fmla="*/ 9444942 w 9444942"/>
              <a:gd name="connsiteY8-324" fmla="*/ 1620456 h 1927177"/>
              <a:gd name="connsiteX9-325" fmla="*/ 4907667 w 9444942"/>
              <a:gd name="connsiteY9-326" fmla="*/ 1655179 h 1927177"/>
              <a:gd name="connsiteX10-327" fmla="*/ 4629929 w 9444942"/>
              <a:gd name="connsiteY10-328" fmla="*/ 1927177 h 1927177"/>
              <a:gd name="connsiteX11-329" fmla="*/ 4409954 w 9444942"/>
              <a:gd name="connsiteY11-330" fmla="*/ 1643606 h 1927177"/>
              <a:gd name="connsiteX12-331" fmla="*/ 0 w 9444942"/>
              <a:gd name="connsiteY12-332" fmla="*/ 1620456 h 1927177"/>
              <a:gd name="connsiteX13-333" fmla="*/ 0 w 9444942"/>
              <a:gd name="connsiteY13-334" fmla="*/ 1350380 h 1927177"/>
              <a:gd name="connsiteX14-335" fmla="*/ 0 w 9444942"/>
              <a:gd name="connsiteY14-336" fmla="*/ 945266 h 1927177"/>
              <a:gd name="connsiteX15-337" fmla="*/ 0 w 9444942"/>
              <a:gd name="connsiteY15-338" fmla="*/ 945266 h 1927177"/>
              <a:gd name="connsiteX16-339" fmla="*/ 0 w 9444942"/>
              <a:gd name="connsiteY16-340" fmla="*/ 0 h 1927177"/>
              <a:gd name="connsiteX0-341" fmla="*/ 0 w 9444942"/>
              <a:gd name="connsiteY0-342" fmla="*/ 0 h 1927177"/>
              <a:gd name="connsiteX1-343" fmla="*/ 1574157 w 9444942"/>
              <a:gd name="connsiteY1-344" fmla="*/ 0 h 1927177"/>
              <a:gd name="connsiteX2-345" fmla="*/ 1574157 w 9444942"/>
              <a:gd name="connsiteY2-346" fmla="*/ 0 h 1927177"/>
              <a:gd name="connsiteX3-347" fmla="*/ 3935393 w 9444942"/>
              <a:gd name="connsiteY3-348" fmla="*/ 0 h 1927177"/>
              <a:gd name="connsiteX4-349" fmla="*/ 9444942 w 9444942"/>
              <a:gd name="connsiteY4-350" fmla="*/ 0 h 1927177"/>
              <a:gd name="connsiteX5-351" fmla="*/ 9444942 w 9444942"/>
              <a:gd name="connsiteY5-352" fmla="*/ 945266 h 1927177"/>
              <a:gd name="connsiteX6-353" fmla="*/ 9444942 w 9444942"/>
              <a:gd name="connsiteY6-354" fmla="*/ 945266 h 1927177"/>
              <a:gd name="connsiteX7-355" fmla="*/ 9444942 w 9444942"/>
              <a:gd name="connsiteY7-356" fmla="*/ 1350380 h 1927177"/>
              <a:gd name="connsiteX8-357" fmla="*/ 9444942 w 9444942"/>
              <a:gd name="connsiteY8-358" fmla="*/ 1620456 h 1927177"/>
              <a:gd name="connsiteX9-359" fmla="*/ 4907667 w 9444942"/>
              <a:gd name="connsiteY9-360" fmla="*/ 1655179 h 1927177"/>
              <a:gd name="connsiteX10-361" fmla="*/ 4722526 w 9444942"/>
              <a:gd name="connsiteY10-362" fmla="*/ 1927177 h 1927177"/>
              <a:gd name="connsiteX11-363" fmla="*/ 4409954 w 9444942"/>
              <a:gd name="connsiteY11-364" fmla="*/ 1643606 h 1927177"/>
              <a:gd name="connsiteX12-365" fmla="*/ 0 w 9444942"/>
              <a:gd name="connsiteY12-366" fmla="*/ 1620456 h 1927177"/>
              <a:gd name="connsiteX13-367" fmla="*/ 0 w 9444942"/>
              <a:gd name="connsiteY13-368" fmla="*/ 1350380 h 1927177"/>
              <a:gd name="connsiteX14-369" fmla="*/ 0 w 9444942"/>
              <a:gd name="connsiteY14-370" fmla="*/ 945266 h 1927177"/>
              <a:gd name="connsiteX15-371" fmla="*/ 0 w 9444942"/>
              <a:gd name="connsiteY15-372" fmla="*/ 945266 h 1927177"/>
              <a:gd name="connsiteX16-373" fmla="*/ 0 w 9444942"/>
              <a:gd name="connsiteY16-374" fmla="*/ 0 h 1927177"/>
              <a:gd name="connsiteX0-375" fmla="*/ 0 w 9444942"/>
              <a:gd name="connsiteY0-376" fmla="*/ 0 h 1927177"/>
              <a:gd name="connsiteX1-377" fmla="*/ 1574157 w 9444942"/>
              <a:gd name="connsiteY1-378" fmla="*/ 0 h 1927177"/>
              <a:gd name="connsiteX2-379" fmla="*/ 1574157 w 9444942"/>
              <a:gd name="connsiteY2-380" fmla="*/ 0 h 1927177"/>
              <a:gd name="connsiteX3-381" fmla="*/ 3935393 w 9444942"/>
              <a:gd name="connsiteY3-382" fmla="*/ 0 h 1927177"/>
              <a:gd name="connsiteX4-383" fmla="*/ 9444942 w 9444942"/>
              <a:gd name="connsiteY4-384" fmla="*/ 0 h 1927177"/>
              <a:gd name="connsiteX5-385" fmla="*/ 9444942 w 9444942"/>
              <a:gd name="connsiteY5-386" fmla="*/ 945266 h 1927177"/>
              <a:gd name="connsiteX6-387" fmla="*/ 9444942 w 9444942"/>
              <a:gd name="connsiteY6-388" fmla="*/ 945266 h 1927177"/>
              <a:gd name="connsiteX7-389" fmla="*/ 9444942 w 9444942"/>
              <a:gd name="connsiteY7-390" fmla="*/ 1350380 h 1927177"/>
              <a:gd name="connsiteX8-391" fmla="*/ 9444942 w 9444942"/>
              <a:gd name="connsiteY8-392" fmla="*/ 1620456 h 1927177"/>
              <a:gd name="connsiteX9-393" fmla="*/ 5011839 w 9444942"/>
              <a:gd name="connsiteY9-394" fmla="*/ 1655179 h 1927177"/>
              <a:gd name="connsiteX10-395" fmla="*/ 4722526 w 9444942"/>
              <a:gd name="connsiteY10-396" fmla="*/ 1927177 h 1927177"/>
              <a:gd name="connsiteX11-397" fmla="*/ 4409954 w 9444942"/>
              <a:gd name="connsiteY11-398" fmla="*/ 1643606 h 1927177"/>
              <a:gd name="connsiteX12-399" fmla="*/ 0 w 9444942"/>
              <a:gd name="connsiteY12-400" fmla="*/ 1620456 h 1927177"/>
              <a:gd name="connsiteX13-401" fmla="*/ 0 w 9444942"/>
              <a:gd name="connsiteY13-402" fmla="*/ 1350380 h 1927177"/>
              <a:gd name="connsiteX14-403" fmla="*/ 0 w 9444942"/>
              <a:gd name="connsiteY14-404" fmla="*/ 945266 h 1927177"/>
              <a:gd name="connsiteX15-405" fmla="*/ 0 w 9444942"/>
              <a:gd name="connsiteY15-406" fmla="*/ 945266 h 1927177"/>
              <a:gd name="connsiteX16-407" fmla="*/ 0 w 9444942"/>
              <a:gd name="connsiteY16-408" fmla="*/ 0 h 1927177"/>
              <a:gd name="connsiteX0-409" fmla="*/ 0 w 9444942"/>
              <a:gd name="connsiteY0-410" fmla="*/ 0 h 1927177"/>
              <a:gd name="connsiteX1-411" fmla="*/ 1574157 w 9444942"/>
              <a:gd name="connsiteY1-412" fmla="*/ 0 h 1927177"/>
              <a:gd name="connsiteX2-413" fmla="*/ 1574157 w 9444942"/>
              <a:gd name="connsiteY2-414" fmla="*/ 0 h 1927177"/>
              <a:gd name="connsiteX3-415" fmla="*/ 3935393 w 9444942"/>
              <a:gd name="connsiteY3-416" fmla="*/ 0 h 1927177"/>
              <a:gd name="connsiteX4-417" fmla="*/ 9444942 w 9444942"/>
              <a:gd name="connsiteY4-418" fmla="*/ 0 h 1927177"/>
              <a:gd name="connsiteX5-419" fmla="*/ 9444942 w 9444942"/>
              <a:gd name="connsiteY5-420" fmla="*/ 945266 h 1927177"/>
              <a:gd name="connsiteX6-421" fmla="*/ 9444942 w 9444942"/>
              <a:gd name="connsiteY6-422" fmla="*/ 945266 h 1927177"/>
              <a:gd name="connsiteX7-423" fmla="*/ 9444942 w 9444942"/>
              <a:gd name="connsiteY7-424" fmla="*/ 1350380 h 1927177"/>
              <a:gd name="connsiteX8-425" fmla="*/ 9444942 w 9444942"/>
              <a:gd name="connsiteY8-426" fmla="*/ 1620456 h 1927177"/>
              <a:gd name="connsiteX9-427" fmla="*/ 5011839 w 9444942"/>
              <a:gd name="connsiteY9-428" fmla="*/ 1655179 h 1927177"/>
              <a:gd name="connsiteX10-429" fmla="*/ 4722526 w 9444942"/>
              <a:gd name="connsiteY10-430" fmla="*/ 1927177 h 1927177"/>
              <a:gd name="connsiteX11-431" fmla="*/ 4444678 w 9444942"/>
              <a:gd name="connsiteY11-432" fmla="*/ 1643606 h 1927177"/>
              <a:gd name="connsiteX12-433" fmla="*/ 0 w 9444942"/>
              <a:gd name="connsiteY12-434" fmla="*/ 1620456 h 1927177"/>
              <a:gd name="connsiteX13-435" fmla="*/ 0 w 9444942"/>
              <a:gd name="connsiteY13-436" fmla="*/ 1350380 h 1927177"/>
              <a:gd name="connsiteX14-437" fmla="*/ 0 w 9444942"/>
              <a:gd name="connsiteY14-438" fmla="*/ 945266 h 1927177"/>
              <a:gd name="connsiteX15-439" fmla="*/ 0 w 9444942"/>
              <a:gd name="connsiteY15-440" fmla="*/ 945266 h 1927177"/>
              <a:gd name="connsiteX16-441" fmla="*/ 0 w 9444942"/>
              <a:gd name="connsiteY16-442" fmla="*/ 0 h 1927177"/>
              <a:gd name="connsiteX0-443" fmla="*/ 0 w 9444942"/>
              <a:gd name="connsiteY0-444" fmla="*/ 0 h 1927177"/>
              <a:gd name="connsiteX1-445" fmla="*/ 1574157 w 9444942"/>
              <a:gd name="connsiteY1-446" fmla="*/ 0 h 1927177"/>
              <a:gd name="connsiteX2-447" fmla="*/ 1574157 w 9444942"/>
              <a:gd name="connsiteY2-448" fmla="*/ 0 h 1927177"/>
              <a:gd name="connsiteX3-449" fmla="*/ 3935393 w 9444942"/>
              <a:gd name="connsiteY3-450" fmla="*/ 0 h 1927177"/>
              <a:gd name="connsiteX4-451" fmla="*/ 9444942 w 9444942"/>
              <a:gd name="connsiteY4-452" fmla="*/ 0 h 1927177"/>
              <a:gd name="connsiteX5-453" fmla="*/ 9444942 w 9444942"/>
              <a:gd name="connsiteY5-454" fmla="*/ 945266 h 1927177"/>
              <a:gd name="connsiteX6-455" fmla="*/ 9444942 w 9444942"/>
              <a:gd name="connsiteY6-456" fmla="*/ 945266 h 1927177"/>
              <a:gd name="connsiteX7-457" fmla="*/ 9444942 w 9444942"/>
              <a:gd name="connsiteY7-458" fmla="*/ 1350380 h 1927177"/>
              <a:gd name="connsiteX8-459" fmla="*/ 9444942 w 9444942"/>
              <a:gd name="connsiteY8-460" fmla="*/ 1620456 h 1927177"/>
              <a:gd name="connsiteX9-461" fmla="*/ 5011839 w 9444942"/>
              <a:gd name="connsiteY9-462" fmla="*/ 1655179 h 1927177"/>
              <a:gd name="connsiteX10-463" fmla="*/ 4722526 w 9444942"/>
              <a:gd name="connsiteY10-464" fmla="*/ 1927177 h 1927177"/>
              <a:gd name="connsiteX11-465" fmla="*/ 4444678 w 9444942"/>
              <a:gd name="connsiteY11-466" fmla="*/ 1643606 h 1927177"/>
              <a:gd name="connsiteX12-467" fmla="*/ 0 w 9444942"/>
              <a:gd name="connsiteY12-468" fmla="*/ 1620456 h 1927177"/>
              <a:gd name="connsiteX13-469" fmla="*/ 0 w 9444942"/>
              <a:gd name="connsiteY13-470" fmla="*/ 1350380 h 1927177"/>
              <a:gd name="connsiteX14-471" fmla="*/ 0 w 9444942"/>
              <a:gd name="connsiteY14-472" fmla="*/ 945266 h 1927177"/>
              <a:gd name="connsiteX15-473" fmla="*/ 0 w 9444942"/>
              <a:gd name="connsiteY15-474" fmla="*/ 945266 h 1927177"/>
              <a:gd name="connsiteX16-475" fmla="*/ 0 w 9444942"/>
              <a:gd name="connsiteY16-476" fmla="*/ 0 h 1927177"/>
              <a:gd name="connsiteX0-477" fmla="*/ 0 w 9444942"/>
              <a:gd name="connsiteY0-478" fmla="*/ 0 h 1927177"/>
              <a:gd name="connsiteX1-479" fmla="*/ 1574157 w 9444942"/>
              <a:gd name="connsiteY1-480" fmla="*/ 0 h 1927177"/>
              <a:gd name="connsiteX2-481" fmla="*/ 1574157 w 9444942"/>
              <a:gd name="connsiteY2-482" fmla="*/ 0 h 1927177"/>
              <a:gd name="connsiteX3-483" fmla="*/ 3935393 w 9444942"/>
              <a:gd name="connsiteY3-484" fmla="*/ 0 h 1927177"/>
              <a:gd name="connsiteX4-485" fmla="*/ 9444942 w 9444942"/>
              <a:gd name="connsiteY4-486" fmla="*/ 0 h 1927177"/>
              <a:gd name="connsiteX5-487" fmla="*/ 9444942 w 9444942"/>
              <a:gd name="connsiteY5-488" fmla="*/ 945266 h 1927177"/>
              <a:gd name="connsiteX6-489" fmla="*/ 9444942 w 9444942"/>
              <a:gd name="connsiteY6-490" fmla="*/ 945266 h 1927177"/>
              <a:gd name="connsiteX7-491" fmla="*/ 9444942 w 9444942"/>
              <a:gd name="connsiteY7-492" fmla="*/ 1350380 h 1927177"/>
              <a:gd name="connsiteX8-493" fmla="*/ 9444942 w 9444942"/>
              <a:gd name="connsiteY8-494" fmla="*/ 1620456 h 1927177"/>
              <a:gd name="connsiteX9-495" fmla="*/ 5011839 w 9444942"/>
              <a:gd name="connsiteY9-496" fmla="*/ 1655179 h 1927177"/>
              <a:gd name="connsiteX10-497" fmla="*/ 4722526 w 9444942"/>
              <a:gd name="connsiteY10-498" fmla="*/ 1927177 h 1927177"/>
              <a:gd name="connsiteX11-499" fmla="*/ 4444678 w 9444942"/>
              <a:gd name="connsiteY11-500" fmla="*/ 1657158 h 1927177"/>
              <a:gd name="connsiteX12-501" fmla="*/ 0 w 9444942"/>
              <a:gd name="connsiteY12-502" fmla="*/ 1620456 h 1927177"/>
              <a:gd name="connsiteX13-503" fmla="*/ 0 w 9444942"/>
              <a:gd name="connsiteY13-504" fmla="*/ 1350380 h 1927177"/>
              <a:gd name="connsiteX14-505" fmla="*/ 0 w 9444942"/>
              <a:gd name="connsiteY14-506" fmla="*/ 945266 h 1927177"/>
              <a:gd name="connsiteX15-507" fmla="*/ 0 w 9444942"/>
              <a:gd name="connsiteY15-508" fmla="*/ 945266 h 1927177"/>
              <a:gd name="connsiteX16-509" fmla="*/ 0 w 9444942"/>
              <a:gd name="connsiteY16-510" fmla="*/ 0 h 192717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9444942" h="1927177">
                <a:moveTo>
                  <a:pt x="0" y="0"/>
                </a:moveTo>
                <a:lnTo>
                  <a:pt x="1574157" y="0"/>
                </a:lnTo>
                <a:lnTo>
                  <a:pt x="1574157" y="0"/>
                </a:lnTo>
                <a:lnTo>
                  <a:pt x="3935393" y="0"/>
                </a:lnTo>
                <a:lnTo>
                  <a:pt x="9444942" y="0"/>
                </a:lnTo>
                <a:lnTo>
                  <a:pt x="9444942" y="945266"/>
                </a:lnTo>
                <a:lnTo>
                  <a:pt x="9444942" y="945266"/>
                </a:lnTo>
                <a:lnTo>
                  <a:pt x="9444942" y="1350380"/>
                </a:lnTo>
                <a:lnTo>
                  <a:pt x="9444942" y="1620456"/>
                </a:lnTo>
                <a:lnTo>
                  <a:pt x="5011839" y="1655179"/>
                </a:lnTo>
                <a:lnTo>
                  <a:pt x="4722526" y="1927177"/>
                </a:lnTo>
                <a:lnTo>
                  <a:pt x="4444678" y="1657158"/>
                </a:lnTo>
                <a:lnTo>
                  <a:pt x="0" y="1620456"/>
                </a:lnTo>
                <a:lnTo>
                  <a:pt x="0" y="1350380"/>
                </a:lnTo>
                <a:lnTo>
                  <a:pt x="0" y="945266"/>
                </a:lnTo>
                <a:lnTo>
                  <a:pt x="0" y="945266"/>
                </a:lnTo>
                <a:lnTo>
                  <a:pt x="0" y="0"/>
                </a:lnTo>
                <a:close/>
              </a:path>
            </a:pathLst>
          </a:custGeom>
          <a:noFill/>
          <a:ln w="19050" cap="flat" cmpd="sng" algn="ctr">
            <a:gradFill>
              <a:gsLst>
                <a:gs pos="81000">
                  <a:srgbClr val="275B89">
                    <a:alpha val="0"/>
                  </a:srgbClr>
                </a:gs>
                <a:gs pos="100000">
                  <a:srgbClr val="1D60D4"/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" name="矩形: 圆角 42"/>
          <p:cNvSpPr/>
          <p:nvPr>
            <p:custDataLst>
              <p:tags r:id="rId13"/>
            </p:custDataLst>
          </p:nvPr>
        </p:nvSpPr>
        <p:spPr>
          <a:xfrm>
            <a:off x="9779000" y="22860"/>
            <a:ext cx="2413000" cy="591820"/>
          </a:xfrm>
          <a:prstGeom prst="roundRect">
            <a:avLst>
              <a:gd name="adj" fmla="val 50000"/>
            </a:avLst>
          </a:prstGeom>
          <a:solidFill>
            <a:srgbClr val="007BC6"/>
          </a:solidFill>
          <a:ln>
            <a:solidFill>
              <a:srgbClr val="007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4" name="图片 23" descr="微信图片_20220916095754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9914255" y="83185"/>
            <a:ext cx="2063115" cy="400050"/>
          </a:xfrm>
          <a:prstGeom prst="rect">
            <a:avLst/>
          </a:prstGeom>
          <a:solidFill>
            <a:srgbClr val="007BC6"/>
          </a:solidFill>
          <a:ln>
            <a:solidFill>
              <a:srgbClr val="007BC6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  <p:bldLst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组合 103"/>
          <p:cNvGrpSpPr/>
          <p:nvPr/>
        </p:nvGrpSpPr>
        <p:grpSpPr>
          <a:xfrm>
            <a:off x="1076134" y="1697759"/>
            <a:ext cx="3000732" cy="3000732"/>
            <a:chOff x="360272" y="2022270"/>
            <a:chExt cx="1751122" cy="1751122"/>
          </a:xfrm>
        </p:grpSpPr>
        <p:sp>
          <p:nvSpPr>
            <p:cNvPr id="108" name="椭圆 107"/>
            <p:cNvSpPr/>
            <p:nvPr/>
          </p:nvSpPr>
          <p:spPr>
            <a:xfrm>
              <a:off x="496580" y="2158579"/>
              <a:ext cx="1478506" cy="1478505"/>
            </a:xfrm>
            <a:prstGeom prst="ellipse">
              <a:avLst/>
            </a:prstGeom>
            <a:noFill/>
            <a:ln w="12700">
              <a:solidFill>
                <a:srgbClr val="0562F1">
                  <a:alpha val="2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/>
                <a:ea typeface="思源黑体 CN Regular" panose="020B0500000000000000" charset="-122"/>
                <a:cs typeface="+mn-cs"/>
              </a:endParaRPr>
            </a:p>
          </p:txBody>
        </p:sp>
        <p:sp>
          <p:nvSpPr>
            <p:cNvPr id="105" name="椭圆 104"/>
            <p:cNvSpPr/>
            <p:nvPr/>
          </p:nvSpPr>
          <p:spPr>
            <a:xfrm>
              <a:off x="827675" y="2489673"/>
              <a:ext cx="816318" cy="816319"/>
            </a:xfrm>
            <a:prstGeom prst="ellipse">
              <a:avLst/>
            </a:prstGeom>
            <a:solidFill>
              <a:srgbClr val="499F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106" name="椭圆 105"/>
            <p:cNvSpPr/>
            <p:nvPr/>
          </p:nvSpPr>
          <p:spPr>
            <a:xfrm>
              <a:off x="626056" y="2288055"/>
              <a:ext cx="1219555" cy="1219556"/>
            </a:xfrm>
            <a:prstGeom prst="ellipse">
              <a:avLst/>
            </a:prstGeom>
            <a:noFill/>
            <a:ln w="19050">
              <a:solidFill>
                <a:srgbClr val="007B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/>
                <a:ea typeface="思源黑体 CN Regular" panose="020B0500000000000000" charset="-122"/>
                <a:cs typeface="+mn-cs"/>
              </a:endParaRPr>
            </a:p>
          </p:txBody>
        </p:sp>
        <p:sp>
          <p:nvSpPr>
            <p:cNvPr id="107" name="椭圆 106"/>
            <p:cNvSpPr/>
            <p:nvPr/>
          </p:nvSpPr>
          <p:spPr>
            <a:xfrm>
              <a:off x="360272" y="2022270"/>
              <a:ext cx="1751122" cy="1751122"/>
            </a:xfrm>
            <a:prstGeom prst="ellipse">
              <a:avLst/>
            </a:prstGeom>
            <a:noFill/>
            <a:ln w="12700">
              <a:solidFill>
                <a:schemeClr val="accent1">
                  <a:alpha val="14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/>
                <a:ea typeface="思源黑体 CN Regular" panose="020B0500000000000000" charset="-122"/>
                <a:cs typeface="+mn-cs"/>
              </a:endParaRPr>
            </a:p>
          </p:txBody>
        </p:sp>
        <p:sp>
          <p:nvSpPr>
            <p:cNvPr id="109" name="文本框 108"/>
            <p:cNvSpPr txBox="1"/>
            <p:nvPr/>
          </p:nvSpPr>
          <p:spPr>
            <a:xfrm>
              <a:off x="915667" y="2689052"/>
              <a:ext cx="640334" cy="37649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400">
                <a:defRPr/>
              </a:pPr>
              <a:r>
                <a:rPr lang="zh-CN" altLang="en-US" dirty="0">
                  <a:solidFill>
                    <a:prstClr val="white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提升排名</a:t>
              </a:r>
              <a:endParaRPr lang="zh-CN" altLang="en-US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  <a:p>
              <a:pPr lvl="0" algn="ctr" defTabSz="914400">
                <a:defRPr/>
              </a:pPr>
              <a:r>
                <a:rPr lang="zh-CN" altLang="en-US" dirty="0">
                  <a:solidFill>
                    <a:prstClr val="white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与流量</a:t>
              </a:r>
              <a:endParaRPr lang="zh-CN" altLang="en-US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1216660" y="187960"/>
            <a:ext cx="31337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dirty="0"/>
              <a:t>网站优化</a:t>
            </a:r>
            <a:r>
              <a:rPr lang="en-US" altLang="zh-CN" sz="3200" dirty="0"/>
              <a:t>的价值</a:t>
            </a:r>
            <a:endParaRPr kumimoji="1" lang="zh-CN" altLang="en-US" sz="2800" spc="3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110" name="组合 109"/>
          <p:cNvGrpSpPr/>
          <p:nvPr/>
        </p:nvGrpSpPr>
        <p:grpSpPr>
          <a:xfrm>
            <a:off x="3675899" y="3257618"/>
            <a:ext cx="3000732" cy="3000732"/>
            <a:chOff x="360272" y="2022270"/>
            <a:chExt cx="1751122" cy="1751122"/>
          </a:xfrm>
        </p:grpSpPr>
        <p:sp>
          <p:nvSpPr>
            <p:cNvPr id="111" name="椭圆 110"/>
            <p:cNvSpPr/>
            <p:nvPr/>
          </p:nvSpPr>
          <p:spPr>
            <a:xfrm>
              <a:off x="827675" y="2489673"/>
              <a:ext cx="816318" cy="816319"/>
            </a:xfrm>
            <a:prstGeom prst="ellipse">
              <a:avLst/>
            </a:prstGeom>
            <a:gradFill flip="none" rotWithShape="1">
              <a:gsLst>
                <a:gs pos="0">
                  <a:srgbClr val="1BDBFE"/>
                </a:gs>
                <a:gs pos="70000">
                  <a:srgbClr val="01A8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112" name="椭圆 111"/>
            <p:cNvSpPr/>
            <p:nvPr/>
          </p:nvSpPr>
          <p:spPr>
            <a:xfrm>
              <a:off x="626056" y="2288055"/>
              <a:ext cx="1219555" cy="1219556"/>
            </a:xfrm>
            <a:prstGeom prst="ellips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/>
                <a:ea typeface="思源黑体 CN Regular" panose="020B0500000000000000" charset="-122"/>
                <a:cs typeface="+mn-cs"/>
              </a:endParaRPr>
            </a:p>
          </p:txBody>
        </p:sp>
        <p:sp>
          <p:nvSpPr>
            <p:cNvPr id="113" name="椭圆 112"/>
            <p:cNvSpPr/>
            <p:nvPr/>
          </p:nvSpPr>
          <p:spPr>
            <a:xfrm>
              <a:off x="360272" y="2022270"/>
              <a:ext cx="1751122" cy="1751122"/>
            </a:xfrm>
            <a:prstGeom prst="ellipse">
              <a:avLst/>
            </a:prstGeom>
            <a:noFill/>
            <a:ln w="12700">
              <a:solidFill>
                <a:schemeClr val="accent1">
                  <a:alpha val="14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/>
                <a:ea typeface="思源黑体 CN Regular" panose="020B0500000000000000" charset="-122"/>
                <a:cs typeface="+mn-cs"/>
              </a:endParaRPr>
            </a:p>
          </p:txBody>
        </p:sp>
        <p:sp>
          <p:nvSpPr>
            <p:cNvPr id="114" name="椭圆 113"/>
            <p:cNvSpPr/>
            <p:nvPr/>
          </p:nvSpPr>
          <p:spPr>
            <a:xfrm>
              <a:off x="496580" y="2158579"/>
              <a:ext cx="1478506" cy="1478505"/>
            </a:xfrm>
            <a:prstGeom prst="ellipse">
              <a:avLst/>
            </a:prstGeom>
            <a:noFill/>
            <a:ln w="12700">
              <a:solidFill>
                <a:srgbClr val="0562F1">
                  <a:alpha val="2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/>
                <a:ea typeface="思源黑体 CN Regular" panose="020B0500000000000000" charset="-122"/>
                <a:cs typeface="+mn-cs"/>
              </a:endParaRPr>
            </a:p>
          </p:txBody>
        </p:sp>
        <p:sp>
          <p:nvSpPr>
            <p:cNvPr id="115" name="文本框 114"/>
            <p:cNvSpPr txBox="1"/>
            <p:nvPr/>
          </p:nvSpPr>
          <p:spPr>
            <a:xfrm>
              <a:off x="915668" y="2689052"/>
              <a:ext cx="640334" cy="37649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400">
                <a:defRPr/>
              </a:pPr>
              <a:r>
                <a:rPr lang="zh-CN" altLang="en-US" dirty="0">
                  <a:solidFill>
                    <a:prstClr val="white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提升广告</a:t>
              </a:r>
              <a:endParaRPr lang="zh-CN" altLang="en-US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  <a:p>
              <a:pPr lvl="0" algn="ctr" defTabSz="914400">
                <a:defRPr/>
              </a:pPr>
              <a:r>
                <a:rPr lang="zh-CN" altLang="en-US" dirty="0">
                  <a:solidFill>
                    <a:prstClr val="white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展示机会</a:t>
              </a:r>
              <a:endParaRPr lang="zh-CN" altLang="en-US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116" name="组合 115"/>
          <p:cNvGrpSpPr/>
          <p:nvPr/>
        </p:nvGrpSpPr>
        <p:grpSpPr>
          <a:xfrm>
            <a:off x="6275664" y="1697759"/>
            <a:ext cx="3000732" cy="3000732"/>
            <a:chOff x="360272" y="2022270"/>
            <a:chExt cx="1751122" cy="1751122"/>
          </a:xfrm>
        </p:grpSpPr>
        <p:sp>
          <p:nvSpPr>
            <p:cNvPr id="117" name="椭圆 116"/>
            <p:cNvSpPr/>
            <p:nvPr/>
          </p:nvSpPr>
          <p:spPr>
            <a:xfrm>
              <a:off x="827675" y="2489673"/>
              <a:ext cx="816318" cy="816319"/>
            </a:xfrm>
            <a:prstGeom prst="ellipse">
              <a:avLst/>
            </a:prstGeom>
            <a:gradFill flip="none" rotWithShape="1">
              <a:gsLst>
                <a:gs pos="0">
                  <a:srgbClr val="3170E2"/>
                </a:gs>
                <a:gs pos="70000">
                  <a:srgbClr val="234DD6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118" name="椭圆 117"/>
            <p:cNvSpPr/>
            <p:nvPr/>
          </p:nvSpPr>
          <p:spPr>
            <a:xfrm>
              <a:off x="626056" y="2288055"/>
              <a:ext cx="1219555" cy="1219556"/>
            </a:xfrm>
            <a:prstGeom prst="ellipse">
              <a:avLst/>
            </a:prstGeom>
            <a:noFill/>
            <a:ln w="19050">
              <a:solidFill>
                <a:srgbClr val="0562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/>
                <a:ea typeface="思源黑体 CN Regular" panose="020B0500000000000000" charset="-122"/>
                <a:cs typeface="+mn-cs"/>
              </a:endParaRPr>
            </a:p>
          </p:txBody>
        </p:sp>
        <p:sp>
          <p:nvSpPr>
            <p:cNvPr id="119" name="椭圆 118"/>
            <p:cNvSpPr/>
            <p:nvPr/>
          </p:nvSpPr>
          <p:spPr>
            <a:xfrm>
              <a:off x="360272" y="2022270"/>
              <a:ext cx="1751122" cy="1751122"/>
            </a:xfrm>
            <a:prstGeom prst="ellipse">
              <a:avLst/>
            </a:prstGeom>
            <a:noFill/>
            <a:ln w="12700">
              <a:solidFill>
                <a:schemeClr val="accent1">
                  <a:alpha val="14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/>
                <a:ea typeface="思源黑体 CN Regular" panose="020B0500000000000000" charset="-122"/>
                <a:cs typeface="+mn-cs"/>
              </a:endParaRPr>
            </a:p>
          </p:txBody>
        </p:sp>
        <p:sp>
          <p:nvSpPr>
            <p:cNvPr id="120" name="椭圆 119"/>
            <p:cNvSpPr/>
            <p:nvPr/>
          </p:nvSpPr>
          <p:spPr>
            <a:xfrm>
              <a:off x="496580" y="2158579"/>
              <a:ext cx="1478506" cy="1478505"/>
            </a:xfrm>
            <a:prstGeom prst="ellipse">
              <a:avLst/>
            </a:prstGeom>
            <a:noFill/>
            <a:ln w="12700">
              <a:solidFill>
                <a:srgbClr val="0562F1">
                  <a:alpha val="2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/>
                <a:ea typeface="思源黑体 CN Regular" panose="020B0500000000000000" charset="-122"/>
                <a:cs typeface="+mn-cs"/>
              </a:endParaRPr>
            </a:p>
          </p:txBody>
        </p:sp>
        <p:sp>
          <p:nvSpPr>
            <p:cNvPr id="121" name="文本框 120"/>
            <p:cNvSpPr txBox="1"/>
            <p:nvPr/>
          </p:nvSpPr>
          <p:spPr>
            <a:xfrm>
              <a:off x="915668" y="2689052"/>
              <a:ext cx="640334" cy="37649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400">
                <a:defRPr/>
              </a:pPr>
              <a:r>
                <a:rPr lang="zh-CN" altLang="en-US" dirty="0">
                  <a:solidFill>
                    <a:prstClr val="white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降低广告</a:t>
              </a:r>
              <a:endParaRPr lang="zh-CN" altLang="en-US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  <a:p>
              <a:pPr lvl="0" algn="ctr" defTabSz="914400">
                <a:defRPr/>
              </a:pPr>
              <a:r>
                <a:rPr lang="zh-CN" altLang="en-US" dirty="0">
                  <a:solidFill>
                    <a:prstClr val="white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点击成本</a:t>
              </a:r>
              <a:endParaRPr lang="zh-CN" altLang="en-US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122" name="组合 121"/>
          <p:cNvGrpSpPr/>
          <p:nvPr/>
        </p:nvGrpSpPr>
        <p:grpSpPr>
          <a:xfrm>
            <a:off x="8875428" y="3257618"/>
            <a:ext cx="3000732" cy="3000732"/>
            <a:chOff x="360272" y="2022270"/>
            <a:chExt cx="1751122" cy="1751122"/>
          </a:xfrm>
        </p:grpSpPr>
        <p:sp>
          <p:nvSpPr>
            <p:cNvPr id="123" name="椭圆 122"/>
            <p:cNvSpPr/>
            <p:nvPr/>
          </p:nvSpPr>
          <p:spPr>
            <a:xfrm>
              <a:off x="827675" y="2489673"/>
              <a:ext cx="816318" cy="816319"/>
            </a:xfrm>
            <a:prstGeom prst="ellipse">
              <a:avLst/>
            </a:prstGeom>
            <a:solidFill>
              <a:srgbClr val="2194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124" name="椭圆 123"/>
            <p:cNvSpPr/>
            <p:nvPr/>
          </p:nvSpPr>
          <p:spPr>
            <a:xfrm>
              <a:off x="626056" y="2288055"/>
              <a:ext cx="1219555" cy="1219556"/>
            </a:xfrm>
            <a:prstGeom prst="ellipse">
              <a:avLst/>
            </a:prstGeom>
            <a:noFill/>
            <a:ln w="19050">
              <a:solidFill>
                <a:srgbClr val="2194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/>
                <a:ea typeface="思源黑体 CN Regular" panose="020B0500000000000000" charset="-122"/>
                <a:cs typeface="+mn-cs"/>
              </a:endParaRPr>
            </a:p>
          </p:txBody>
        </p:sp>
        <p:sp>
          <p:nvSpPr>
            <p:cNvPr id="125" name="椭圆 124"/>
            <p:cNvSpPr/>
            <p:nvPr/>
          </p:nvSpPr>
          <p:spPr>
            <a:xfrm>
              <a:off x="360272" y="2022270"/>
              <a:ext cx="1751122" cy="1751122"/>
            </a:xfrm>
            <a:prstGeom prst="ellipse">
              <a:avLst/>
            </a:prstGeom>
            <a:noFill/>
            <a:ln w="12700">
              <a:solidFill>
                <a:schemeClr val="accent1">
                  <a:alpha val="14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/>
                <a:ea typeface="思源黑体 CN Regular" panose="020B0500000000000000" charset="-122"/>
                <a:cs typeface="+mn-cs"/>
              </a:endParaRPr>
            </a:p>
          </p:txBody>
        </p:sp>
        <p:sp>
          <p:nvSpPr>
            <p:cNvPr id="126" name="椭圆 125"/>
            <p:cNvSpPr/>
            <p:nvPr/>
          </p:nvSpPr>
          <p:spPr>
            <a:xfrm>
              <a:off x="496580" y="2158579"/>
              <a:ext cx="1478506" cy="1478505"/>
            </a:xfrm>
            <a:prstGeom prst="ellipse">
              <a:avLst/>
            </a:prstGeom>
            <a:noFill/>
            <a:ln w="12700">
              <a:solidFill>
                <a:srgbClr val="0562F1">
                  <a:alpha val="2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/>
                <a:ea typeface="思源黑体 CN Regular" panose="020B0500000000000000" charset="-122"/>
                <a:cs typeface="+mn-cs"/>
              </a:endParaRPr>
            </a:p>
          </p:txBody>
        </p:sp>
        <p:sp>
          <p:nvSpPr>
            <p:cNvPr id="127" name="文本框 126"/>
            <p:cNvSpPr txBox="1"/>
            <p:nvPr/>
          </p:nvSpPr>
          <p:spPr>
            <a:xfrm>
              <a:off x="915668" y="2689052"/>
              <a:ext cx="640334" cy="37649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400">
                <a:defRPr/>
              </a:pPr>
              <a:r>
                <a:rPr lang="zh-CN" altLang="en-US" dirty="0">
                  <a:solidFill>
                    <a:prstClr val="white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提升访客</a:t>
              </a:r>
              <a:endParaRPr lang="zh-CN" altLang="en-US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  <a:p>
              <a:pPr lvl="0" algn="ctr" defTabSz="914400">
                <a:defRPr/>
              </a:pPr>
              <a:r>
                <a:rPr lang="zh-CN" altLang="en-US" dirty="0">
                  <a:solidFill>
                    <a:prstClr val="white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转化概率</a:t>
              </a:r>
              <a:endParaRPr lang="zh-CN" altLang="en-US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sp>
        <p:nvSpPr>
          <p:cNvPr id="128" name="PA-矩形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76325" y="4698365"/>
            <a:ext cx="2454910" cy="110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50000"/>
              </a:lnSpc>
            </a:pP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符合谷歌搜索原理，争取有更好的自然排名，</a:t>
            </a:r>
            <a:r>
              <a:rPr 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让更多的人看到我们</a:t>
            </a: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-中远期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129" name="PA-矩形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21805" y="4914265"/>
            <a:ext cx="2193290" cy="110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提升网站质量得分，能降低广告的点击出价，从而降低广告成本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130" name="PA-矩形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157980" y="2153285"/>
            <a:ext cx="2063750" cy="110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提升网站质量得分，能提升广告的竞争力，广告就有更好的展示机会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131" name="PA-矩形 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394190" y="2052320"/>
            <a:ext cx="2089785" cy="110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rPr>
              <a:t>优化内容吸引力，展现公司竞争力，争取有更好的访客转化询盘概率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21" name="矩形: 圆角 42"/>
          <p:cNvSpPr/>
          <p:nvPr>
            <p:custDataLst>
              <p:tags r:id="rId6"/>
            </p:custDataLst>
          </p:nvPr>
        </p:nvSpPr>
        <p:spPr>
          <a:xfrm>
            <a:off x="9779000" y="22860"/>
            <a:ext cx="2413000" cy="591820"/>
          </a:xfrm>
          <a:prstGeom prst="roundRect">
            <a:avLst>
              <a:gd name="adj" fmla="val 50000"/>
            </a:avLst>
          </a:prstGeom>
          <a:solidFill>
            <a:srgbClr val="007BC6"/>
          </a:solidFill>
          <a:ln>
            <a:solidFill>
              <a:srgbClr val="007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9" name="图片 18" descr="微信图片_2022091609575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914255" y="83185"/>
            <a:ext cx="2063115" cy="400050"/>
          </a:xfrm>
          <a:prstGeom prst="rect">
            <a:avLst/>
          </a:prstGeom>
          <a:solidFill>
            <a:srgbClr val="007BC6"/>
          </a:solidFill>
          <a:ln>
            <a:solidFill>
              <a:srgbClr val="007BC6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  <p:bldLst>
      <p:bldP spid="12" grpId="0"/>
      <p:bldP spid="128" grpId="0"/>
      <p:bldP spid="129" grpId="0"/>
      <p:bldP spid="130" grpId="0"/>
      <p:bldP spid="1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1317625" y="193040"/>
            <a:ext cx="24974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dirty="0"/>
              <a:t>广告的作用</a:t>
            </a:r>
            <a:endParaRPr lang="en-US" altLang="zh-CN" sz="3200" dirty="0"/>
          </a:p>
        </p:txBody>
      </p:sp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823170" y="1841887"/>
            <a:ext cx="3123842" cy="17221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31800" dist="215900" dir="5400000" sx="92000" sy="92000" algn="t" rotWithShape="0">
              <a:srgbClr val="275B89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>
            <p:custDataLst>
              <p:tags r:id="rId3"/>
            </p:custDataLst>
          </p:nvPr>
        </p:nvSpPr>
        <p:spPr>
          <a:xfrm>
            <a:off x="3394006" y="3036219"/>
            <a:ext cx="553006" cy="527788"/>
          </a:xfrm>
          <a:prstGeom prst="rect">
            <a:avLst/>
          </a:prstGeom>
          <a:solidFill>
            <a:srgbClr val="007BC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noAutofit/>
          </a:bodyPr>
          <a:p>
            <a:pPr algn="ctr"/>
            <a:r>
              <a: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rPr>
              <a:t>01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>
            <p:custDataLst>
              <p:tags r:id="rId4"/>
            </p:custDataLst>
          </p:nvPr>
        </p:nvSpPr>
        <p:spPr>
          <a:xfrm>
            <a:off x="825500" y="3035935"/>
            <a:ext cx="2455545" cy="52768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275B89">
                  <a:alpha val="2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>
            <p:custDataLst>
              <p:tags r:id="rId5"/>
            </p:custDataLst>
          </p:nvPr>
        </p:nvSpPr>
        <p:spPr>
          <a:xfrm>
            <a:off x="787548" y="3036219"/>
            <a:ext cx="76340" cy="527788"/>
          </a:xfrm>
          <a:prstGeom prst="rect">
            <a:avLst/>
          </a:prstGeom>
          <a:solidFill>
            <a:srgbClr val="3B72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>
            <p:custDataLst>
              <p:tags r:id="rId6"/>
            </p:custDataLst>
          </p:nvPr>
        </p:nvSpPr>
        <p:spPr>
          <a:xfrm>
            <a:off x="976630" y="3094990"/>
            <a:ext cx="2310130" cy="4419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lvl="0">
              <a:lnSpc>
                <a:spcPct val="114000"/>
              </a:lnSpc>
              <a:defRPr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Bold" panose="020B0800000000000000" pitchFamily="34" charset="-122"/>
                <a:sym typeface="+mn-lt"/>
              </a:rPr>
              <a:t>节约时间成本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20" name="矩形 19"/>
          <p:cNvSpPr/>
          <p:nvPr>
            <p:custDataLst>
              <p:tags r:id="rId7"/>
            </p:custDataLst>
          </p:nvPr>
        </p:nvSpPr>
        <p:spPr bwMode="auto">
          <a:xfrm>
            <a:off x="956945" y="2159000"/>
            <a:ext cx="2858135" cy="78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 eaLnBrk="1" hangingPunct="1">
              <a:lnSpc>
                <a:spcPct val="150000"/>
              </a:lnSpc>
              <a:buClrTx/>
              <a:buSzTx/>
              <a:buFontTx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广告展示立竿见影，迅速获取商机流量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21" name="矩形 20"/>
          <p:cNvSpPr/>
          <p:nvPr>
            <p:custDataLst>
              <p:tags r:id="rId8"/>
            </p:custDataLst>
          </p:nvPr>
        </p:nvSpPr>
        <p:spPr>
          <a:xfrm>
            <a:off x="4551890" y="1841887"/>
            <a:ext cx="3123842" cy="17221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31800" dist="215900" dir="5400000" sx="92000" sy="92000" algn="t" rotWithShape="0">
              <a:srgbClr val="275B89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矩形 21"/>
          <p:cNvSpPr/>
          <p:nvPr>
            <p:custDataLst>
              <p:tags r:id="rId9"/>
            </p:custDataLst>
          </p:nvPr>
        </p:nvSpPr>
        <p:spPr>
          <a:xfrm>
            <a:off x="7122726" y="3036219"/>
            <a:ext cx="553006" cy="527788"/>
          </a:xfrm>
          <a:prstGeom prst="rect">
            <a:avLst/>
          </a:prstGeom>
          <a:solidFill>
            <a:srgbClr val="4285F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noAutofit/>
          </a:bodyPr>
          <a:p>
            <a:pPr algn="ctr"/>
            <a:r>
              <a: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rPr>
              <a:t>02</a:t>
            </a:r>
            <a:endParaRPr lang="zh-CN" altLang="en-US" sz="24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>
            <p:custDataLst>
              <p:tags r:id="rId10"/>
            </p:custDataLst>
          </p:nvPr>
        </p:nvSpPr>
        <p:spPr>
          <a:xfrm>
            <a:off x="4554220" y="3035935"/>
            <a:ext cx="2497455" cy="52768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275B89">
                  <a:alpha val="2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>
            <p:custDataLst>
              <p:tags r:id="rId11"/>
            </p:custDataLst>
          </p:nvPr>
        </p:nvSpPr>
        <p:spPr>
          <a:xfrm>
            <a:off x="4516268" y="3036219"/>
            <a:ext cx="76340" cy="527788"/>
          </a:xfrm>
          <a:prstGeom prst="rect">
            <a:avLst/>
          </a:prstGeom>
          <a:solidFill>
            <a:srgbClr val="20C7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文本框 25"/>
          <p:cNvSpPr txBox="1"/>
          <p:nvPr>
            <p:custDataLst>
              <p:tags r:id="rId12"/>
            </p:custDataLst>
          </p:nvPr>
        </p:nvSpPr>
        <p:spPr>
          <a:xfrm>
            <a:off x="4705350" y="3094990"/>
            <a:ext cx="2406650" cy="4419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lvl="0" algn="l">
              <a:lnSpc>
                <a:spcPct val="114000"/>
              </a:lnSpc>
              <a:buClrTx/>
              <a:buSzTx/>
              <a:buFontTx/>
              <a:defRPr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Bold" panose="020B0800000000000000" pitchFamily="34" charset="-122"/>
                <a:sym typeface="+mn-lt"/>
              </a:rPr>
              <a:t>线上线下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Bold" panose="020B0800000000000000" pitchFamily="34" charset="-122"/>
                <a:sym typeface="+mn-lt"/>
              </a:rPr>
              <a:t>结合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27" name="矩形 26"/>
          <p:cNvSpPr/>
          <p:nvPr>
            <p:custDataLst>
              <p:tags r:id="rId13"/>
            </p:custDataLst>
          </p:nvPr>
        </p:nvSpPr>
        <p:spPr bwMode="auto">
          <a:xfrm>
            <a:off x="4685665" y="2159000"/>
            <a:ext cx="2858135" cy="78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 eaLnBrk="1" hangingPunct="1">
              <a:lnSpc>
                <a:spcPct val="150000"/>
              </a:lnSpc>
              <a:buClrTx/>
              <a:buSzTx/>
              <a:buFontTx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线上引流，线下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成交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  <a:p>
            <a:pPr lvl="0" algn="l" eaLnBrk="1" hangingPunct="1">
              <a:lnSpc>
                <a:spcPct val="150000"/>
              </a:lnSpc>
              <a:buClrTx/>
              <a:buSzTx/>
              <a:buFontTx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配合展会预热，提高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转化率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29" name="矩形 28"/>
          <p:cNvSpPr/>
          <p:nvPr>
            <p:custDataLst>
              <p:tags r:id="rId14"/>
            </p:custDataLst>
          </p:nvPr>
        </p:nvSpPr>
        <p:spPr>
          <a:xfrm>
            <a:off x="8280610" y="1841887"/>
            <a:ext cx="3123842" cy="17221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31800" dist="215900" dir="5400000" sx="92000" sy="92000" algn="t" rotWithShape="0">
              <a:srgbClr val="275B89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矩形 29"/>
          <p:cNvSpPr/>
          <p:nvPr>
            <p:custDataLst>
              <p:tags r:id="rId15"/>
            </p:custDataLst>
          </p:nvPr>
        </p:nvSpPr>
        <p:spPr>
          <a:xfrm>
            <a:off x="10851446" y="3036219"/>
            <a:ext cx="553006" cy="527788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noAutofit/>
          </a:bodyPr>
          <a:p>
            <a:pPr algn="ctr"/>
            <a:r>
              <a: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rPr>
              <a:t>03</a:t>
            </a:r>
            <a:endParaRPr lang="zh-CN" altLang="en-US" sz="24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1" name="矩形 30"/>
          <p:cNvSpPr/>
          <p:nvPr>
            <p:custDataLst>
              <p:tags r:id="rId16"/>
            </p:custDataLst>
          </p:nvPr>
        </p:nvSpPr>
        <p:spPr>
          <a:xfrm>
            <a:off x="8282940" y="3035935"/>
            <a:ext cx="2583180" cy="52768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275B89">
                  <a:alpha val="2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矩形 31"/>
          <p:cNvSpPr/>
          <p:nvPr>
            <p:custDataLst>
              <p:tags r:id="rId17"/>
            </p:custDataLst>
          </p:nvPr>
        </p:nvSpPr>
        <p:spPr>
          <a:xfrm>
            <a:off x="8244988" y="3036219"/>
            <a:ext cx="76340" cy="52778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文本框 32"/>
          <p:cNvSpPr txBox="1"/>
          <p:nvPr>
            <p:custDataLst>
              <p:tags r:id="rId18"/>
            </p:custDataLst>
          </p:nvPr>
        </p:nvSpPr>
        <p:spPr>
          <a:xfrm>
            <a:off x="8434070" y="3094990"/>
            <a:ext cx="2357755" cy="4419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lvl="0" algn="l">
              <a:lnSpc>
                <a:spcPct val="114000"/>
              </a:lnSpc>
              <a:buClrTx/>
              <a:buSzTx/>
              <a:buFontTx/>
              <a:defRPr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Bold" panose="020B0800000000000000" pitchFamily="34" charset="-122"/>
                <a:sym typeface="+mn-lt"/>
              </a:rPr>
              <a:t>填补SEO空缺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34" name="矩形 33"/>
          <p:cNvSpPr/>
          <p:nvPr>
            <p:custDataLst>
              <p:tags r:id="rId19"/>
            </p:custDataLst>
          </p:nvPr>
        </p:nvSpPr>
        <p:spPr bwMode="auto">
          <a:xfrm>
            <a:off x="8414385" y="2159000"/>
            <a:ext cx="285813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 eaLnBrk="1" hangingPunct="1">
              <a:lnSpc>
                <a:spcPct val="150000"/>
              </a:lnSpc>
              <a:buClrTx/>
              <a:buSzTx/>
              <a:buFontTx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SEO难以排名的关键词，通过SEM做迅速展示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35" name="矩形 34"/>
          <p:cNvSpPr/>
          <p:nvPr>
            <p:custDataLst>
              <p:tags r:id="rId20"/>
            </p:custDataLst>
          </p:nvPr>
        </p:nvSpPr>
        <p:spPr>
          <a:xfrm>
            <a:off x="823170" y="4005967"/>
            <a:ext cx="3123842" cy="17221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31800" dist="215900" dir="5400000" sx="92000" sy="92000" algn="t" rotWithShape="0">
              <a:srgbClr val="275B89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矩形 35"/>
          <p:cNvSpPr/>
          <p:nvPr>
            <p:custDataLst>
              <p:tags r:id="rId21"/>
            </p:custDataLst>
          </p:nvPr>
        </p:nvSpPr>
        <p:spPr>
          <a:xfrm>
            <a:off x="3394006" y="5200299"/>
            <a:ext cx="553006" cy="527788"/>
          </a:xfrm>
          <a:prstGeom prst="rect">
            <a:avLst/>
          </a:prstGeom>
          <a:solidFill>
            <a:srgbClr val="4285F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noAutofit/>
          </a:bodyPr>
          <a:p>
            <a:pPr algn="ctr"/>
            <a:r>
              <a: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rPr>
              <a:t>04</a:t>
            </a:r>
            <a:endParaRPr lang="zh-CN" altLang="en-US" sz="24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7" name="矩形 36"/>
          <p:cNvSpPr/>
          <p:nvPr>
            <p:custDataLst>
              <p:tags r:id="rId22"/>
            </p:custDataLst>
          </p:nvPr>
        </p:nvSpPr>
        <p:spPr>
          <a:xfrm>
            <a:off x="825500" y="5200015"/>
            <a:ext cx="2569210" cy="52768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275B89">
                  <a:alpha val="2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8" name="矩形 37"/>
          <p:cNvSpPr/>
          <p:nvPr>
            <p:custDataLst>
              <p:tags r:id="rId23"/>
            </p:custDataLst>
          </p:nvPr>
        </p:nvSpPr>
        <p:spPr>
          <a:xfrm>
            <a:off x="787548" y="5200299"/>
            <a:ext cx="76340" cy="527788"/>
          </a:xfrm>
          <a:prstGeom prst="rect">
            <a:avLst/>
          </a:prstGeom>
          <a:solidFill>
            <a:srgbClr val="428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9" name="文本框 38"/>
          <p:cNvSpPr txBox="1"/>
          <p:nvPr>
            <p:custDataLst>
              <p:tags r:id="rId24"/>
            </p:custDataLst>
          </p:nvPr>
        </p:nvSpPr>
        <p:spPr>
          <a:xfrm>
            <a:off x="976630" y="5259070"/>
            <a:ext cx="2404745" cy="4419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lvl="0" algn="l">
              <a:lnSpc>
                <a:spcPct val="114000"/>
              </a:lnSpc>
              <a:buClrTx/>
              <a:buSzTx/>
              <a:buFontTx/>
              <a:defRPr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Bold" panose="020B0800000000000000" pitchFamily="34" charset="-122"/>
                <a:sym typeface="+mn-lt"/>
              </a:rPr>
              <a:t>改良SEO布局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40" name="矩形 39"/>
          <p:cNvSpPr/>
          <p:nvPr>
            <p:custDataLst>
              <p:tags r:id="rId25"/>
            </p:custDataLst>
          </p:nvPr>
        </p:nvSpPr>
        <p:spPr bwMode="auto">
          <a:xfrm>
            <a:off x="956945" y="4323080"/>
            <a:ext cx="2858135" cy="72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 eaLnBrk="1" hangingPunct="1">
              <a:lnSpc>
                <a:spcPct val="150000"/>
              </a:lnSpc>
              <a:buClrTx/>
              <a:buSzTx/>
              <a:buFontTx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通过SEM的高转化词，给SEO选词提供方向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41" name="矩形 40"/>
          <p:cNvSpPr/>
          <p:nvPr>
            <p:custDataLst>
              <p:tags r:id="rId26"/>
            </p:custDataLst>
          </p:nvPr>
        </p:nvSpPr>
        <p:spPr>
          <a:xfrm>
            <a:off x="4551890" y="4005967"/>
            <a:ext cx="3123842" cy="17221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31800" dist="215900" dir="5400000" sx="92000" sy="92000" algn="t" rotWithShape="0">
              <a:srgbClr val="275B89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2" name="矩形 41"/>
          <p:cNvSpPr/>
          <p:nvPr>
            <p:custDataLst>
              <p:tags r:id="rId27"/>
            </p:custDataLst>
          </p:nvPr>
        </p:nvSpPr>
        <p:spPr>
          <a:xfrm>
            <a:off x="7122726" y="5200299"/>
            <a:ext cx="553006" cy="52778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noAutofit/>
          </a:bodyPr>
          <a:p>
            <a:pPr algn="ctr"/>
            <a:r>
              <a: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rPr>
              <a:t>05</a:t>
            </a:r>
            <a:endParaRPr lang="zh-CN" altLang="en-US" sz="24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3" name="矩形 42"/>
          <p:cNvSpPr/>
          <p:nvPr>
            <p:custDataLst>
              <p:tags r:id="rId28"/>
            </p:custDataLst>
          </p:nvPr>
        </p:nvSpPr>
        <p:spPr>
          <a:xfrm>
            <a:off x="4554220" y="5200015"/>
            <a:ext cx="2557780" cy="52768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275B89">
                  <a:alpha val="2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矩形 43"/>
          <p:cNvSpPr/>
          <p:nvPr>
            <p:custDataLst>
              <p:tags r:id="rId29"/>
            </p:custDataLst>
          </p:nvPr>
        </p:nvSpPr>
        <p:spPr>
          <a:xfrm>
            <a:off x="4516268" y="5200299"/>
            <a:ext cx="76340" cy="52778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文本框 44"/>
          <p:cNvSpPr txBox="1"/>
          <p:nvPr>
            <p:custDataLst>
              <p:tags r:id="rId30"/>
            </p:custDataLst>
          </p:nvPr>
        </p:nvSpPr>
        <p:spPr>
          <a:xfrm>
            <a:off x="4705350" y="5259070"/>
            <a:ext cx="2404745" cy="4419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lvl="0" algn="l">
              <a:lnSpc>
                <a:spcPct val="114000"/>
              </a:lnSpc>
              <a:buClrTx/>
              <a:buSzTx/>
              <a:buFontTx/>
              <a:defRPr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Bold" panose="020B0800000000000000" pitchFamily="34" charset="-122"/>
                <a:sym typeface="+mn-lt"/>
              </a:rPr>
              <a:t>优化网站内容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46" name="矩形 45"/>
          <p:cNvSpPr/>
          <p:nvPr>
            <p:custDataLst>
              <p:tags r:id="rId31"/>
            </p:custDataLst>
          </p:nvPr>
        </p:nvSpPr>
        <p:spPr bwMode="auto">
          <a:xfrm>
            <a:off x="4685665" y="4323080"/>
            <a:ext cx="2858135" cy="876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 eaLnBrk="1" hangingPunct="1">
              <a:lnSpc>
                <a:spcPct val="150000"/>
              </a:lnSpc>
              <a:buClrTx/>
              <a:buSzTx/>
              <a:buFontTx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根据SEM高转化客户群体，优化客户感兴趣的内容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47" name="矩形 46"/>
          <p:cNvSpPr/>
          <p:nvPr>
            <p:custDataLst>
              <p:tags r:id="rId32"/>
            </p:custDataLst>
          </p:nvPr>
        </p:nvSpPr>
        <p:spPr>
          <a:xfrm>
            <a:off x="8280610" y="4005967"/>
            <a:ext cx="3123842" cy="17221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31800" dist="215900" dir="5400000" sx="92000" sy="92000" algn="t" rotWithShape="0">
              <a:srgbClr val="275B89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矩形 47"/>
          <p:cNvSpPr/>
          <p:nvPr>
            <p:custDataLst>
              <p:tags r:id="rId33"/>
            </p:custDataLst>
          </p:nvPr>
        </p:nvSpPr>
        <p:spPr>
          <a:xfrm>
            <a:off x="10851446" y="5200299"/>
            <a:ext cx="553006" cy="527788"/>
          </a:xfrm>
          <a:prstGeom prst="rect">
            <a:avLst/>
          </a:prstGeom>
          <a:solidFill>
            <a:srgbClr val="4285F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rPr>
              <a:t>06</a:t>
            </a:r>
            <a:endParaRPr lang="zh-CN" altLang="en-US" sz="24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9" name="矩形 48"/>
          <p:cNvSpPr/>
          <p:nvPr>
            <p:custDataLst>
              <p:tags r:id="rId34"/>
            </p:custDataLst>
          </p:nvPr>
        </p:nvSpPr>
        <p:spPr>
          <a:xfrm>
            <a:off x="8282940" y="5200015"/>
            <a:ext cx="2570480" cy="52768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275B89">
                  <a:alpha val="2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矩形 49"/>
          <p:cNvSpPr/>
          <p:nvPr>
            <p:custDataLst>
              <p:tags r:id="rId35"/>
            </p:custDataLst>
          </p:nvPr>
        </p:nvSpPr>
        <p:spPr>
          <a:xfrm>
            <a:off x="8244988" y="5200299"/>
            <a:ext cx="76340" cy="527788"/>
          </a:xfrm>
          <a:prstGeom prst="rect">
            <a:avLst/>
          </a:prstGeom>
          <a:solidFill>
            <a:srgbClr val="428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1" name="文本框 50"/>
          <p:cNvSpPr txBox="1"/>
          <p:nvPr>
            <p:custDataLst>
              <p:tags r:id="rId36"/>
            </p:custDataLst>
          </p:nvPr>
        </p:nvSpPr>
        <p:spPr>
          <a:xfrm>
            <a:off x="8434070" y="5259070"/>
            <a:ext cx="2341880" cy="4419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lvl="0" algn="l">
              <a:lnSpc>
                <a:spcPct val="114000"/>
              </a:lnSpc>
              <a:buClrTx/>
              <a:buSzTx/>
              <a:buFontTx/>
              <a:defRPr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Bold" panose="020B0800000000000000" pitchFamily="34" charset="-122"/>
                <a:sym typeface="+mn-lt"/>
              </a:rPr>
              <a:t>调整产品方向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52" name="矩形 51"/>
          <p:cNvSpPr/>
          <p:nvPr>
            <p:custDataLst>
              <p:tags r:id="rId37"/>
            </p:custDataLst>
          </p:nvPr>
        </p:nvSpPr>
        <p:spPr bwMode="auto">
          <a:xfrm>
            <a:off x="8414385" y="4323080"/>
            <a:ext cx="2990215" cy="71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 eaLnBrk="1" hangingPunct="1">
              <a:lnSpc>
                <a:spcPct val="150000"/>
              </a:lnSpc>
              <a:buClrTx/>
              <a:buSzTx/>
              <a:buFontTx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发现消费需求，调整产品方向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3" name="矩形: 圆角 42"/>
          <p:cNvSpPr/>
          <p:nvPr>
            <p:custDataLst>
              <p:tags r:id="rId38"/>
            </p:custDataLst>
          </p:nvPr>
        </p:nvSpPr>
        <p:spPr>
          <a:xfrm>
            <a:off x="9779000" y="22860"/>
            <a:ext cx="2413000" cy="591820"/>
          </a:xfrm>
          <a:prstGeom prst="roundRect">
            <a:avLst>
              <a:gd name="adj" fmla="val 50000"/>
            </a:avLst>
          </a:prstGeom>
          <a:solidFill>
            <a:srgbClr val="007BC6"/>
          </a:solidFill>
          <a:ln>
            <a:solidFill>
              <a:srgbClr val="007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9" name="图片 18" descr="微信图片_20220916095754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9914255" y="83185"/>
            <a:ext cx="2063115" cy="400050"/>
          </a:xfrm>
          <a:prstGeom prst="rect">
            <a:avLst/>
          </a:prstGeom>
          <a:solidFill>
            <a:srgbClr val="007BC6"/>
          </a:solidFill>
          <a:ln>
            <a:solidFill>
              <a:srgbClr val="007BC6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  <p:bldLst>
      <p:bldP spid="12" grpId="0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PA" val="v5.2.11"/>
</p:tagLst>
</file>

<file path=ppt/tags/tag122.xml><?xml version="1.0" encoding="utf-8"?>
<p:tagLst xmlns:p="http://schemas.openxmlformats.org/presentationml/2006/main">
  <p:tag name="PA" val="v5.2.11"/>
</p:tagLst>
</file>

<file path=ppt/tags/tag123.xml><?xml version="1.0" encoding="utf-8"?>
<p:tagLst xmlns:p="http://schemas.openxmlformats.org/presentationml/2006/main">
  <p:tag name="PA" val="v5.2.1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PA" val="v5.2.11"/>
</p:tagLst>
</file>

<file path=ppt/tags/tag126.xml><?xml version="1.0" encoding="utf-8"?>
<p:tagLst xmlns:p="http://schemas.openxmlformats.org/presentationml/2006/main">
  <p:tag name="PA" val="v5.2.11"/>
</p:tagLst>
</file>

<file path=ppt/tags/tag127.xml><?xml version="1.0" encoding="utf-8"?>
<p:tagLst xmlns:p="http://schemas.openxmlformats.org/presentationml/2006/main">
  <p:tag name="PA" val="v5.2.11"/>
</p:tagLst>
</file>

<file path=ppt/tags/tag128.xml><?xml version="1.0" encoding="utf-8"?>
<p:tagLst xmlns:p="http://schemas.openxmlformats.org/presentationml/2006/main">
  <p:tag name="PA" val="v5.2.11"/>
</p:tagLst>
</file>

<file path=ppt/tags/tag129.xml><?xml version="1.0" encoding="utf-8"?>
<p:tagLst xmlns:p="http://schemas.openxmlformats.org/presentationml/2006/main">
  <p:tag name="PA" val="v5.2.11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PA" val="v5.2.11"/>
  <p:tag name="KSO_WM_BEAUTIFY_FLAG" val=""/>
</p:tagLst>
</file>

<file path=ppt/tags/tag158.xml><?xml version="1.0" encoding="utf-8"?>
<p:tagLst xmlns:p="http://schemas.openxmlformats.org/presentationml/2006/main">
  <p:tag name="PA" val="v5.2.11"/>
  <p:tag name="KSO_WM_BEAUTIFY_FLAG" val=""/>
</p:tagLst>
</file>

<file path=ppt/tags/tag159.xml><?xml version="1.0" encoding="utf-8"?>
<p:tagLst xmlns:p="http://schemas.openxmlformats.org/presentationml/2006/main">
  <p:tag name="PA" val="v5.2.11"/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PA" val="v5.2.11"/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PA" val="v5.2.11"/>
</p:tagLst>
</file>

<file path=ppt/tags/tag245.xml><?xml version="1.0" encoding="utf-8"?>
<p:tagLst xmlns:p="http://schemas.openxmlformats.org/presentationml/2006/main">
  <p:tag name="PA" val="v5.2.11"/>
</p:tagLst>
</file>

<file path=ppt/tags/tag246.xml><?xml version="1.0" encoding="utf-8"?>
<p:tagLst xmlns:p="http://schemas.openxmlformats.org/presentationml/2006/main">
  <p:tag name="PA" val="v5.2.11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PA" val="v5.2.11"/>
  <p:tag name="KSO_WM_BEAUTIFY_FLAG" val=""/>
</p:tagLst>
</file>

<file path=ppt/tags/tag277.xml><?xml version="1.0" encoding="utf-8"?>
<p:tagLst xmlns:p="http://schemas.openxmlformats.org/presentationml/2006/main">
  <p:tag name="PA" val="v5.2.11"/>
  <p:tag name="KSO_WM_BEAUTIFY_FLAG" val=""/>
</p:tagLst>
</file>

<file path=ppt/tags/tag278.xml><?xml version="1.0" encoding="utf-8"?>
<p:tagLst xmlns:p="http://schemas.openxmlformats.org/presentationml/2006/main">
  <p:tag name="PA" val="v5.2.11"/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PA" val="v5.2.11"/>
</p:tagLst>
</file>

<file path=ppt/tags/tag30.xml><?xml version="1.0" encoding="utf-8"?>
<p:tagLst xmlns:p="http://schemas.openxmlformats.org/presentationml/2006/main">
  <p:tag name="KSO_WM_BEAUTIFY_FLAG" val="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BEAUTIFY_FLAG" val="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PA" val="v5.2.11"/>
</p:tagLst>
</file>

<file path=ppt/tags/tag309.xml><?xml version="1.0" encoding="utf-8"?>
<p:tagLst xmlns:p="http://schemas.openxmlformats.org/presentationml/2006/main">
  <p:tag name="PA" val="v5.2.11"/>
</p:tagLst>
</file>

<file path=ppt/tags/tag31.xml><?xml version="1.0" encoding="utf-8"?>
<p:tagLst xmlns:p="http://schemas.openxmlformats.org/presentationml/2006/main">
  <p:tag name="KSO_WM_BEAUTIFY_FLAG" val=""/>
</p:tagLst>
</file>

<file path=ppt/tags/tag310.xml><?xml version="1.0" encoding="utf-8"?>
<p:tagLst xmlns:p="http://schemas.openxmlformats.org/presentationml/2006/main">
  <p:tag name="PA" val="v5.2.11"/>
</p:tagLst>
</file>

<file path=ppt/tags/tag311.xml><?xml version="1.0" encoding="utf-8"?>
<p:tagLst xmlns:p="http://schemas.openxmlformats.org/presentationml/2006/main">
  <p:tag name="PA" val="v5.2.11"/>
</p:tagLst>
</file>

<file path=ppt/tags/tag312.xml><?xml version="1.0" encoding="utf-8"?>
<p:tagLst xmlns:p="http://schemas.openxmlformats.org/presentationml/2006/main">
  <p:tag name="PA" val="v5.2.11"/>
</p:tagLst>
</file>

<file path=ppt/tags/tag313.xml><?xml version="1.0" encoding="utf-8"?>
<p:tagLst xmlns:p="http://schemas.openxmlformats.org/presentationml/2006/main">
  <p:tag name="PA" val="v5.2.11"/>
</p:tagLst>
</file>

<file path=ppt/tags/tag314.xml><?xml version="1.0" encoding="utf-8"?>
<p:tagLst xmlns:p="http://schemas.openxmlformats.org/presentationml/2006/main">
  <p:tag name="KSO_WM_BEAUTIFY_FLAG" val="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KSO_WM_BEAUTIFY_FLAG" val=""/>
</p:tagLst>
</file>

<file path=ppt/tags/tag317.xml><?xml version="1.0" encoding="utf-8"?>
<p:tagLst xmlns:p="http://schemas.openxmlformats.org/presentationml/2006/main">
  <p:tag name="KSO_WM_BEAUTIFY_FLAG" val=""/>
</p:tagLst>
</file>

<file path=ppt/tags/tag318.xml><?xml version="1.0" encoding="utf-8"?>
<p:tagLst xmlns:p="http://schemas.openxmlformats.org/presentationml/2006/main">
  <p:tag name="KSO_WM_BEAUTIFY_FLAG" val=""/>
</p:tagLst>
</file>

<file path=ppt/tags/tag319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20.xml><?xml version="1.0" encoding="utf-8"?>
<p:tagLst xmlns:p="http://schemas.openxmlformats.org/presentationml/2006/main">
  <p:tag name="KSO_WM_BEAUTIFY_FLAG" val=""/>
</p:tagLst>
</file>

<file path=ppt/tags/tag321.xml><?xml version="1.0" encoding="utf-8"?>
<p:tagLst xmlns:p="http://schemas.openxmlformats.org/presentationml/2006/main">
  <p:tag name="PA" val="v5.2.11"/>
</p:tagLst>
</file>

<file path=ppt/tags/tag322.xml><?xml version="1.0" encoding="utf-8"?>
<p:tagLst xmlns:p="http://schemas.openxmlformats.org/presentationml/2006/main">
  <p:tag name="PA" val="v5.2.11"/>
</p:tagLst>
</file>

<file path=ppt/tags/tag323.xml><?xml version="1.0" encoding="utf-8"?>
<p:tagLst xmlns:p="http://schemas.openxmlformats.org/presentationml/2006/main">
  <p:tag name="PA" val="v5.2.11"/>
</p:tagLst>
</file>

<file path=ppt/tags/tag324.xml><?xml version="1.0" encoding="utf-8"?>
<p:tagLst xmlns:p="http://schemas.openxmlformats.org/presentationml/2006/main">
  <p:tag name="PA" val="v5.2.11"/>
</p:tagLst>
</file>

<file path=ppt/tags/tag325.xml><?xml version="1.0" encoding="utf-8"?>
<p:tagLst xmlns:p="http://schemas.openxmlformats.org/presentationml/2006/main">
  <p:tag name="KSO_WM_BEAUTIFY_FLAG" val=""/>
</p:tagLst>
</file>

<file path=ppt/tags/tag326.xml><?xml version="1.0" encoding="utf-8"?>
<p:tagLst xmlns:p="http://schemas.openxmlformats.org/presentationml/2006/main">
  <p:tag name="PA" val="v5.2.11"/>
  <p:tag name="KSO_WM_BEAUTIFY_FLAG" val=""/>
</p:tagLst>
</file>

<file path=ppt/tags/tag327.xml><?xml version="1.0" encoding="utf-8"?>
<p:tagLst xmlns:p="http://schemas.openxmlformats.org/presentationml/2006/main">
  <p:tag name="KSO_WM_BEAUTIFY_FLAG" val=""/>
</p:tagLst>
</file>

<file path=ppt/tags/tag328.xml><?xml version="1.0" encoding="utf-8"?>
<p:tagLst xmlns:p="http://schemas.openxmlformats.org/presentationml/2006/main">
  <p:tag name="KSO_WM_BEAUTIFY_FLAG" val=""/>
</p:tagLst>
</file>

<file path=ppt/tags/tag329.xml><?xml version="1.0" encoding="utf-8"?>
<p:tagLst xmlns:p="http://schemas.openxmlformats.org/presentationml/2006/main">
  <p:tag name="PA" val="v5.2.11"/>
</p:tagLst>
</file>

<file path=ppt/tags/tag33.xml><?xml version="1.0" encoding="utf-8"?>
<p:tagLst xmlns:p="http://schemas.openxmlformats.org/presentationml/2006/main">
  <p:tag name="KSO_WM_BEAUTIFY_FLAG" val=""/>
</p:tagLst>
</file>

<file path=ppt/tags/tag330.xml><?xml version="1.0" encoding="utf-8"?>
<p:tagLst xmlns:p="http://schemas.openxmlformats.org/presentationml/2006/main">
  <p:tag name="KSO_WM_BEAUTIFY_FLAG" val=""/>
</p:tagLst>
</file>

<file path=ppt/tags/tag331.xml><?xml version="1.0" encoding="utf-8"?>
<p:tagLst xmlns:p="http://schemas.openxmlformats.org/presentationml/2006/main">
  <p:tag name="KSO_WM_BEAUTIFY_FLAG" val=""/>
</p:tagLst>
</file>

<file path=ppt/tags/tag332.xml><?xml version="1.0" encoding="utf-8"?>
<p:tagLst xmlns:p="http://schemas.openxmlformats.org/presentationml/2006/main">
  <p:tag name="KSO_WM_BEAUTIFY_FLAG" val=""/>
</p:tagLst>
</file>

<file path=ppt/tags/tag333.xml><?xml version="1.0" encoding="utf-8"?>
<p:tagLst xmlns:p="http://schemas.openxmlformats.org/presentationml/2006/main">
  <p:tag name="KSO_WM_BEAUTIFY_FLAG" val=""/>
</p:tagLst>
</file>

<file path=ppt/tags/tag334.xml><?xml version="1.0" encoding="utf-8"?>
<p:tagLst xmlns:p="http://schemas.openxmlformats.org/presentationml/2006/main">
  <p:tag name="KSO_WM_BEAUTIFY_FLAG" val=""/>
</p:tagLst>
</file>

<file path=ppt/tags/tag335.xml><?xml version="1.0" encoding="utf-8"?>
<p:tagLst xmlns:p="http://schemas.openxmlformats.org/presentationml/2006/main">
  <p:tag name="KSO_WM_BEAUTIFY_FLAG" val=""/>
</p:tagLst>
</file>

<file path=ppt/tags/tag336.xml><?xml version="1.0" encoding="utf-8"?>
<p:tagLst xmlns:p="http://schemas.openxmlformats.org/presentationml/2006/main">
  <p:tag name="KSO_WM_BEAUTIFY_FLAG" val=""/>
</p:tagLst>
</file>

<file path=ppt/tags/tag337.xml><?xml version="1.0" encoding="utf-8"?>
<p:tagLst xmlns:p="http://schemas.openxmlformats.org/presentationml/2006/main">
  <p:tag name="KSO_WM_BEAUTIFY_FLAG" val=""/>
</p:tagLst>
</file>

<file path=ppt/tags/tag338.xml><?xml version="1.0" encoding="utf-8"?>
<p:tagLst xmlns:p="http://schemas.openxmlformats.org/presentationml/2006/main">
  <p:tag name="KSO_WM_BEAUTIFY_FLAG" val=""/>
</p:tagLst>
</file>

<file path=ppt/tags/tag339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40.xml><?xml version="1.0" encoding="utf-8"?>
<p:tagLst xmlns:p="http://schemas.openxmlformats.org/presentationml/2006/main">
  <p:tag name="KSO_WM_BEAUTIFY_FLAG" val=""/>
</p:tagLst>
</file>

<file path=ppt/tags/tag341.xml><?xml version="1.0" encoding="utf-8"?>
<p:tagLst xmlns:p="http://schemas.openxmlformats.org/presentationml/2006/main">
  <p:tag name="KSO_WM_BEAUTIFY_FLAG" val=""/>
</p:tagLst>
</file>

<file path=ppt/tags/tag342.xml><?xml version="1.0" encoding="utf-8"?>
<p:tagLst xmlns:p="http://schemas.openxmlformats.org/presentationml/2006/main">
  <p:tag name="KSO_WM_BEAUTIFY_FLAG" val=""/>
</p:tagLst>
</file>

<file path=ppt/tags/tag343.xml><?xml version="1.0" encoding="utf-8"?>
<p:tagLst xmlns:p="http://schemas.openxmlformats.org/presentationml/2006/main">
  <p:tag name="KSO_WM_BEAUTIFY_FLAG" val=""/>
</p:tagLst>
</file>

<file path=ppt/tags/tag344.xml><?xml version="1.0" encoding="utf-8"?>
<p:tagLst xmlns:p="http://schemas.openxmlformats.org/presentationml/2006/main">
  <p:tag name="KSO_WM_BEAUTIFY_FLAG" val=""/>
</p:tagLst>
</file>

<file path=ppt/tags/tag345.xml><?xml version="1.0" encoding="utf-8"?>
<p:tagLst xmlns:p="http://schemas.openxmlformats.org/presentationml/2006/main">
  <p:tag name="KSO_WM_BEAUTIFY_FLAG" val=""/>
</p:tagLst>
</file>

<file path=ppt/tags/tag346.xml><?xml version="1.0" encoding="utf-8"?>
<p:tagLst xmlns:p="http://schemas.openxmlformats.org/presentationml/2006/main">
  <p:tag name="KSO_WM_BEAUTIFY_FLAG" val=""/>
</p:tagLst>
</file>

<file path=ppt/tags/tag347.xml><?xml version="1.0" encoding="utf-8"?>
<p:tagLst xmlns:p="http://schemas.openxmlformats.org/presentationml/2006/main">
  <p:tag name="KSO_WM_BEAUTIFY_FLAG" val=""/>
</p:tagLst>
</file>

<file path=ppt/tags/tag348.xml><?xml version="1.0" encoding="utf-8"?>
<p:tagLst xmlns:p="http://schemas.openxmlformats.org/presentationml/2006/main">
  <p:tag name="KSO_WM_BEAUTIFY_FLAG" val=""/>
</p:tagLst>
</file>

<file path=ppt/tags/tag349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50.xml><?xml version="1.0" encoding="utf-8"?>
<p:tagLst xmlns:p="http://schemas.openxmlformats.org/presentationml/2006/main">
  <p:tag name="KSO_WM_BEAUTIFY_FLAG" val=""/>
</p:tagLst>
</file>

<file path=ppt/tags/tag351.xml><?xml version="1.0" encoding="utf-8"?>
<p:tagLst xmlns:p="http://schemas.openxmlformats.org/presentationml/2006/main">
  <p:tag name="KSO_WM_BEAUTIFY_FLAG" val=""/>
</p:tagLst>
</file>

<file path=ppt/tags/tag352.xml><?xml version="1.0" encoding="utf-8"?>
<p:tagLst xmlns:p="http://schemas.openxmlformats.org/presentationml/2006/main">
  <p:tag name="KSO_WM_BEAUTIFY_FLAG" val=""/>
</p:tagLst>
</file>

<file path=ppt/tags/tag353.xml><?xml version="1.0" encoding="utf-8"?>
<p:tagLst xmlns:p="http://schemas.openxmlformats.org/presentationml/2006/main">
  <p:tag name="KSO_WM_BEAUTIFY_FLAG" val=""/>
</p:tagLst>
</file>

<file path=ppt/tags/tag354.xml><?xml version="1.0" encoding="utf-8"?>
<p:tagLst xmlns:p="http://schemas.openxmlformats.org/presentationml/2006/main">
  <p:tag name="KSO_WM_BEAUTIFY_FLAG" val=""/>
</p:tagLst>
</file>

<file path=ppt/tags/tag355.xml><?xml version="1.0" encoding="utf-8"?>
<p:tagLst xmlns:p="http://schemas.openxmlformats.org/presentationml/2006/main">
  <p:tag name="KSO_WM_BEAUTIFY_FLAG" val=""/>
</p:tagLst>
</file>

<file path=ppt/tags/tag356.xml><?xml version="1.0" encoding="utf-8"?>
<p:tagLst xmlns:p="http://schemas.openxmlformats.org/presentationml/2006/main">
  <p:tag name="KSO_WM_BEAUTIFY_FLAG" val=""/>
</p:tagLst>
</file>

<file path=ppt/tags/tag357.xml><?xml version="1.0" encoding="utf-8"?>
<p:tagLst xmlns:p="http://schemas.openxmlformats.org/presentationml/2006/main">
  <p:tag name="KSO_WM_BEAUTIFY_FLAG" val=""/>
</p:tagLst>
</file>

<file path=ppt/tags/tag358.xml><?xml version="1.0" encoding="utf-8"?>
<p:tagLst xmlns:p="http://schemas.openxmlformats.org/presentationml/2006/main">
  <p:tag name="KSO_WM_BEAUTIFY_FLAG" val=""/>
</p:tagLst>
</file>

<file path=ppt/tags/tag359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60.xml><?xml version="1.0" encoding="utf-8"?>
<p:tagLst xmlns:p="http://schemas.openxmlformats.org/presentationml/2006/main">
  <p:tag name="KSO_WM_BEAUTIFY_FLAG" val=""/>
</p:tagLst>
</file>

<file path=ppt/tags/tag361.xml><?xml version="1.0" encoding="utf-8"?>
<p:tagLst xmlns:p="http://schemas.openxmlformats.org/presentationml/2006/main">
  <p:tag name="KSO_WM_BEAUTIFY_FLAG" val=""/>
</p:tagLst>
</file>

<file path=ppt/tags/tag362.xml><?xml version="1.0" encoding="utf-8"?>
<p:tagLst xmlns:p="http://schemas.openxmlformats.org/presentationml/2006/main">
  <p:tag name="KSO_WM_BEAUTIFY_FLAG" val=""/>
</p:tagLst>
</file>

<file path=ppt/tags/tag363.xml><?xml version="1.0" encoding="utf-8"?>
<p:tagLst xmlns:p="http://schemas.openxmlformats.org/presentationml/2006/main">
  <p:tag name="KSO_WM_BEAUTIFY_FLAG" val=""/>
</p:tagLst>
</file>

<file path=ppt/tags/tag364.xml><?xml version="1.0" encoding="utf-8"?>
<p:tagLst xmlns:p="http://schemas.openxmlformats.org/presentationml/2006/main">
  <p:tag name="KSO_WM_BEAUTIFY_FLAG" val=""/>
</p:tagLst>
</file>

<file path=ppt/tags/tag365.xml><?xml version="1.0" encoding="utf-8"?>
<p:tagLst xmlns:p="http://schemas.openxmlformats.org/presentationml/2006/main">
  <p:tag name="KSO_WM_BEAUTIFY_FLAG" val=""/>
</p:tagLst>
</file>

<file path=ppt/tags/tag366.xml><?xml version="1.0" encoding="utf-8"?>
<p:tagLst xmlns:p="http://schemas.openxmlformats.org/presentationml/2006/main">
  <p:tag name="KSO_WM_BEAUTIFY_FLAG" val=""/>
</p:tagLst>
</file>

<file path=ppt/tags/tag367.xml><?xml version="1.0" encoding="utf-8"?>
<p:tagLst xmlns:p="http://schemas.openxmlformats.org/presentationml/2006/main">
  <p:tag name="KSO_WM_BEAUTIFY_FLAG" val=""/>
</p:tagLst>
</file>

<file path=ppt/tags/tag368.xml><?xml version="1.0" encoding="utf-8"?>
<p:tagLst xmlns:p="http://schemas.openxmlformats.org/presentationml/2006/main">
  <p:tag name="KSO_WM_BEAUTIFY_FLAG" val=""/>
</p:tagLst>
</file>

<file path=ppt/tags/tag369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70.xml><?xml version="1.0" encoding="utf-8"?>
<p:tagLst xmlns:p="http://schemas.openxmlformats.org/presentationml/2006/main">
  <p:tag name="KSO_WM_BEAUTIFY_FLAG" val=""/>
</p:tagLst>
</file>

<file path=ppt/tags/tag371.xml><?xml version="1.0" encoding="utf-8"?>
<p:tagLst xmlns:p="http://schemas.openxmlformats.org/presentationml/2006/main">
  <p:tag name="KSO_WM_BEAUTIFY_FLAG" val=""/>
</p:tagLst>
</file>

<file path=ppt/tags/tag372.xml><?xml version="1.0" encoding="utf-8"?>
<p:tagLst xmlns:p="http://schemas.openxmlformats.org/presentationml/2006/main">
  <p:tag name="KSO_WM_BEAUTIFY_FLAG" val=""/>
</p:tagLst>
</file>

<file path=ppt/tags/tag373.xml><?xml version="1.0" encoding="utf-8"?>
<p:tagLst xmlns:p="http://schemas.openxmlformats.org/presentationml/2006/main">
  <p:tag name="KSO_WM_BEAUTIFY_FLAG" val=""/>
</p:tagLst>
</file>

<file path=ppt/tags/tag374.xml><?xml version="1.0" encoding="utf-8"?>
<p:tagLst xmlns:p="http://schemas.openxmlformats.org/presentationml/2006/main">
  <p:tag name="KSO_WM_BEAUTIFY_FLAG" val=""/>
</p:tagLst>
</file>

<file path=ppt/tags/tag375.xml><?xml version="1.0" encoding="utf-8"?>
<p:tagLst xmlns:p="http://schemas.openxmlformats.org/presentationml/2006/main">
  <p:tag name="KSO_WM_BEAUTIFY_FLAG" val=""/>
</p:tagLst>
</file>

<file path=ppt/tags/tag376.xml><?xml version="1.0" encoding="utf-8"?>
<p:tagLst xmlns:p="http://schemas.openxmlformats.org/presentationml/2006/main">
  <p:tag name="KSO_WM_BEAUTIFY_FLAG" val=""/>
</p:tagLst>
</file>

<file path=ppt/tags/tag377.xml><?xml version="1.0" encoding="utf-8"?>
<p:tagLst xmlns:p="http://schemas.openxmlformats.org/presentationml/2006/main">
  <p:tag name="KSO_WM_UNIT_TABLE_BEAUTIFY" val="smartTable{ffefd0ec-b2e9-4072-9de8-be5e044f6d64}"/>
  <p:tag name="TABLE_ENDDRAG_ORIGIN_RECT" val="746*181"/>
  <p:tag name="TABLE_ENDDRAG_RECT" val="119*182*746*181"/>
  <p:tag name="KSO_WM_BEAUTIFY_FLAG" val=""/>
</p:tagLst>
</file>

<file path=ppt/tags/tag378.xml><?xml version="1.0" encoding="utf-8"?>
<p:tagLst xmlns:p="http://schemas.openxmlformats.org/presentationml/2006/main">
  <p:tag name="KSO_WM_BEAUTIFY_FLAG" val=""/>
</p:tagLst>
</file>

<file path=ppt/tags/tag379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80.xml><?xml version="1.0" encoding="utf-8"?>
<p:tagLst xmlns:p="http://schemas.openxmlformats.org/presentationml/2006/main">
  <p:tag name="KSO_WM_BEAUTIFY_FLAG" val=""/>
</p:tagLst>
</file>

<file path=ppt/tags/tag381.xml><?xml version="1.0" encoding="utf-8"?>
<p:tagLst xmlns:p="http://schemas.openxmlformats.org/presentationml/2006/main">
  <p:tag name="KSO_WM_BEAUTIFY_FLAG" val=""/>
</p:tagLst>
</file>

<file path=ppt/tags/tag382.xml><?xml version="1.0" encoding="utf-8"?>
<p:tagLst xmlns:p="http://schemas.openxmlformats.org/presentationml/2006/main">
  <p:tag name="KSO_WM_BEAUTIFY_FLAG" val=""/>
</p:tagLst>
</file>

<file path=ppt/tags/tag383.xml><?xml version="1.0" encoding="utf-8"?>
<p:tagLst xmlns:p="http://schemas.openxmlformats.org/presentationml/2006/main">
  <p:tag name="KSO_WM_UNIT_TABLE_BEAUTIFY" val="smartTable{ffefd0ec-b2e9-4072-9de8-be5e044f6d64}"/>
  <p:tag name="TABLE_ENDDRAG_ORIGIN_RECT" val="738*289"/>
  <p:tag name="TABLE_ENDDRAG_RECT" val="119*182*738*289"/>
  <p:tag name="KSO_WM_BEAUTIFY_FLAG" val=""/>
</p:tagLst>
</file>

<file path=ppt/tags/tag384.xml><?xml version="1.0" encoding="utf-8"?>
<p:tagLst xmlns:p="http://schemas.openxmlformats.org/presentationml/2006/main">
  <p:tag name="KSO_WM_BEAUTIFY_FLAG" val=""/>
</p:tagLst>
</file>

<file path=ppt/tags/tag385.xml><?xml version="1.0" encoding="utf-8"?>
<p:tagLst xmlns:p="http://schemas.openxmlformats.org/presentationml/2006/main">
  <p:tag name="KSO_WM_BEAUTIFY_FLAG" val=""/>
</p:tagLst>
</file>

<file path=ppt/tags/tag386.xml><?xml version="1.0" encoding="utf-8"?>
<p:tagLst xmlns:p="http://schemas.openxmlformats.org/presentationml/2006/main">
  <p:tag name="KSO_WM_BEAUTIFY_FLAG" val=""/>
</p:tagLst>
</file>

<file path=ppt/tags/tag387.xml><?xml version="1.0" encoding="utf-8"?>
<p:tagLst xmlns:p="http://schemas.openxmlformats.org/presentationml/2006/main">
  <p:tag name="KSO_WM_UNIT_TABLE_BEAUTIFY" val="smartTable{ffefd0ec-b2e9-4072-9de8-be5e044f6d64}"/>
  <p:tag name="TABLE_ENDDRAG_ORIGIN_RECT" val="784*239"/>
  <p:tag name="TABLE_ENDDRAG_RECT" val="85*166*784*239"/>
  <p:tag name="KSO_WM_BEAUTIFY_FLAG" val=""/>
</p:tagLst>
</file>

<file path=ppt/tags/tag388.xml><?xml version="1.0" encoding="utf-8"?>
<p:tagLst xmlns:p="http://schemas.openxmlformats.org/presentationml/2006/main">
  <p:tag name="KSO_WM_BEAUTIFY_FLAG" val=""/>
</p:tagLst>
</file>

<file path=ppt/tags/tag389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390.xml><?xml version="1.0" encoding="utf-8"?>
<p:tagLst xmlns:p="http://schemas.openxmlformats.org/presentationml/2006/main">
  <p:tag name="KSO_WM_BEAUTIFY_FLAG" val=""/>
</p:tagLst>
</file>

<file path=ppt/tags/tag391.xml><?xml version="1.0" encoding="utf-8"?>
<p:tagLst xmlns:p="http://schemas.openxmlformats.org/presentationml/2006/main">
  <p:tag name="KSO_WM_UNIT_TABLE_BEAUTIFY" val="smartTable{ffefd0ec-b2e9-4072-9de8-be5e044f6d64}"/>
  <p:tag name="TABLE_ENDDRAG_ORIGIN_RECT" val="814*248"/>
  <p:tag name="TABLE_ENDDRAG_RECT" val="85*166*814*248"/>
  <p:tag name="KSO_WM_BEAUTIFY_FLAG" val=""/>
</p:tagLst>
</file>

<file path=ppt/tags/tag392.xml><?xml version="1.0" encoding="utf-8"?>
<p:tagLst xmlns:p="http://schemas.openxmlformats.org/presentationml/2006/main">
  <p:tag name="KSO_WM_BEAUTIFY_FLAG" val=""/>
</p:tagLst>
</file>

<file path=ppt/tags/tag393.xml><?xml version="1.0" encoding="utf-8"?>
<p:tagLst xmlns:p="http://schemas.openxmlformats.org/presentationml/2006/main">
  <p:tag name="KSO_WM_BEAUTIFY_FLAG" val=""/>
</p:tagLst>
</file>

<file path=ppt/tags/tag394.xml><?xml version="1.0" encoding="utf-8"?>
<p:tagLst xmlns:p="http://schemas.openxmlformats.org/presentationml/2006/main">
  <p:tag name="KSO_WM_BEAUTIFY_FLAG" val=""/>
</p:tagLst>
</file>

<file path=ppt/tags/tag395.xml><?xml version="1.0" encoding="utf-8"?>
<p:tagLst xmlns:p="http://schemas.openxmlformats.org/presentationml/2006/main">
  <p:tag name="KSO_WM_BEAUTIFY_FLAG" val=""/>
</p:tagLst>
</file>

<file path=ppt/tags/tag396.xml><?xml version="1.0" encoding="utf-8"?>
<p:tagLst xmlns:p="http://schemas.openxmlformats.org/presentationml/2006/main">
  <p:tag name="KSO_WM_BEAUTIFY_FLAG" val=""/>
</p:tagLst>
</file>

<file path=ppt/tags/tag397.xml><?xml version="1.0" encoding="utf-8"?>
<p:tagLst xmlns:p="http://schemas.openxmlformats.org/presentationml/2006/main">
  <p:tag name="KSO_WM_BEAUTIFY_FLAG" val=""/>
</p:tagLst>
</file>

<file path=ppt/tags/tag398.xml><?xml version="1.0" encoding="utf-8"?>
<p:tagLst xmlns:p="http://schemas.openxmlformats.org/presentationml/2006/main">
  <p:tag name="KSO_WM_BEAUTIFY_FLAG" val=""/>
</p:tagLst>
</file>

<file path=ppt/tags/tag39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00.xml><?xml version="1.0" encoding="utf-8"?>
<p:tagLst xmlns:p="http://schemas.openxmlformats.org/presentationml/2006/main">
  <p:tag name="KSO_WM_BEAUTIFY_FLAG" val=""/>
</p:tagLst>
</file>

<file path=ppt/tags/tag401.xml><?xml version="1.0" encoding="utf-8"?>
<p:tagLst xmlns:p="http://schemas.openxmlformats.org/presentationml/2006/main">
  <p:tag name="KSO_WM_BEAUTIFY_FLAG" val=""/>
</p:tagLst>
</file>

<file path=ppt/tags/tag402.xml><?xml version="1.0" encoding="utf-8"?>
<p:tagLst xmlns:p="http://schemas.openxmlformats.org/presentationml/2006/main">
  <p:tag name="KSO_WM_BEAUTIFY_FLAG" val=""/>
</p:tagLst>
</file>

<file path=ppt/tags/tag403.xml><?xml version="1.0" encoding="utf-8"?>
<p:tagLst xmlns:p="http://schemas.openxmlformats.org/presentationml/2006/main">
  <p:tag name="KSO_WM_BEAUTIFY_FLAG" val=""/>
</p:tagLst>
</file>

<file path=ppt/tags/tag404.xml><?xml version="1.0" encoding="utf-8"?>
<p:tagLst xmlns:p="http://schemas.openxmlformats.org/presentationml/2006/main">
  <p:tag name="KSO_WM_BEAUTIFY_FLAG" val=""/>
</p:tagLst>
</file>

<file path=ppt/tags/tag405.xml><?xml version="1.0" encoding="utf-8"?>
<p:tagLst xmlns:p="http://schemas.openxmlformats.org/presentationml/2006/main">
  <p:tag name="KSO_WM_BEAUTIFY_FLAG" val=""/>
</p:tagLst>
</file>

<file path=ppt/tags/tag406.xml><?xml version="1.0" encoding="utf-8"?>
<p:tagLst xmlns:p="http://schemas.openxmlformats.org/presentationml/2006/main">
  <p:tag name="KSO_WM_BEAUTIFY_FLAG" val=""/>
</p:tagLst>
</file>

<file path=ppt/tags/tag407.xml><?xml version="1.0" encoding="utf-8"?>
<p:tagLst xmlns:p="http://schemas.openxmlformats.org/presentationml/2006/main">
  <p:tag name="KSO_WM_BEAUTIFY_FLAG" val=""/>
</p:tagLst>
</file>

<file path=ppt/tags/tag408.xml><?xml version="1.0" encoding="utf-8"?>
<p:tagLst xmlns:p="http://schemas.openxmlformats.org/presentationml/2006/main">
  <p:tag name="KSO_WM_BEAUTIFY_FLAG" val=""/>
</p:tagLst>
</file>

<file path=ppt/tags/tag409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10.xml><?xml version="1.0" encoding="utf-8"?>
<p:tagLst xmlns:p="http://schemas.openxmlformats.org/presentationml/2006/main">
  <p:tag name="KSO_WM_BEAUTIFY_FLAG" val=""/>
</p:tagLst>
</file>

<file path=ppt/tags/tag411.xml><?xml version="1.0" encoding="utf-8"?>
<p:tagLst xmlns:p="http://schemas.openxmlformats.org/presentationml/2006/main">
  <p:tag name="KSO_WM_BEAUTIFY_FLAG" val=""/>
</p:tagLst>
</file>

<file path=ppt/tags/tag412.xml><?xml version="1.0" encoding="utf-8"?>
<p:tagLst xmlns:p="http://schemas.openxmlformats.org/presentationml/2006/main">
  <p:tag name="KSO_WM_BEAUTIFY_FLAG" val=""/>
</p:tagLst>
</file>

<file path=ppt/tags/tag413.xml><?xml version="1.0" encoding="utf-8"?>
<p:tagLst xmlns:p="http://schemas.openxmlformats.org/presentationml/2006/main">
  <p:tag name="KSO_WM_BEAUTIFY_FLAG" val=""/>
</p:tagLst>
</file>

<file path=ppt/tags/tag414.xml><?xml version="1.0" encoding="utf-8"?>
<p:tagLst xmlns:p="http://schemas.openxmlformats.org/presentationml/2006/main">
  <p:tag name="KSO_WM_BEAUTIFY_FLAG" val=""/>
</p:tagLst>
</file>

<file path=ppt/tags/tag415.xml><?xml version="1.0" encoding="utf-8"?>
<p:tagLst xmlns:p="http://schemas.openxmlformats.org/presentationml/2006/main">
  <p:tag name="KSO_WM_BEAUTIFY_FLAG" val=""/>
</p:tagLst>
</file>

<file path=ppt/tags/tag416.xml><?xml version="1.0" encoding="utf-8"?>
<p:tagLst xmlns:p="http://schemas.openxmlformats.org/presentationml/2006/main">
  <p:tag name="KSO_WM_BEAUTIFY_FLAG" val=""/>
</p:tagLst>
</file>

<file path=ppt/tags/tag417.xml><?xml version="1.0" encoding="utf-8"?>
<p:tagLst xmlns:p="http://schemas.openxmlformats.org/presentationml/2006/main">
  <p:tag name="KSO_WM_BEAUTIFY_FLAG" val=""/>
</p:tagLst>
</file>

<file path=ppt/tags/tag418.xml><?xml version="1.0" encoding="utf-8"?>
<p:tagLst xmlns:p="http://schemas.openxmlformats.org/presentationml/2006/main">
  <p:tag name="KSO_WM_BEAUTIFY_FLAG" val=""/>
</p:tagLst>
</file>

<file path=ppt/tags/tag419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PA" val="v5.2.11"/>
</p:tagLst>
</file>

<file path=ppt/tags/tag420.xml><?xml version="1.0" encoding="utf-8"?>
<p:tagLst xmlns:p="http://schemas.openxmlformats.org/presentationml/2006/main">
  <p:tag name="KSO_WM_BEAUTIFY_FLAG" val=""/>
</p:tagLst>
</file>

<file path=ppt/tags/tag421.xml><?xml version="1.0" encoding="utf-8"?>
<p:tagLst xmlns:p="http://schemas.openxmlformats.org/presentationml/2006/main">
  <p:tag name="KSO_WM_BEAUTIFY_FLAG" val=""/>
</p:tagLst>
</file>

<file path=ppt/tags/tag422.xml><?xml version="1.0" encoding="utf-8"?>
<p:tagLst xmlns:p="http://schemas.openxmlformats.org/presentationml/2006/main">
  <p:tag name="KSO_WM_BEAUTIFY_FLAG" val=""/>
</p:tagLst>
</file>

<file path=ppt/tags/tag423.xml><?xml version="1.0" encoding="utf-8"?>
<p:tagLst xmlns:p="http://schemas.openxmlformats.org/presentationml/2006/main">
  <p:tag name="KSO_WM_BEAUTIFY_FLAG" val=""/>
</p:tagLst>
</file>

<file path=ppt/tags/tag424.xml><?xml version="1.0" encoding="utf-8"?>
<p:tagLst xmlns:p="http://schemas.openxmlformats.org/presentationml/2006/main">
  <p:tag name="KSO_WM_BEAUTIFY_FLAG" val=""/>
</p:tagLst>
</file>

<file path=ppt/tags/tag425.xml><?xml version="1.0" encoding="utf-8"?>
<p:tagLst xmlns:p="http://schemas.openxmlformats.org/presentationml/2006/main">
  <p:tag name="KSO_WM_BEAUTIFY_FLAG" val=""/>
</p:tagLst>
</file>

<file path=ppt/tags/tag426.xml><?xml version="1.0" encoding="utf-8"?>
<p:tagLst xmlns:p="http://schemas.openxmlformats.org/presentationml/2006/main">
  <p:tag name="KSO_WM_BEAUTIFY_FLAG" val=""/>
</p:tagLst>
</file>

<file path=ppt/tags/tag427.xml><?xml version="1.0" encoding="utf-8"?>
<p:tagLst xmlns:p="http://schemas.openxmlformats.org/presentationml/2006/main">
  <p:tag name="KSO_WM_BEAUTIFY_FLAG" val=""/>
</p:tagLst>
</file>

<file path=ppt/tags/tag428.xml><?xml version="1.0" encoding="utf-8"?>
<p:tagLst xmlns:p="http://schemas.openxmlformats.org/presentationml/2006/main">
  <p:tag name="KSO_WM_BEAUTIFY_FLAG" val=""/>
</p:tagLst>
</file>

<file path=ppt/tags/tag429.xml><?xml version="1.0" encoding="utf-8"?>
<p:tagLst xmlns:p="http://schemas.openxmlformats.org/presentationml/2006/main">
  <p:tag name="PA" val="v5.2.11"/>
</p:tagLst>
</file>

<file path=ppt/tags/tag43.xml><?xml version="1.0" encoding="utf-8"?>
<p:tagLst xmlns:p="http://schemas.openxmlformats.org/presentationml/2006/main">
  <p:tag name="PA" val="v5.2.11"/>
</p:tagLst>
</file>

<file path=ppt/tags/tag430.xml><?xml version="1.0" encoding="utf-8"?>
<p:tagLst xmlns:p="http://schemas.openxmlformats.org/presentationml/2006/main">
  <p:tag name="PA" val="v5.2.11"/>
</p:tagLst>
</file>

<file path=ppt/tags/tag431.xml><?xml version="1.0" encoding="utf-8"?>
<p:tagLst xmlns:p="http://schemas.openxmlformats.org/presentationml/2006/main">
  <p:tag name="PA" val="v5.2.11"/>
</p:tagLst>
</file>

<file path=ppt/tags/tag432.xml><?xml version="1.0" encoding="utf-8"?>
<p:tagLst xmlns:p="http://schemas.openxmlformats.org/presentationml/2006/main">
  <p:tag name="PA" val="v5.2.11"/>
</p:tagLst>
</file>

<file path=ppt/tags/tag433.xml><?xml version="1.0" encoding="utf-8"?>
<p:tagLst xmlns:p="http://schemas.openxmlformats.org/presentationml/2006/main">
  <p:tag name="KSO_WM_BEAUTIFY_FLAG" val=""/>
</p:tagLst>
</file>

<file path=ppt/tags/tag434.xml><?xml version="1.0" encoding="utf-8"?>
<p:tagLst xmlns:p="http://schemas.openxmlformats.org/presentationml/2006/main">
  <p:tag name="KSO_WM_BEAUTIFY_FLAG" val=""/>
</p:tagLst>
</file>

<file path=ppt/tags/tag435.xml><?xml version="1.0" encoding="utf-8"?>
<p:tagLst xmlns:p="http://schemas.openxmlformats.org/presentationml/2006/main">
  <p:tag name="KSO_WM_BEAUTIFY_FLAG" val=""/>
</p:tagLst>
</file>

<file path=ppt/tags/tag436.xml><?xml version="1.0" encoding="utf-8"?>
<p:tagLst xmlns:p="http://schemas.openxmlformats.org/presentationml/2006/main">
  <p:tag name="KSO_WM_BEAUTIFY_FLAG" val=""/>
</p:tagLst>
</file>

<file path=ppt/tags/tag437.xml><?xml version="1.0" encoding="utf-8"?>
<p:tagLst xmlns:p="http://schemas.openxmlformats.org/presentationml/2006/main">
  <p:tag name="PA" val="v5.2.11"/>
  <p:tag name="KSO_WM_BEAUTIFY_FLAG" val=""/>
</p:tagLst>
</file>

<file path=ppt/tags/tag438.xml><?xml version="1.0" encoding="utf-8"?>
<p:tagLst xmlns:p="http://schemas.openxmlformats.org/presentationml/2006/main">
  <p:tag name="PA" val="v5.2.11"/>
  <p:tag name="KSO_WM_BEAUTIFY_FLAG" val=""/>
</p:tagLst>
</file>

<file path=ppt/tags/tag439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PA" val="v5.2.11"/>
</p:tagLst>
</file>

<file path=ppt/tags/tag440.xml><?xml version="1.0" encoding="utf-8"?>
<p:tagLst xmlns:p="http://schemas.openxmlformats.org/presentationml/2006/main">
  <p:tag name="PA" val="v5.2.11"/>
  <p:tag name="KSO_WM_BEAUTIFY_FLAG" val=""/>
</p:tagLst>
</file>

<file path=ppt/tags/tag441.xml><?xml version="1.0" encoding="utf-8"?>
<p:tagLst xmlns:p="http://schemas.openxmlformats.org/presentationml/2006/main">
  <p:tag name="PA" val="v5.2.11"/>
  <p:tag name="KSO_WM_BEAUTIFY_FLAG" val=""/>
</p:tagLst>
</file>

<file path=ppt/tags/tag442.xml><?xml version="1.0" encoding="utf-8"?>
<p:tagLst xmlns:p="http://schemas.openxmlformats.org/presentationml/2006/main">
  <p:tag name="PA" val="v5.2.11"/>
</p:tagLst>
</file>

<file path=ppt/tags/tag443.xml><?xml version="1.0" encoding="utf-8"?>
<p:tagLst xmlns:p="http://schemas.openxmlformats.org/presentationml/2006/main">
  <p:tag name="PA" val="v5.2.11"/>
</p:tagLst>
</file>

<file path=ppt/tags/tag444.xml><?xml version="1.0" encoding="utf-8"?>
<p:tagLst xmlns:p="http://schemas.openxmlformats.org/presentationml/2006/main">
  <p:tag name="KSO_WM_BEAUTIFY_FLAG" val=""/>
</p:tagLst>
</file>

<file path=ppt/tags/tag445.xml><?xml version="1.0" encoding="utf-8"?>
<p:tagLst xmlns:p="http://schemas.openxmlformats.org/presentationml/2006/main">
  <p:tag name="KSO_WM_BEAUTIFY_FLAG" val=""/>
</p:tagLst>
</file>

<file path=ppt/tags/tag446.xml><?xml version="1.0" encoding="utf-8"?>
<p:tagLst xmlns:p="http://schemas.openxmlformats.org/presentationml/2006/main">
  <p:tag name="PA" val="v5.2.11"/>
  <p:tag name="KSO_WM_BEAUTIFY_FLAG" val=""/>
</p:tagLst>
</file>

<file path=ppt/tags/tag447.xml><?xml version="1.0" encoding="utf-8"?>
<p:tagLst xmlns:p="http://schemas.openxmlformats.org/presentationml/2006/main">
  <p:tag name="KSO_WM_BEAUTIFY_FLAG" val=""/>
</p:tagLst>
</file>

<file path=ppt/tags/tag448.xml><?xml version="1.0" encoding="utf-8"?>
<p:tagLst xmlns:p="http://schemas.openxmlformats.org/presentationml/2006/main">
  <p:tag name="KSO_WM_BEAUTIFY_FLAG" val=""/>
</p:tagLst>
</file>

<file path=ppt/tags/tag449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PA" val="v5.2.11"/>
</p:tagLst>
</file>

<file path=ppt/tags/tag450.xml><?xml version="1.0" encoding="utf-8"?>
<p:tagLst xmlns:p="http://schemas.openxmlformats.org/presentationml/2006/main">
  <p:tag name="KSO_WM_BEAUTIFY_FLAG" val=""/>
</p:tagLst>
</file>

<file path=ppt/tags/tag451.xml><?xml version="1.0" encoding="utf-8"?>
<p:tagLst xmlns:p="http://schemas.openxmlformats.org/presentationml/2006/main">
  <p:tag name="KSO_WM_BEAUTIFY_FLAG" val=""/>
</p:tagLst>
</file>

<file path=ppt/tags/tag452.xml><?xml version="1.0" encoding="utf-8"?>
<p:tagLst xmlns:p="http://schemas.openxmlformats.org/presentationml/2006/main">
  <p:tag name="KSO_WM_BEAUTIFY_FLAG" val=""/>
</p:tagLst>
</file>

<file path=ppt/tags/tag453.xml><?xml version="1.0" encoding="utf-8"?>
<p:tagLst xmlns:p="http://schemas.openxmlformats.org/presentationml/2006/main">
  <p:tag name="KSO_WM_BEAUTIFY_FLAG" val=""/>
</p:tagLst>
</file>

<file path=ppt/tags/tag454.xml><?xml version="1.0" encoding="utf-8"?>
<p:tagLst xmlns:p="http://schemas.openxmlformats.org/presentationml/2006/main">
  <p:tag name="KSO_WM_BEAUTIFY_FLAG" val=""/>
</p:tagLst>
</file>

<file path=ppt/tags/tag455.xml><?xml version="1.0" encoding="utf-8"?>
<p:tagLst xmlns:p="http://schemas.openxmlformats.org/presentationml/2006/main">
  <p:tag name="KSO_WM_BEAUTIFY_FLAG" val=""/>
</p:tagLst>
</file>

<file path=ppt/tags/tag456.xml><?xml version="1.0" encoding="utf-8"?>
<p:tagLst xmlns:p="http://schemas.openxmlformats.org/presentationml/2006/main">
  <p:tag name="KSO_WM_BEAUTIFY_FLAG" val=""/>
</p:tagLst>
</file>

<file path=ppt/tags/tag457.xml><?xml version="1.0" encoding="utf-8"?>
<p:tagLst xmlns:p="http://schemas.openxmlformats.org/presentationml/2006/main">
  <p:tag name="KSO_WM_BEAUTIFY_FLAG" val=""/>
</p:tagLst>
</file>

<file path=ppt/tags/tag458.xml><?xml version="1.0" encoding="utf-8"?>
<p:tagLst xmlns:p="http://schemas.openxmlformats.org/presentationml/2006/main">
  <p:tag name="KSO_WM_BEAUTIFY_FLAG" val=""/>
</p:tagLst>
</file>

<file path=ppt/tags/tag459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60.xml><?xml version="1.0" encoding="utf-8"?>
<p:tagLst xmlns:p="http://schemas.openxmlformats.org/presentationml/2006/main">
  <p:tag name="KSO_WM_BEAUTIFY_FLAG" val=""/>
</p:tagLst>
</file>

<file path=ppt/tags/tag461.xml><?xml version="1.0" encoding="utf-8"?>
<p:tagLst xmlns:p="http://schemas.openxmlformats.org/presentationml/2006/main">
  <p:tag name="KSO_WM_BEAUTIFY_FLAG" val=""/>
</p:tagLst>
</file>

<file path=ppt/tags/tag462.xml><?xml version="1.0" encoding="utf-8"?>
<p:tagLst xmlns:p="http://schemas.openxmlformats.org/presentationml/2006/main">
  <p:tag name="KSO_WM_BEAUTIFY_FLAG" val=""/>
</p:tagLst>
</file>

<file path=ppt/tags/tag463.xml><?xml version="1.0" encoding="utf-8"?>
<p:tagLst xmlns:p="http://schemas.openxmlformats.org/presentationml/2006/main">
  <p:tag name="KSO_WM_BEAUTIFY_FLAG" val=""/>
</p:tagLst>
</file>

<file path=ppt/tags/tag464.xml><?xml version="1.0" encoding="utf-8"?>
<p:tagLst xmlns:p="http://schemas.openxmlformats.org/presentationml/2006/main">
  <p:tag name="KSO_WM_BEAUTIFY_FLAG" val=""/>
</p:tagLst>
</file>

<file path=ppt/tags/tag465.xml><?xml version="1.0" encoding="utf-8"?>
<p:tagLst xmlns:p="http://schemas.openxmlformats.org/presentationml/2006/main">
  <p:tag name="KSO_WM_BEAUTIFY_FLAG" val=""/>
</p:tagLst>
</file>

<file path=ppt/tags/tag466.xml><?xml version="1.0" encoding="utf-8"?>
<p:tagLst xmlns:p="http://schemas.openxmlformats.org/presentationml/2006/main">
  <p:tag name="KSO_WM_BEAUTIFY_FLAG" val=""/>
</p:tagLst>
</file>

<file path=ppt/tags/tag467.xml><?xml version="1.0" encoding="utf-8"?>
<p:tagLst xmlns:p="http://schemas.openxmlformats.org/presentationml/2006/main">
  <p:tag name="KSO_WM_BEAUTIFY_FLAG" val=""/>
</p:tagLst>
</file>

<file path=ppt/tags/tag468.xml><?xml version="1.0" encoding="utf-8"?>
<p:tagLst xmlns:p="http://schemas.openxmlformats.org/presentationml/2006/main">
  <p:tag name="KSO_WM_BEAUTIFY_FLAG" val=""/>
</p:tagLst>
</file>

<file path=ppt/tags/tag469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70.xml><?xml version="1.0" encoding="utf-8"?>
<p:tagLst xmlns:p="http://schemas.openxmlformats.org/presentationml/2006/main">
  <p:tag name="KSO_WM_BEAUTIFY_FLAG" val=""/>
</p:tagLst>
</file>

<file path=ppt/tags/tag471.xml><?xml version="1.0" encoding="utf-8"?>
<p:tagLst xmlns:p="http://schemas.openxmlformats.org/presentationml/2006/main">
  <p:tag name="KSO_WM_BEAUTIFY_FLAG" val=""/>
</p:tagLst>
</file>

<file path=ppt/tags/tag472.xml><?xml version="1.0" encoding="utf-8"?>
<p:tagLst xmlns:p="http://schemas.openxmlformats.org/presentationml/2006/main">
  <p:tag name="KSO_WM_BEAUTIFY_FLAG" val=""/>
</p:tagLst>
</file>

<file path=ppt/tags/tag473.xml><?xml version="1.0" encoding="utf-8"?>
<p:tagLst xmlns:p="http://schemas.openxmlformats.org/presentationml/2006/main">
  <p:tag name="KSO_WM_BEAUTIFY_FLAG" val=""/>
</p:tagLst>
</file>

<file path=ppt/tags/tag474.xml><?xml version="1.0" encoding="utf-8"?>
<p:tagLst xmlns:p="http://schemas.openxmlformats.org/presentationml/2006/main">
  <p:tag name="KSO_WM_BEAUTIFY_FLAG" val=""/>
</p:tagLst>
</file>

<file path=ppt/tags/tag475.xml><?xml version="1.0" encoding="utf-8"?>
<p:tagLst xmlns:p="http://schemas.openxmlformats.org/presentationml/2006/main">
  <p:tag name="KSO_WM_BEAUTIFY_FLAG" val=""/>
</p:tagLst>
</file>

<file path=ppt/tags/tag476.xml><?xml version="1.0" encoding="utf-8"?>
<p:tagLst xmlns:p="http://schemas.openxmlformats.org/presentationml/2006/main">
  <p:tag name="KSO_WM_BEAUTIFY_FLAG" val=""/>
</p:tagLst>
</file>

<file path=ppt/tags/tag477.xml><?xml version="1.0" encoding="utf-8"?>
<p:tagLst xmlns:p="http://schemas.openxmlformats.org/presentationml/2006/main">
  <p:tag name="KSO_WM_BEAUTIFY_FLAG" val=""/>
</p:tagLst>
</file>

<file path=ppt/tags/tag478.xml><?xml version="1.0" encoding="utf-8"?>
<p:tagLst xmlns:p="http://schemas.openxmlformats.org/presentationml/2006/main">
  <p:tag name="KSO_WM_BEAUTIFY_FLAG" val=""/>
</p:tagLst>
</file>

<file path=ppt/tags/tag479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80.xml><?xml version="1.0" encoding="utf-8"?>
<p:tagLst xmlns:p="http://schemas.openxmlformats.org/presentationml/2006/main">
  <p:tag name="KSO_WM_BEAUTIFY_FLAG" val=""/>
</p:tagLst>
</file>

<file path=ppt/tags/tag481.xml><?xml version="1.0" encoding="utf-8"?>
<p:tagLst xmlns:p="http://schemas.openxmlformats.org/presentationml/2006/main">
  <p:tag name="KSO_WM_BEAUTIFY_FLAG" val=""/>
</p:tagLst>
</file>

<file path=ppt/tags/tag482.xml><?xml version="1.0" encoding="utf-8"?>
<p:tagLst xmlns:p="http://schemas.openxmlformats.org/presentationml/2006/main">
  <p:tag name="KSO_WM_BEAUTIFY_FLAG" val=""/>
</p:tagLst>
</file>

<file path=ppt/tags/tag483.xml><?xml version="1.0" encoding="utf-8"?>
<p:tagLst xmlns:p="http://schemas.openxmlformats.org/presentationml/2006/main">
  <p:tag name="KSO_WM_BEAUTIFY_FLAG" val=""/>
</p:tagLst>
</file>

<file path=ppt/tags/tag484.xml><?xml version="1.0" encoding="utf-8"?>
<p:tagLst xmlns:p="http://schemas.openxmlformats.org/presentationml/2006/main">
  <p:tag name="KSO_WM_BEAUTIFY_FLAG" val=""/>
</p:tagLst>
</file>

<file path=ppt/tags/tag485.xml><?xml version="1.0" encoding="utf-8"?>
<p:tagLst xmlns:p="http://schemas.openxmlformats.org/presentationml/2006/main">
  <p:tag name="KSO_WM_BEAUTIFY_FLAG" val=""/>
</p:tagLst>
</file>

<file path=ppt/tags/tag486.xml><?xml version="1.0" encoding="utf-8"?>
<p:tagLst xmlns:p="http://schemas.openxmlformats.org/presentationml/2006/main">
  <p:tag name="KSO_WM_BEAUTIFY_FLAG" val=""/>
</p:tagLst>
</file>

<file path=ppt/tags/tag487.xml><?xml version="1.0" encoding="utf-8"?>
<p:tagLst xmlns:p="http://schemas.openxmlformats.org/presentationml/2006/main">
  <p:tag name="KSO_WM_BEAUTIFY_FLAG" val=""/>
</p:tagLst>
</file>

<file path=ppt/tags/tag488.xml><?xml version="1.0" encoding="utf-8"?>
<p:tagLst xmlns:p="http://schemas.openxmlformats.org/presentationml/2006/main">
  <p:tag name="PA" val="v5.2.11"/>
</p:tagLst>
</file>

<file path=ppt/tags/tag489.xml><?xml version="1.0" encoding="utf-8"?>
<p:tagLst xmlns:p="http://schemas.openxmlformats.org/presentationml/2006/main">
  <p:tag name="PA" val="v5.2.11"/>
</p:tagLst>
</file>

<file path=ppt/tags/tag49.xml><?xml version="1.0" encoding="utf-8"?>
<p:tagLst xmlns:p="http://schemas.openxmlformats.org/presentationml/2006/main">
  <p:tag name="KSO_WM_BEAUTIFY_FLAG" val=""/>
</p:tagLst>
</file>

<file path=ppt/tags/tag490.xml><?xml version="1.0" encoding="utf-8"?>
<p:tagLst xmlns:p="http://schemas.openxmlformats.org/presentationml/2006/main">
  <p:tag name="PA" val="v5.2.11"/>
</p:tagLst>
</file>

<file path=ppt/tags/tag491.xml><?xml version="1.0" encoding="utf-8"?>
<p:tagLst xmlns:p="http://schemas.openxmlformats.org/presentationml/2006/main">
  <p:tag name="PA" val="v5.2.11"/>
</p:tagLst>
</file>

<file path=ppt/tags/tag492.xml><?xml version="1.0" encoding="utf-8"?>
<p:tagLst xmlns:p="http://schemas.openxmlformats.org/presentationml/2006/main">
  <p:tag name="PA" val="v5.2.11"/>
</p:tagLst>
</file>

<file path=ppt/tags/tag493.xml><?xml version="1.0" encoding="utf-8"?>
<p:tagLst xmlns:p="http://schemas.openxmlformats.org/presentationml/2006/main">
  <p:tag name="PA" val="v5.2.11"/>
</p:tagLst>
</file>

<file path=ppt/tags/tag494.xml><?xml version="1.0" encoding="utf-8"?>
<p:tagLst xmlns:p="http://schemas.openxmlformats.org/presentationml/2006/main">
  <p:tag name="PA" val="v5.2.11"/>
</p:tagLst>
</file>

<file path=ppt/tags/tag495.xml><?xml version="1.0" encoding="utf-8"?>
<p:tagLst xmlns:p="http://schemas.openxmlformats.org/presentationml/2006/main">
  <p:tag name="KSO_WM_BEAUTIFY_FLAG" val=""/>
</p:tagLst>
</file>

<file path=ppt/tags/tag496.xml><?xml version="1.0" encoding="utf-8"?>
<p:tagLst xmlns:p="http://schemas.openxmlformats.org/presentationml/2006/main">
  <p:tag name="KSO_WM_BEAUTIFY_FLAG" val=""/>
</p:tagLst>
</file>

<file path=ppt/tags/tag497.xml><?xml version="1.0" encoding="utf-8"?>
<p:tagLst xmlns:p="http://schemas.openxmlformats.org/presentationml/2006/main">
  <p:tag name="KSO_WM_BEAUTIFY_FLAG" val=""/>
</p:tagLst>
</file>

<file path=ppt/tags/tag498.xml><?xml version="1.0" encoding="utf-8"?>
<p:tagLst xmlns:p="http://schemas.openxmlformats.org/presentationml/2006/main">
  <p:tag name="KSO_WM_BEAUTIFY_FLAG" val=""/>
</p:tagLst>
</file>

<file path=ppt/tags/tag49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00.xml><?xml version="1.0" encoding="utf-8"?>
<p:tagLst xmlns:p="http://schemas.openxmlformats.org/presentationml/2006/main">
  <p:tag name="KSO_WM_BEAUTIFY_FLAG" val=""/>
</p:tagLst>
</file>

<file path=ppt/tags/tag501.xml><?xml version="1.0" encoding="utf-8"?>
<p:tagLst xmlns:p="http://schemas.openxmlformats.org/presentationml/2006/main">
  <p:tag name="KSO_WM_BEAUTIFY_FLAG" val=""/>
</p:tagLst>
</file>

<file path=ppt/tags/tag502.xml><?xml version="1.0" encoding="utf-8"?>
<p:tagLst xmlns:p="http://schemas.openxmlformats.org/presentationml/2006/main">
  <p:tag name="KSO_WM_BEAUTIFY_FLAG" val=""/>
</p:tagLst>
</file>

<file path=ppt/tags/tag503.xml><?xml version="1.0" encoding="utf-8"?>
<p:tagLst xmlns:p="http://schemas.openxmlformats.org/presentationml/2006/main">
  <p:tag name="KSO_WM_BEAUTIFY_FLAG" val=""/>
</p:tagLst>
</file>

<file path=ppt/tags/tag504.xml><?xml version="1.0" encoding="utf-8"?>
<p:tagLst xmlns:p="http://schemas.openxmlformats.org/presentationml/2006/main">
  <p:tag name="KSO_WM_BEAUTIFY_FLAG" val=""/>
</p:tagLst>
</file>

<file path=ppt/tags/tag505.xml><?xml version="1.0" encoding="utf-8"?>
<p:tagLst xmlns:p="http://schemas.openxmlformats.org/presentationml/2006/main">
  <p:tag name="KSO_WM_BEAUTIFY_FLAG" val=""/>
</p:tagLst>
</file>

<file path=ppt/tags/tag506.xml><?xml version="1.0" encoding="utf-8"?>
<p:tagLst xmlns:p="http://schemas.openxmlformats.org/presentationml/2006/main">
  <p:tag name="KSO_WM_BEAUTIFY_FLAG" val=""/>
</p:tagLst>
</file>

<file path=ppt/tags/tag507.xml><?xml version="1.0" encoding="utf-8"?>
<p:tagLst xmlns:p="http://schemas.openxmlformats.org/presentationml/2006/main">
  <p:tag name="KSO_WM_BEAUTIFY_FLAG" val=""/>
</p:tagLst>
</file>

<file path=ppt/tags/tag508.xml><?xml version="1.0" encoding="utf-8"?>
<p:tagLst xmlns:p="http://schemas.openxmlformats.org/presentationml/2006/main">
  <p:tag name="KSO_WM_BEAUTIFY_FLAG" val=""/>
</p:tagLst>
</file>

<file path=ppt/tags/tag509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10.xml><?xml version="1.0" encoding="utf-8"?>
<p:tagLst xmlns:p="http://schemas.openxmlformats.org/presentationml/2006/main">
  <p:tag name="KSO_WM_BEAUTIFY_FLAG" val=""/>
</p:tagLst>
</file>

<file path=ppt/tags/tag511.xml><?xml version="1.0" encoding="utf-8"?>
<p:tagLst xmlns:p="http://schemas.openxmlformats.org/presentationml/2006/main">
  <p:tag name="KSO_WM_BEAUTIFY_FLAG" val=""/>
</p:tagLst>
</file>

<file path=ppt/tags/tag512.xml><?xml version="1.0" encoding="utf-8"?>
<p:tagLst xmlns:p="http://schemas.openxmlformats.org/presentationml/2006/main">
  <p:tag name="KSO_WM_BEAUTIFY_FLAG" val=""/>
</p:tagLst>
</file>

<file path=ppt/tags/tag513.xml><?xml version="1.0" encoding="utf-8"?>
<p:tagLst xmlns:p="http://schemas.openxmlformats.org/presentationml/2006/main">
  <p:tag name="KSO_WM_BEAUTIFY_FLAG" val=""/>
</p:tagLst>
</file>

<file path=ppt/tags/tag514.xml><?xml version="1.0" encoding="utf-8"?>
<p:tagLst xmlns:p="http://schemas.openxmlformats.org/presentationml/2006/main">
  <p:tag name="KSO_WM_BEAUTIFY_FLAG" val=""/>
</p:tagLst>
</file>

<file path=ppt/tags/tag515.xml><?xml version="1.0" encoding="utf-8"?>
<p:tagLst xmlns:p="http://schemas.openxmlformats.org/presentationml/2006/main">
  <p:tag name="KSO_WM_BEAUTIFY_FLAG" val=""/>
</p:tagLst>
</file>

<file path=ppt/tags/tag516.xml><?xml version="1.0" encoding="utf-8"?>
<p:tagLst xmlns:p="http://schemas.openxmlformats.org/presentationml/2006/main">
  <p:tag name="KSO_WM_BEAUTIFY_FLAG" val=""/>
</p:tagLst>
</file>

<file path=ppt/tags/tag517.xml><?xml version="1.0" encoding="utf-8"?>
<p:tagLst xmlns:p="http://schemas.openxmlformats.org/presentationml/2006/main">
  <p:tag name="KSO_WM_BEAUTIFY_FLAG" val=""/>
</p:tagLst>
</file>

<file path=ppt/tags/tag518.xml><?xml version="1.0" encoding="utf-8"?>
<p:tagLst xmlns:p="http://schemas.openxmlformats.org/presentationml/2006/main">
  <p:tag name="KSO_WM_BEAUTIFY_FLAG" val=""/>
</p:tagLst>
</file>

<file path=ppt/tags/tag519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20.xml><?xml version="1.0" encoding="utf-8"?>
<p:tagLst xmlns:p="http://schemas.openxmlformats.org/presentationml/2006/main">
  <p:tag name="KSO_WM_BEAUTIFY_FLAG" val=""/>
</p:tagLst>
</file>

<file path=ppt/tags/tag521.xml><?xml version="1.0" encoding="utf-8"?>
<p:tagLst xmlns:p="http://schemas.openxmlformats.org/presentationml/2006/main">
  <p:tag name="KSO_WM_BEAUTIFY_FLAG" val=""/>
</p:tagLst>
</file>

<file path=ppt/tags/tag522.xml><?xml version="1.0" encoding="utf-8"?>
<p:tagLst xmlns:p="http://schemas.openxmlformats.org/presentationml/2006/main">
  <p:tag name="KSO_WM_BEAUTIFY_FLAG" val=""/>
</p:tagLst>
</file>

<file path=ppt/tags/tag523.xml><?xml version="1.0" encoding="utf-8"?>
<p:tagLst xmlns:p="http://schemas.openxmlformats.org/presentationml/2006/main">
  <p:tag name="KSO_WM_BEAUTIFY_FLAG" val=""/>
</p:tagLst>
</file>

<file path=ppt/tags/tag524.xml><?xml version="1.0" encoding="utf-8"?>
<p:tagLst xmlns:p="http://schemas.openxmlformats.org/presentationml/2006/main">
  <p:tag name="KSO_WM_BEAUTIFY_FLAG" val=""/>
</p:tagLst>
</file>

<file path=ppt/tags/tag525.xml><?xml version="1.0" encoding="utf-8"?>
<p:tagLst xmlns:p="http://schemas.openxmlformats.org/presentationml/2006/main">
  <p:tag name="KSO_WM_BEAUTIFY_FLAG" val=""/>
</p:tagLst>
</file>

<file path=ppt/tags/tag526.xml><?xml version="1.0" encoding="utf-8"?>
<p:tagLst xmlns:p="http://schemas.openxmlformats.org/presentationml/2006/main">
  <p:tag name="KSO_WM_BEAUTIFY_FLAG" val=""/>
</p:tagLst>
</file>

<file path=ppt/tags/tag527.xml><?xml version="1.0" encoding="utf-8"?>
<p:tagLst xmlns:p="http://schemas.openxmlformats.org/presentationml/2006/main">
  <p:tag name="KSO_WM_BEAUTIFY_FLAG" val=""/>
</p:tagLst>
</file>

<file path=ppt/tags/tag528.xml><?xml version="1.0" encoding="utf-8"?>
<p:tagLst xmlns:p="http://schemas.openxmlformats.org/presentationml/2006/main">
  <p:tag name="KSO_WM_UNIT_TABLE_BEAUTIFY" val="smartTable{ffefd0ec-b2e9-4072-9de8-be5e044f6d64}"/>
  <p:tag name="TABLE_ENDDRAG_ORIGIN_RECT" val="763*232"/>
  <p:tag name="TABLE_ENDDRAG_RECT" val="85*166*763*232"/>
  <p:tag name="KSO_WM_BEAUTIFY_FLAG" val=""/>
</p:tagLst>
</file>

<file path=ppt/tags/tag529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30.xml><?xml version="1.0" encoding="utf-8"?>
<p:tagLst xmlns:p="http://schemas.openxmlformats.org/presentationml/2006/main">
  <p:tag name="KSO_WM_BEAUTIFY_FLAG" val=""/>
</p:tagLst>
</file>

<file path=ppt/tags/tag531.xml><?xml version="1.0" encoding="utf-8"?>
<p:tagLst xmlns:p="http://schemas.openxmlformats.org/presentationml/2006/main">
  <p:tag name="KSO_WM_BEAUTIFY_FLAG" val=""/>
</p:tagLst>
</file>

<file path=ppt/tags/tag532.xml><?xml version="1.0" encoding="utf-8"?>
<p:tagLst xmlns:p="http://schemas.openxmlformats.org/presentationml/2006/main">
  <p:tag name="KSO_WM_UNIT_TABLE_BEAUTIFY" val="smartTable{ffefd0ec-b2e9-4072-9de8-be5e044f6d64}"/>
  <p:tag name="TABLE_ENDDRAG_ORIGIN_RECT" val="773*222"/>
  <p:tag name="TABLE_ENDDRAG_RECT" val="98*162*773*222"/>
  <p:tag name="KSO_WM_BEAUTIFY_FLAG" val=""/>
</p:tagLst>
</file>

<file path=ppt/tags/tag533.xml><?xml version="1.0" encoding="utf-8"?>
<p:tagLst xmlns:p="http://schemas.openxmlformats.org/presentationml/2006/main">
  <p:tag name="KSO_WM_BEAUTIFY_FLAG" val=""/>
</p:tagLst>
</file>

<file path=ppt/tags/tag534.xml><?xml version="1.0" encoding="utf-8"?>
<p:tagLst xmlns:p="http://schemas.openxmlformats.org/presentationml/2006/main">
  <p:tag name="KSO_WM_BEAUTIFY_FLAG" val=""/>
</p:tagLst>
</file>

<file path=ppt/tags/tag535.xml><?xml version="1.0" encoding="utf-8"?>
<p:tagLst xmlns:p="http://schemas.openxmlformats.org/presentationml/2006/main">
  <p:tag name="KSO_WM_BEAUTIFY_FLAG" val=""/>
</p:tagLst>
</file>

<file path=ppt/tags/tag536.xml><?xml version="1.0" encoding="utf-8"?>
<p:tagLst xmlns:p="http://schemas.openxmlformats.org/presentationml/2006/main">
  <p:tag name="KSO_WM_BEAUTIFY_FLAG" val=""/>
</p:tagLst>
</file>

<file path=ppt/tags/tag537.xml><?xml version="1.0" encoding="utf-8"?>
<p:tagLst xmlns:p="http://schemas.openxmlformats.org/presentationml/2006/main">
  <p:tag name="KSO_WM_BEAUTIFY_FLAG" val=""/>
</p:tagLst>
</file>

<file path=ppt/tags/tag538.xml><?xml version="1.0" encoding="utf-8"?>
<p:tagLst xmlns:p="http://schemas.openxmlformats.org/presentationml/2006/main">
  <p:tag name="KSO_WM_BEAUTIFY_FLAG" val=""/>
</p:tagLst>
</file>

<file path=ppt/tags/tag539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40.xml><?xml version="1.0" encoding="utf-8"?>
<p:tagLst xmlns:p="http://schemas.openxmlformats.org/presentationml/2006/main">
  <p:tag name="KSO_WM_BEAUTIFY_FLAG" val=""/>
</p:tagLst>
</file>

<file path=ppt/tags/tag541.xml><?xml version="1.0" encoding="utf-8"?>
<p:tagLst xmlns:p="http://schemas.openxmlformats.org/presentationml/2006/main">
  <p:tag name="KSO_WM_BEAUTIFY_FLAG" val=""/>
</p:tagLst>
</file>

<file path=ppt/tags/tag542.xml><?xml version="1.0" encoding="utf-8"?>
<p:tagLst xmlns:p="http://schemas.openxmlformats.org/presentationml/2006/main">
  <p:tag name="KSO_WM_BEAUTIFY_FLAG" val=""/>
</p:tagLst>
</file>

<file path=ppt/tags/tag543.xml><?xml version="1.0" encoding="utf-8"?>
<p:tagLst xmlns:p="http://schemas.openxmlformats.org/presentationml/2006/main">
  <p:tag name="KSO_WM_BEAUTIFY_FLAG" val=""/>
</p:tagLst>
</file>

<file path=ppt/tags/tag544.xml><?xml version="1.0" encoding="utf-8"?>
<p:tagLst xmlns:p="http://schemas.openxmlformats.org/presentationml/2006/main">
  <p:tag name="KSO_WM_BEAUTIFY_FLAG" val=""/>
</p:tagLst>
</file>

<file path=ppt/tags/tag545.xml><?xml version="1.0" encoding="utf-8"?>
<p:tagLst xmlns:p="http://schemas.openxmlformats.org/presentationml/2006/main">
  <p:tag name="KSO_WM_BEAUTIFY_FLAG" val=""/>
</p:tagLst>
</file>

<file path=ppt/tags/tag546.xml><?xml version="1.0" encoding="utf-8"?>
<p:tagLst xmlns:p="http://schemas.openxmlformats.org/presentationml/2006/main">
  <p:tag name="KSO_WM_BEAUTIFY_FLAG" val=""/>
</p:tagLst>
</file>

<file path=ppt/tags/tag547.xml><?xml version="1.0" encoding="utf-8"?>
<p:tagLst xmlns:p="http://schemas.openxmlformats.org/presentationml/2006/main">
  <p:tag name="KSO_WM_BEAUTIFY_FLAG" val=""/>
</p:tagLst>
</file>

<file path=ppt/tags/tag548.xml><?xml version="1.0" encoding="utf-8"?>
<p:tagLst xmlns:p="http://schemas.openxmlformats.org/presentationml/2006/main">
  <p:tag name="KSO_WM_BEAUTIFY_FLAG" val=""/>
</p:tagLst>
</file>

<file path=ppt/tags/tag549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50.xml><?xml version="1.0" encoding="utf-8"?>
<p:tagLst xmlns:p="http://schemas.openxmlformats.org/presentationml/2006/main">
  <p:tag name="KSO_WM_BEAUTIFY_FLAG" val=""/>
</p:tagLst>
</file>

<file path=ppt/tags/tag551.xml><?xml version="1.0" encoding="utf-8"?>
<p:tagLst xmlns:p="http://schemas.openxmlformats.org/presentationml/2006/main">
  <p:tag name="KSO_WM_BEAUTIFY_FLAG" val=""/>
</p:tagLst>
</file>

<file path=ppt/tags/tag552.xml><?xml version="1.0" encoding="utf-8"?>
<p:tagLst xmlns:p="http://schemas.openxmlformats.org/presentationml/2006/main">
  <p:tag name="KSO_WM_BEAUTIFY_FLAG" val=""/>
</p:tagLst>
</file>

<file path=ppt/tags/tag553.xml><?xml version="1.0" encoding="utf-8"?>
<p:tagLst xmlns:p="http://schemas.openxmlformats.org/presentationml/2006/main">
  <p:tag name="KSO_WM_BEAUTIFY_FLAG" val=""/>
</p:tagLst>
</file>

<file path=ppt/tags/tag554.xml><?xml version="1.0" encoding="utf-8"?>
<p:tagLst xmlns:p="http://schemas.openxmlformats.org/presentationml/2006/main">
  <p:tag name="KSO_WM_BEAUTIFY_FLAG" val=""/>
</p:tagLst>
</file>

<file path=ppt/tags/tag555.xml><?xml version="1.0" encoding="utf-8"?>
<p:tagLst xmlns:p="http://schemas.openxmlformats.org/presentationml/2006/main">
  <p:tag name="KSO_WM_BEAUTIFY_FLAG" val=""/>
</p:tagLst>
</file>

<file path=ppt/tags/tag556.xml><?xml version="1.0" encoding="utf-8"?>
<p:tagLst xmlns:p="http://schemas.openxmlformats.org/presentationml/2006/main">
  <p:tag name="KSO_WM_BEAUTIFY_FLAG" val=""/>
</p:tagLst>
</file>

<file path=ppt/tags/tag557.xml><?xml version="1.0" encoding="utf-8"?>
<p:tagLst xmlns:p="http://schemas.openxmlformats.org/presentationml/2006/main">
  <p:tag name="KSO_WM_BEAUTIFY_FLAG" val=""/>
</p:tagLst>
</file>

<file path=ppt/tags/tag558.xml><?xml version="1.0" encoding="utf-8"?>
<p:tagLst xmlns:p="http://schemas.openxmlformats.org/presentationml/2006/main">
  <p:tag name="KSO_WM_BEAUTIFY_FLAG" val=""/>
</p:tagLst>
</file>

<file path=ppt/tags/tag559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60.xml><?xml version="1.0" encoding="utf-8"?>
<p:tagLst xmlns:p="http://schemas.openxmlformats.org/presentationml/2006/main">
  <p:tag name="KSO_WM_BEAUTIFY_FLAG" val=""/>
</p:tagLst>
</file>

<file path=ppt/tags/tag561.xml><?xml version="1.0" encoding="utf-8"?>
<p:tagLst xmlns:p="http://schemas.openxmlformats.org/presentationml/2006/main">
  <p:tag name="KSO_WM_BEAUTIFY_FLAG" val=""/>
</p:tagLst>
</file>

<file path=ppt/tags/tag562.xml><?xml version="1.0" encoding="utf-8"?>
<p:tagLst xmlns:p="http://schemas.openxmlformats.org/presentationml/2006/main">
  <p:tag name="KSO_WM_BEAUTIFY_FLAG" val=""/>
  <p:tag name="KSO_WM_UNIT_PLACING_PICTURE_USER_VIEWPORT" val="{&quot;height&quot;:3888,&quot;width&quot;:6014}"/>
</p:tagLst>
</file>

<file path=ppt/tags/tag563.xml><?xml version="1.0" encoding="utf-8"?>
<p:tagLst xmlns:p="http://schemas.openxmlformats.org/presentationml/2006/main">
  <p:tag name="KSO_WM_BEAUTIFY_FLAG" val=""/>
</p:tagLst>
</file>

<file path=ppt/tags/tag564.xml><?xml version="1.0" encoding="utf-8"?>
<p:tagLst xmlns:p="http://schemas.openxmlformats.org/presentationml/2006/main">
  <p:tag name="KSO_WM_BEAUTIFY_FLAG" val=""/>
</p:tagLst>
</file>

<file path=ppt/tags/tag565.xml><?xml version="1.0" encoding="utf-8"?>
<p:tagLst xmlns:p="http://schemas.openxmlformats.org/presentationml/2006/main">
  <p:tag name="KSO_WM_BEAUTIFY_FLAG" val=""/>
</p:tagLst>
</file>

<file path=ppt/tags/tag566.xml><?xml version="1.0" encoding="utf-8"?>
<p:tagLst xmlns:p="http://schemas.openxmlformats.org/presentationml/2006/main">
  <p:tag name="KSO_WM_BEAUTIFY_FLAG" val=""/>
  <p:tag name="KSO_WM_UNIT_PLACING_PICTURE_USER_VIEWPORT" val="{&quot;height&quot;:2345,&quot;width&quot;:5773}"/>
</p:tagLst>
</file>

<file path=ppt/tags/tag567.xml><?xml version="1.0" encoding="utf-8"?>
<p:tagLst xmlns:p="http://schemas.openxmlformats.org/presentationml/2006/main">
  <p:tag name="KSO_WM_BEAUTIFY_FLAG" val=""/>
</p:tagLst>
</file>

<file path=ppt/tags/tag568.xml><?xml version="1.0" encoding="utf-8"?>
<p:tagLst xmlns:p="http://schemas.openxmlformats.org/presentationml/2006/main">
  <p:tag name="KSO_WM_BEAUTIFY_FLAG" val=""/>
</p:tagLst>
</file>

<file path=ppt/tags/tag569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70.xml><?xml version="1.0" encoding="utf-8"?>
<p:tagLst xmlns:p="http://schemas.openxmlformats.org/presentationml/2006/main">
  <p:tag name="KSO_WM_BEAUTIFY_FLAG" val=""/>
</p:tagLst>
</file>

<file path=ppt/tags/tag571.xml><?xml version="1.0" encoding="utf-8"?>
<p:tagLst xmlns:p="http://schemas.openxmlformats.org/presentationml/2006/main">
  <p:tag name="KSO_WM_BEAUTIFY_FLAG" val=""/>
</p:tagLst>
</file>

<file path=ppt/tags/tag572.xml><?xml version="1.0" encoding="utf-8"?>
<p:tagLst xmlns:p="http://schemas.openxmlformats.org/presentationml/2006/main">
  <p:tag name="KSO_WM_BEAUTIFY_FLAG" val=""/>
</p:tagLst>
</file>

<file path=ppt/tags/tag573.xml><?xml version="1.0" encoding="utf-8"?>
<p:tagLst xmlns:p="http://schemas.openxmlformats.org/presentationml/2006/main">
  <p:tag name="KSO_WM_BEAUTIFY_FLAG" val=""/>
</p:tagLst>
</file>

<file path=ppt/tags/tag574.xml><?xml version="1.0" encoding="utf-8"?>
<p:tagLst xmlns:p="http://schemas.openxmlformats.org/presentationml/2006/main">
  <p:tag name="KSO_WM_BEAUTIFY_FLAG" val=""/>
</p:tagLst>
</file>

<file path=ppt/tags/tag575.xml><?xml version="1.0" encoding="utf-8"?>
<p:tagLst xmlns:p="http://schemas.openxmlformats.org/presentationml/2006/main">
  <p:tag name="KSO_WM_BEAUTIFY_FLAG" val=""/>
</p:tagLst>
</file>

<file path=ppt/tags/tag576.xml><?xml version="1.0" encoding="utf-8"?>
<p:tagLst xmlns:p="http://schemas.openxmlformats.org/presentationml/2006/main">
  <p:tag name="KSO_WM_BEAUTIFY_FLAG" val=""/>
</p:tagLst>
</file>

<file path=ppt/tags/tag577.xml><?xml version="1.0" encoding="utf-8"?>
<p:tagLst xmlns:p="http://schemas.openxmlformats.org/presentationml/2006/main">
  <p:tag name="KSO_WM_BEAUTIFY_FLAG" val=""/>
</p:tagLst>
</file>

<file path=ppt/tags/tag578.xml><?xml version="1.0" encoding="utf-8"?>
<p:tagLst xmlns:p="http://schemas.openxmlformats.org/presentationml/2006/main">
  <p:tag name="KSO_WM_BEAUTIFY_FLAG" val=""/>
</p:tagLst>
</file>

<file path=ppt/tags/tag579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80.xml><?xml version="1.0" encoding="utf-8"?>
<p:tagLst xmlns:p="http://schemas.openxmlformats.org/presentationml/2006/main">
  <p:tag name="KSO_WM_BEAUTIFY_FLAG" val=""/>
</p:tagLst>
</file>

<file path=ppt/tags/tag581.xml><?xml version="1.0" encoding="utf-8"?>
<p:tagLst xmlns:p="http://schemas.openxmlformats.org/presentationml/2006/main">
  <p:tag name="KSO_WM_BEAUTIFY_FLAG" val=""/>
</p:tagLst>
</file>

<file path=ppt/tags/tag582.xml><?xml version="1.0" encoding="utf-8"?>
<p:tagLst xmlns:p="http://schemas.openxmlformats.org/presentationml/2006/main">
  <p:tag name="KSO_WM_BEAUTIFY_FLAG" val=""/>
</p:tagLst>
</file>

<file path=ppt/tags/tag583.xml><?xml version="1.0" encoding="utf-8"?>
<p:tagLst xmlns:p="http://schemas.openxmlformats.org/presentationml/2006/main">
  <p:tag name="KSO_WM_BEAUTIFY_FLAG" val=""/>
</p:tagLst>
</file>

<file path=ppt/tags/tag584.xml><?xml version="1.0" encoding="utf-8"?>
<p:tagLst xmlns:p="http://schemas.openxmlformats.org/presentationml/2006/main">
  <p:tag name="KSO_WM_BEAUTIFY_FLAG" val=""/>
</p:tagLst>
</file>

<file path=ppt/tags/tag585.xml><?xml version="1.0" encoding="utf-8"?>
<p:tagLst xmlns:p="http://schemas.openxmlformats.org/presentationml/2006/main">
  <p:tag name="KSO_WM_BEAUTIFY_FLAG" val=""/>
</p:tagLst>
</file>

<file path=ppt/tags/tag586.xml><?xml version="1.0" encoding="utf-8"?>
<p:tagLst xmlns:p="http://schemas.openxmlformats.org/presentationml/2006/main">
  <p:tag name="KSO_WM_BEAUTIFY_FLAG" val=""/>
</p:tagLst>
</file>

<file path=ppt/tags/tag587.xml><?xml version="1.0" encoding="utf-8"?>
<p:tagLst xmlns:p="http://schemas.openxmlformats.org/presentationml/2006/main">
  <p:tag name="KSO_WM_BEAUTIFY_FLAG" val=""/>
</p:tagLst>
</file>

<file path=ppt/tags/tag588.xml><?xml version="1.0" encoding="utf-8"?>
<p:tagLst xmlns:p="http://schemas.openxmlformats.org/presentationml/2006/main">
  <p:tag name="KSO_WM_BEAUTIFY_FLAG" val=""/>
</p:tagLst>
</file>

<file path=ppt/tags/tag589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590.xml><?xml version="1.0" encoding="utf-8"?>
<p:tagLst xmlns:p="http://schemas.openxmlformats.org/presentationml/2006/main">
  <p:tag name="KSO_WM_BEAUTIFY_FLAG" val=""/>
</p:tagLst>
</file>

<file path=ppt/tags/tag591.xml><?xml version="1.0" encoding="utf-8"?>
<p:tagLst xmlns:p="http://schemas.openxmlformats.org/presentationml/2006/main">
  <p:tag name="KSO_WM_BEAUTIFY_FLAG" val=""/>
</p:tagLst>
</file>

<file path=ppt/tags/tag592.xml><?xml version="1.0" encoding="utf-8"?>
<p:tagLst xmlns:p="http://schemas.openxmlformats.org/presentationml/2006/main">
  <p:tag name="KSO_WM_BEAUTIFY_FLAG" val=""/>
</p:tagLst>
</file>

<file path=ppt/tags/tag593.xml><?xml version="1.0" encoding="utf-8"?>
<p:tagLst xmlns:p="http://schemas.openxmlformats.org/presentationml/2006/main">
  <p:tag name="KSO_WM_BEAUTIFY_FLAG" val=""/>
</p:tagLst>
</file>

<file path=ppt/tags/tag594.xml><?xml version="1.0" encoding="utf-8"?>
<p:tagLst xmlns:p="http://schemas.openxmlformats.org/presentationml/2006/main">
  <p:tag name="KSO_WM_BEAUTIFY_FLAG" val=""/>
</p:tagLst>
</file>

<file path=ppt/tags/tag595.xml><?xml version="1.0" encoding="utf-8"?>
<p:tagLst xmlns:p="http://schemas.openxmlformats.org/presentationml/2006/main">
  <p:tag name="KSO_WM_BEAUTIFY_FLAG" val=""/>
</p:tagLst>
</file>

<file path=ppt/tags/tag596.xml><?xml version="1.0" encoding="utf-8"?>
<p:tagLst xmlns:p="http://schemas.openxmlformats.org/presentationml/2006/main">
  <p:tag name="KSO_WM_BEAUTIFY_FLAG" val=""/>
</p:tagLst>
</file>

<file path=ppt/tags/tag597.xml><?xml version="1.0" encoding="utf-8"?>
<p:tagLst xmlns:p="http://schemas.openxmlformats.org/presentationml/2006/main">
  <p:tag name="KSO_WM_BEAUTIFY_FLAG" val=""/>
</p:tagLst>
</file>

<file path=ppt/tags/tag598.xml><?xml version="1.0" encoding="utf-8"?>
<p:tagLst xmlns:p="http://schemas.openxmlformats.org/presentationml/2006/main">
  <p:tag name="KSO_WM_BEAUTIFY_FLAG" val=""/>
</p:tagLst>
</file>

<file path=ppt/tags/tag59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00.xml><?xml version="1.0" encoding="utf-8"?>
<p:tagLst xmlns:p="http://schemas.openxmlformats.org/presentationml/2006/main">
  <p:tag name="KSO_WM_BEAUTIFY_FLAG" val=""/>
</p:tagLst>
</file>

<file path=ppt/tags/tag601.xml><?xml version="1.0" encoding="utf-8"?>
<p:tagLst xmlns:p="http://schemas.openxmlformats.org/presentationml/2006/main">
  <p:tag name="KSO_WM_BEAUTIFY_FLAG" val=""/>
</p:tagLst>
</file>

<file path=ppt/tags/tag602.xml><?xml version="1.0" encoding="utf-8"?>
<p:tagLst xmlns:p="http://schemas.openxmlformats.org/presentationml/2006/main">
  <p:tag name="KSO_WM_BEAUTIFY_FLAG" val=""/>
</p:tagLst>
</file>

<file path=ppt/tags/tag603.xml><?xml version="1.0" encoding="utf-8"?>
<p:tagLst xmlns:p="http://schemas.openxmlformats.org/presentationml/2006/main">
  <p:tag name="KSO_WM_BEAUTIFY_FLAG" val=""/>
</p:tagLst>
</file>

<file path=ppt/tags/tag604.xml><?xml version="1.0" encoding="utf-8"?>
<p:tagLst xmlns:p="http://schemas.openxmlformats.org/presentationml/2006/main">
  <p:tag name="KSO_WM_BEAUTIFY_FLAG" val=""/>
</p:tagLst>
</file>

<file path=ppt/tags/tag605.xml><?xml version="1.0" encoding="utf-8"?>
<p:tagLst xmlns:p="http://schemas.openxmlformats.org/presentationml/2006/main">
  <p:tag name="KSO_WM_BEAUTIFY_FLAG" val=""/>
</p:tagLst>
</file>

<file path=ppt/tags/tag606.xml><?xml version="1.0" encoding="utf-8"?>
<p:tagLst xmlns:p="http://schemas.openxmlformats.org/presentationml/2006/main">
  <p:tag name="KSO_WM_BEAUTIFY_FLAG" val=""/>
</p:tagLst>
</file>

<file path=ppt/tags/tag607.xml><?xml version="1.0" encoding="utf-8"?>
<p:tagLst xmlns:p="http://schemas.openxmlformats.org/presentationml/2006/main">
  <p:tag name="KSO_WM_BEAUTIFY_FLAG" val=""/>
</p:tagLst>
</file>

<file path=ppt/tags/tag608.xml><?xml version="1.0" encoding="utf-8"?>
<p:tagLst xmlns:p="http://schemas.openxmlformats.org/presentationml/2006/main">
  <p:tag name="KSO_WM_BEAUTIFY_FLAG" val=""/>
</p:tagLst>
</file>

<file path=ppt/tags/tag609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10.xml><?xml version="1.0" encoding="utf-8"?>
<p:tagLst xmlns:p="http://schemas.openxmlformats.org/presentationml/2006/main">
  <p:tag name="KSO_WM_BEAUTIFY_FLAG" val=""/>
</p:tagLst>
</file>

<file path=ppt/tags/tag611.xml><?xml version="1.0" encoding="utf-8"?>
<p:tagLst xmlns:p="http://schemas.openxmlformats.org/presentationml/2006/main">
  <p:tag name="KSO_WM_BEAUTIFY_FLAG" val=""/>
</p:tagLst>
</file>

<file path=ppt/tags/tag612.xml><?xml version="1.0" encoding="utf-8"?>
<p:tagLst xmlns:p="http://schemas.openxmlformats.org/presentationml/2006/main">
  <p:tag name="KSO_WM_BEAUTIFY_FLAG" val=""/>
</p:tagLst>
</file>

<file path=ppt/tags/tag613.xml><?xml version="1.0" encoding="utf-8"?>
<p:tagLst xmlns:p="http://schemas.openxmlformats.org/presentationml/2006/main">
  <p:tag name="KSO_WM_BEAUTIFY_FLAG" val=""/>
</p:tagLst>
</file>

<file path=ppt/tags/tag614.xml><?xml version="1.0" encoding="utf-8"?>
<p:tagLst xmlns:p="http://schemas.openxmlformats.org/presentationml/2006/main">
  <p:tag name="KSO_WM_BEAUTIFY_FLAG" val=""/>
</p:tagLst>
</file>

<file path=ppt/tags/tag615.xml><?xml version="1.0" encoding="utf-8"?>
<p:tagLst xmlns:p="http://schemas.openxmlformats.org/presentationml/2006/main">
  <p:tag name="KSO_WM_BEAUTIFY_FLAG" val=""/>
</p:tagLst>
</file>

<file path=ppt/tags/tag616.xml><?xml version="1.0" encoding="utf-8"?>
<p:tagLst xmlns:p="http://schemas.openxmlformats.org/presentationml/2006/main">
  <p:tag name="KSO_WM_BEAUTIFY_FLAG" val=""/>
</p:tagLst>
</file>

<file path=ppt/tags/tag617.xml><?xml version="1.0" encoding="utf-8"?>
<p:tagLst xmlns:p="http://schemas.openxmlformats.org/presentationml/2006/main">
  <p:tag name="KSO_WM_BEAUTIFY_FLAG" val=""/>
</p:tagLst>
</file>

<file path=ppt/tags/tag618.xml><?xml version="1.0" encoding="utf-8"?>
<p:tagLst xmlns:p="http://schemas.openxmlformats.org/presentationml/2006/main">
  <p:tag name="KSO_WM_BEAUTIFY_FLAG" val=""/>
</p:tagLst>
</file>

<file path=ppt/tags/tag619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20.xml><?xml version="1.0" encoding="utf-8"?>
<p:tagLst xmlns:p="http://schemas.openxmlformats.org/presentationml/2006/main">
  <p:tag name="KSO_WM_BEAUTIFY_FLAG" val=""/>
</p:tagLst>
</file>

<file path=ppt/tags/tag621.xml><?xml version="1.0" encoding="utf-8"?>
<p:tagLst xmlns:p="http://schemas.openxmlformats.org/presentationml/2006/main">
  <p:tag name="KSO_WM_BEAUTIFY_FLAG" val=""/>
</p:tagLst>
</file>

<file path=ppt/tags/tag622.xml><?xml version="1.0" encoding="utf-8"?>
<p:tagLst xmlns:p="http://schemas.openxmlformats.org/presentationml/2006/main">
  <p:tag name="KSO_WM_BEAUTIFY_FLAG" val=""/>
</p:tagLst>
</file>

<file path=ppt/tags/tag623.xml><?xml version="1.0" encoding="utf-8"?>
<p:tagLst xmlns:p="http://schemas.openxmlformats.org/presentationml/2006/main">
  <p:tag name="KSO_WM_BEAUTIFY_FLAG" val=""/>
</p:tagLst>
</file>

<file path=ppt/tags/tag624.xml><?xml version="1.0" encoding="utf-8"?>
<p:tagLst xmlns:p="http://schemas.openxmlformats.org/presentationml/2006/main">
  <p:tag name="KSO_WM_BEAUTIFY_FLAG" val=""/>
</p:tagLst>
</file>

<file path=ppt/tags/tag625.xml><?xml version="1.0" encoding="utf-8"?>
<p:tagLst xmlns:p="http://schemas.openxmlformats.org/presentationml/2006/main">
  <p:tag name="KSO_WM_BEAUTIFY_FLAG" val=""/>
</p:tagLst>
</file>

<file path=ppt/tags/tag626.xml><?xml version="1.0" encoding="utf-8"?>
<p:tagLst xmlns:p="http://schemas.openxmlformats.org/presentationml/2006/main">
  <p:tag name="KSO_WM_BEAUTIFY_FLAG" val=""/>
</p:tagLst>
</file>

<file path=ppt/tags/tag627.xml><?xml version="1.0" encoding="utf-8"?>
<p:tagLst xmlns:p="http://schemas.openxmlformats.org/presentationml/2006/main">
  <p:tag name="KSO_WM_BEAUTIFY_FLAG" val=""/>
</p:tagLst>
</file>

<file path=ppt/tags/tag628.xml><?xml version="1.0" encoding="utf-8"?>
<p:tagLst xmlns:p="http://schemas.openxmlformats.org/presentationml/2006/main">
  <p:tag name="KSO_WM_BEAUTIFY_FLAG" val=""/>
</p:tagLst>
</file>

<file path=ppt/tags/tag629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30.xml><?xml version="1.0" encoding="utf-8"?>
<p:tagLst xmlns:p="http://schemas.openxmlformats.org/presentationml/2006/main">
  <p:tag name="KSO_WM_BEAUTIFY_FLAG" val=""/>
</p:tagLst>
</file>

<file path=ppt/tags/tag631.xml><?xml version="1.0" encoding="utf-8"?>
<p:tagLst xmlns:p="http://schemas.openxmlformats.org/presentationml/2006/main">
  <p:tag name="KSO_WM_BEAUTIFY_FLAG" val=""/>
</p:tagLst>
</file>

<file path=ppt/tags/tag632.xml><?xml version="1.0" encoding="utf-8"?>
<p:tagLst xmlns:p="http://schemas.openxmlformats.org/presentationml/2006/main">
  <p:tag name="KSO_WM_BEAUTIFY_FLAG" val=""/>
</p:tagLst>
</file>

<file path=ppt/tags/tag633.xml><?xml version="1.0" encoding="utf-8"?>
<p:tagLst xmlns:p="http://schemas.openxmlformats.org/presentationml/2006/main">
  <p:tag name="KSO_WM_BEAUTIFY_FLAG" val=""/>
</p:tagLst>
</file>

<file path=ppt/tags/tag634.xml><?xml version="1.0" encoding="utf-8"?>
<p:tagLst xmlns:p="http://schemas.openxmlformats.org/presentationml/2006/main">
  <p:tag name="KSO_WM_BEAUTIFY_FLAG" val=""/>
</p:tagLst>
</file>

<file path=ppt/tags/tag635.xml><?xml version="1.0" encoding="utf-8"?>
<p:tagLst xmlns:p="http://schemas.openxmlformats.org/presentationml/2006/main">
  <p:tag name="KSO_WM_BEAUTIFY_FLAG" val=""/>
</p:tagLst>
</file>

<file path=ppt/tags/tag636.xml><?xml version="1.0" encoding="utf-8"?>
<p:tagLst xmlns:p="http://schemas.openxmlformats.org/presentationml/2006/main">
  <p:tag name="KSO_WM_BEAUTIFY_FLAG" val=""/>
</p:tagLst>
</file>

<file path=ppt/tags/tag637.xml><?xml version="1.0" encoding="utf-8"?>
<p:tagLst xmlns:p="http://schemas.openxmlformats.org/presentationml/2006/main">
  <p:tag name="KSO_WM_BEAUTIFY_FLAG" val=""/>
</p:tagLst>
</file>

<file path=ppt/tags/tag638.xml><?xml version="1.0" encoding="utf-8"?>
<p:tagLst xmlns:p="http://schemas.openxmlformats.org/presentationml/2006/main">
  <p:tag name="KSO_WM_BEAUTIFY_FLAG" val=""/>
</p:tagLst>
</file>

<file path=ppt/tags/tag639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40.xml><?xml version="1.0" encoding="utf-8"?>
<p:tagLst xmlns:p="http://schemas.openxmlformats.org/presentationml/2006/main">
  <p:tag name="KSO_WM_BEAUTIFY_FLAG" val=""/>
</p:tagLst>
</file>

<file path=ppt/tags/tag641.xml><?xml version="1.0" encoding="utf-8"?>
<p:tagLst xmlns:p="http://schemas.openxmlformats.org/presentationml/2006/main">
  <p:tag name="KSO_WM_BEAUTIFY_FLAG" val=""/>
</p:tagLst>
</file>

<file path=ppt/tags/tag642.xml><?xml version="1.0" encoding="utf-8"?>
<p:tagLst xmlns:p="http://schemas.openxmlformats.org/presentationml/2006/main">
  <p:tag name="KSO_WM_BEAUTIFY_FLAG" val=""/>
</p:tagLst>
</file>

<file path=ppt/tags/tag643.xml><?xml version="1.0" encoding="utf-8"?>
<p:tagLst xmlns:p="http://schemas.openxmlformats.org/presentationml/2006/main">
  <p:tag name="KSO_WM_BEAUTIFY_FLAG" val=""/>
</p:tagLst>
</file>

<file path=ppt/tags/tag644.xml><?xml version="1.0" encoding="utf-8"?>
<p:tagLst xmlns:p="http://schemas.openxmlformats.org/presentationml/2006/main">
  <p:tag name="KSO_WM_BEAUTIFY_FLAG" val=""/>
</p:tagLst>
</file>

<file path=ppt/tags/tag645.xml><?xml version="1.0" encoding="utf-8"?>
<p:tagLst xmlns:p="http://schemas.openxmlformats.org/presentationml/2006/main">
  <p:tag name="KSO_WM_BEAUTIFY_FLAG" val=""/>
</p:tagLst>
</file>

<file path=ppt/tags/tag646.xml><?xml version="1.0" encoding="utf-8"?>
<p:tagLst xmlns:p="http://schemas.openxmlformats.org/presentationml/2006/main">
  <p:tag name="KSO_WM_BEAUTIFY_FLAG" val=""/>
</p:tagLst>
</file>

<file path=ppt/tags/tag647.xml><?xml version="1.0" encoding="utf-8"?>
<p:tagLst xmlns:p="http://schemas.openxmlformats.org/presentationml/2006/main">
  <p:tag name="KSO_WM_BEAUTIFY_FLAG" val=""/>
</p:tagLst>
</file>

<file path=ppt/tags/tag648.xml><?xml version="1.0" encoding="utf-8"?>
<p:tagLst xmlns:p="http://schemas.openxmlformats.org/presentationml/2006/main">
  <p:tag name="KSO_WM_BEAUTIFY_FLAG" val=""/>
</p:tagLst>
</file>

<file path=ppt/tags/tag649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50.xml><?xml version="1.0" encoding="utf-8"?>
<p:tagLst xmlns:p="http://schemas.openxmlformats.org/presentationml/2006/main">
  <p:tag name="KSO_WM_BEAUTIFY_FLAG" val=""/>
</p:tagLst>
</file>

<file path=ppt/tags/tag651.xml><?xml version="1.0" encoding="utf-8"?>
<p:tagLst xmlns:p="http://schemas.openxmlformats.org/presentationml/2006/main">
  <p:tag name="KSO_WM_BEAUTIFY_FLAG" val=""/>
</p:tagLst>
</file>

<file path=ppt/tags/tag652.xml><?xml version="1.0" encoding="utf-8"?>
<p:tagLst xmlns:p="http://schemas.openxmlformats.org/presentationml/2006/main">
  <p:tag name="KSO_WM_BEAUTIFY_FLAG" val=""/>
</p:tagLst>
</file>

<file path=ppt/tags/tag653.xml><?xml version="1.0" encoding="utf-8"?>
<p:tagLst xmlns:p="http://schemas.openxmlformats.org/presentationml/2006/main">
  <p:tag name="KSO_WM_BEAUTIFY_FLAG" val=""/>
</p:tagLst>
</file>

<file path=ppt/tags/tag654.xml><?xml version="1.0" encoding="utf-8"?>
<p:tagLst xmlns:p="http://schemas.openxmlformats.org/presentationml/2006/main">
  <p:tag name="KSO_WM_BEAUTIFY_FLAG" val=""/>
</p:tagLst>
</file>

<file path=ppt/tags/tag655.xml><?xml version="1.0" encoding="utf-8"?>
<p:tagLst xmlns:p="http://schemas.openxmlformats.org/presentationml/2006/main">
  <p:tag name="KSO_WM_BEAUTIFY_FLAG" val=""/>
</p:tagLst>
</file>

<file path=ppt/tags/tag656.xml><?xml version="1.0" encoding="utf-8"?>
<p:tagLst xmlns:p="http://schemas.openxmlformats.org/presentationml/2006/main">
  <p:tag name="KSO_WM_BEAUTIFY_FLAG" val=""/>
</p:tagLst>
</file>

<file path=ppt/tags/tag657.xml><?xml version="1.0" encoding="utf-8"?>
<p:tagLst xmlns:p="http://schemas.openxmlformats.org/presentationml/2006/main">
  <p:tag name="KSO_WM_BEAUTIFY_FLAG" val=""/>
</p:tagLst>
</file>

<file path=ppt/tags/tag658.xml><?xml version="1.0" encoding="utf-8"?>
<p:tagLst xmlns:p="http://schemas.openxmlformats.org/presentationml/2006/main">
  <p:tag name="KSO_WM_BEAUTIFY_FLAG" val=""/>
</p:tagLst>
</file>

<file path=ppt/tags/tag659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60.xml><?xml version="1.0" encoding="utf-8"?>
<p:tagLst xmlns:p="http://schemas.openxmlformats.org/presentationml/2006/main">
  <p:tag name="KSO_WM_BEAUTIFY_FLAG" val=""/>
</p:tagLst>
</file>

<file path=ppt/tags/tag661.xml><?xml version="1.0" encoding="utf-8"?>
<p:tagLst xmlns:p="http://schemas.openxmlformats.org/presentationml/2006/main">
  <p:tag name="KSO_WM_BEAUTIFY_FLAG" val=""/>
</p:tagLst>
</file>

<file path=ppt/tags/tag662.xml><?xml version="1.0" encoding="utf-8"?>
<p:tagLst xmlns:p="http://schemas.openxmlformats.org/presentationml/2006/main">
  <p:tag name="KSO_WM_BEAUTIFY_FLAG" val=""/>
</p:tagLst>
</file>

<file path=ppt/tags/tag663.xml><?xml version="1.0" encoding="utf-8"?>
<p:tagLst xmlns:p="http://schemas.openxmlformats.org/presentationml/2006/main">
  <p:tag name="KSO_WM_BEAUTIFY_FLAG" val=""/>
</p:tagLst>
</file>

<file path=ppt/tags/tag664.xml><?xml version="1.0" encoding="utf-8"?>
<p:tagLst xmlns:p="http://schemas.openxmlformats.org/presentationml/2006/main">
  <p:tag name="KSO_WM_BEAUTIFY_FLAG" val=""/>
</p:tagLst>
</file>

<file path=ppt/tags/tag665.xml><?xml version="1.0" encoding="utf-8"?>
<p:tagLst xmlns:p="http://schemas.openxmlformats.org/presentationml/2006/main">
  <p:tag name="KSO_WM_BEAUTIFY_FLAG" val=""/>
</p:tagLst>
</file>

<file path=ppt/tags/tag666.xml><?xml version="1.0" encoding="utf-8"?>
<p:tagLst xmlns:p="http://schemas.openxmlformats.org/presentationml/2006/main">
  <p:tag name="KSO_WM_BEAUTIFY_FLAG" val=""/>
</p:tagLst>
</file>

<file path=ppt/tags/tag667.xml><?xml version="1.0" encoding="utf-8"?>
<p:tagLst xmlns:p="http://schemas.openxmlformats.org/presentationml/2006/main">
  <p:tag name="KSO_WM_BEAUTIFY_FLAG" val=""/>
</p:tagLst>
</file>

<file path=ppt/tags/tag668.xml><?xml version="1.0" encoding="utf-8"?>
<p:tagLst xmlns:p="http://schemas.openxmlformats.org/presentationml/2006/main">
  <p:tag name="KSO_WM_BEAUTIFY_FLAG" val=""/>
</p:tagLst>
</file>

<file path=ppt/tags/tag669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70.xml><?xml version="1.0" encoding="utf-8"?>
<p:tagLst xmlns:p="http://schemas.openxmlformats.org/presentationml/2006/main">
  <p:tag name="KSO_WM_BEAUTIFY_FLAG" val=""/>
</p:tagLst>
</file>

<file path=ppt/tags/tag671.xml><?xml version="1.0" encoding="utf-8"?>
<p:tagLst xmlns:p="http://schemas.openxmlformats.org/presentationml/2006/main">
  <p:tag name="KSO_WM_BEAUTIFY_FLAG" val=""/>
</p:tagLst>
</file>

<file path=ppt/tags/tag672.xml><?xml version="1.0" encoding="utf-8"?>
<p:tagLst xmlns:p="http://schemas.openxmlformats.org/presentationml/2006/main">
  <p:tag name="KSO_WM_BEAUTIFY_FLAG" val=""/>
</p:tagLst>
</file>

<file path=ppt/tags/tag673.xml><?xml version="1.0" encoding="utf-8"?>
<p:tagLst xmlns:p="http://schemas.openxmlformats.org/presentationml/2006/main">
  <p:tag name="commondata" val="eyJoZGlkIjoiNDVhYThhYjJiYzQ5YjI1ZDIzNzUxZDY5OTBjNWFkM2IifQ=="/>
  <p:tag name="KSO_WPP_MARK_KEY" val="5bbea736-2ba0-486c-aa20-8cd2f11bb6ca"/>
  <p:tag name="COMMONDATA" val="eyJoZGlkIjoiNjZmNjBlZTRkMjcyY2E5MzJmMzY0OTM4NmQxNDI3ZDUifQ==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自定义设计方案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自定义设计方案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249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249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自定义设计方案">
  <a:themeElements>
    <a:clrScheme name="7_自定义设计方案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7_自定义设计方案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249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249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7_自定义设计方案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自定义设计方案">
  <a:themeElements>
    <a:clrScheme name="8_自定义设计方案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8_自定义设计方案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249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249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8_自定义设计方案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9_自定义设计方案">
  <a:themeElements>
    <a:clrScheme name="9_自定义设计方案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9_自定义设计方案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249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249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9_自定义设计方案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0_自定义设计方案">
  <a:themeElements>
    <a:clrScheme name="10_自定义设计方案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10_自定义设计方案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249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249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10_自定义设计方案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1_自定义设计方案">
  <a:themeElements>
    <a:clrScheme name="11_自定义设计方案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11_自定义设计方案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249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249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11_自定义设计方案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3_Office 主题">
  <a:themeElements>
    <a:clrScheme name="3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3_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249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249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3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2_自定义设计方案">
  <a:themeElements>
    <a:clrScheme name="3_自定义设计方案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3_自定义设计方案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249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249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3_自定义设计方案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3_自定义设计方案">
  <a:themeElements>
    <a:clrScheme name="2_自定义设计方案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2_自定义设计方案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249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249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2_自定义设计方案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4_自定义设计方案">
  <a:themeElements>
    <a:clrScheme name="4_自定义设计方案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4_自定义设计方案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249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249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4_自定义设计方案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2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2_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249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249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2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4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4_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249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249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4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自定义设计方案">
  <a:themeElements>
    <a:clrScheme name="1_自定义设计方案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1_自定义设计方案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249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249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1_自定义设计方案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自定义设计方案">
  <a:themeElements>
    <a:clrScheme name="2_自定义设计方案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2_自定义设计方案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249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249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2_自定义设计方案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自定义设计方案">
  <a:themeElements>
    <a:clrScheme name="3_自定义设计方案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3_自定义设计方案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249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249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3_自定义设计方案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自定义设计方案">
  <a:themeElements>
    <a:clrScheme name="4_自定义设计方案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4_自定义设计方案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249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249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4_自定义设计方案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自定义设计方案">
  <a:themeElements>
    <a:clrScheme name="5_自定义设计方案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5_自定义设计方案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249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249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5_自定义设计方案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自定义设计方案">
  <a:themeElements>
    <a:clrScheme name="6_自定义设计方案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6_自定义设计方案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249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249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6_自定义设计方案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7037</Words>
  <Application>WPS 演示</Application>
  <PresentationFormat>宽屏</PresentationFormat>
  <Paragraphs>1164</Paragraphs>
  <Slides>60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42</vt:i4>
      </vt:variant>
      <vt:variant>
        <vt:lpstr>主题</vt:lpstr>
      </vt:variant>
      <vt:variant>
        <vt:i4>18</vt:i4>
      </vt:variant>
      <vt:variant>
        <vt:lpstr>幻灯片标题</vt:lpstr>
      </vt:variant>
      <vt:variant>
        <vt:i4>60</vt:i4>
      </vt:variant>
    </vt:vector>
  </HeadingPairs>
  <TitlesOfParts>
    <vt:vector size="120" baseType="lpstr">
      <vt:lpstr>Arial</vt:lpstr>
      <vt:lpstr>宋体</vt:lpstr>
      <vt:lpstr>Wingdings</vt:lpstr>
      <vt:lpstr>Calibri</vt:lpstr>
      <vt:lpstr>Calibri Light</vt:lpstr>
      <vt:lpstr>方正兰亭超细黑简体</vt:lpstr>
      <vt:lpstr>黑体</vt:lpstr>
      <vt:lpstr>思源黑体 CN Bold</vt:lpstr>
      <vt:lpstr>思源黑体</vt:lpstr>
      <vt:lpstr>微软雅黑</vt:lpstr>
      <vt:lpstr>思源黑体 CN Heavy</vt:lpstr>
      <vt:lpstr>思源黑体 CN Normal</vt:lpstr>
      <vt:lpstr>Roboto</vt:lpstr>
      <vt:lpstr>思源黑体 CN Regular</vt:lpstr>
      <vt:lpstr>思源黑体 CN Medium</vt:lpstr>
      <vt:lpstr>Arial Unicode MS</vt:lpstr>
      <vt:lpstr>OPPOSans M</vt:lpstr>
      <vt:lpstr>Helvetica Neue</vt:lpstr>
      <vt:lpstr>字魂160号-檀宋</vt:lpstr>
      <vt:lpstr>字魂143号-正酷超级黑</vt:lpstr>
      <vt:lpstr>包图简圆体</vt:lpstr>
      <vt:lpstr>Gill Sans</vt:lpstr>
      <vt:lpstr>仓耳青禾体-谷力 W05</vt:lpstr>
      <vt:lpstr>Segoe UI</vt:lpstr>
      <vt:lpstr>Lato Regular</vt:lpstr>
      <vt:lpstr>Regular</vt:lpstr>
      <vt:lpstr>TQOGHP+GoogleSans-Regular</vt:lpstr>
      <vt:lpstr>Segoe Print</vt:lpstr>
      <vt:lpstr>EKGHIG+MicrosoftYaHei</vt:lpstr>
      <vt:lpstr>VALRHF+MicrosoftYaHei-Bold</vt:lpstr>
      <vt:lpstr>DDUBEO+GoogleSans-Bold</vt:lpstr>
      <vt:lpstr>Lato Light</vt:lpstr>
      <vt:lpstr>Calibri</vt:lpstr>
      <vt:lpstr>Gill Sans</vt:lpstr>
      <vt:lpstr>FontAwesome</vt:lpstr>
      <vt:lpstr>AOSQTJ+ArialMT</vt:lpstr>
      <vt:lpstr>ODGLAQ+MicrosoftYaHei</vt:lpstr>
      <vt:lpstr>Wingdings</vt:lpstr>
      <vt:lpstr>思源宋体 CN</vt:lpstr>
      <vt:lpstr>DVEOVM+MicrosoftYaHei-Bold</vt:lpstr>
      <vt:lpstr>Times New Roman</vt:lpstr>
      <vt:lpstr>NumberOnly</vt:lpstr>
      <vt:lpstr>自定义设计方案</vt:lpstr>
      <vt:lpstr>2_Office 主题</vt:lpstr>
      <vt:lpstr>4_Office 主题</vt:lpstr>
      <vt:lpstr>1_自定义设计方案</vt:lpstr>
      <vt:lpstr>2_自定义设计方案</vt:lpstr>
      <vt:lpstr>3_自定义设计方案</vt:lpstr>
      <vt:lpstr>4_自定义设计方案</vt:lpstr>
      <vt:lpstr>5_自定义设计方案</vt:lpstr>
      <vt:lpstr>6_自定义设计方案</vt:lpstr>
      <vt:lpstr>7_自定义设计方案</vt:lpstr>
      <vt:lpstr>8_自定义设计方案</vt:lpstr>
      <vt:lpstr>9_自定义设计方案</vt:lpstr>
      <vt:lpstr>10_自定义设计方案</vt:lpstr>
      <vt:lpstr>11_自定义设计方案</vt:lpstr>
      <vt:lpstr>3_Office 主题</vt:lpstr>
      <vt:lpstr>12_自定义设计方案</vt:lpstr>
      <vt:lpstr>13_自定义设计方案</vt:lpstr>
      <vt:lpstr>14_自定义设计方案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creator>1; 哎呀小小草</dc:creator>
  <dc:description>1</dc:description>
  <dc:subject>哎呀小小草</dc:subject>
  <cp:lastModifiedBy>Administrator</cp:lastModifiedBy>
  <cp:revision>78</cp:revision>
  <dcterms:created xsi:type="dcterms:W3CDTF">2023-10-12T06:35:00Z</dcterms:created>
  <dcterms:modified xsi:type="dcterms:W3CDTF">2023-10-19T09:20:53Z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2052-11.1.0.14036</vt:lpwstr>
  </property>
  <property fmtid="{D5CDD505-2E9C-101B-9397-08002B2CF9AE}" pid="3" name="name">
    <vt:lpwstr>zPEg8nTYF159641.ppt</vt:lpwstr>
  </property>
  <property fmtid="{D5CDD505-2E9C-101B-9397-08002B2CF9AE}" pid="4" name="fileid">
    <vt:lpwstr>523738</vt:lpwstr>
  </property>
  <property fmtid="{D5CDD505-2E9C-101B-9397-08002B2CF9AE}" pid="5" name="ICV">
    <vt:lpwstr>E9884FF44A3B4879ACD076379A8455D4_12</vt:lpwstr>
  </property>
</Properties>
</file>